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807" r:id="rId2"/>
    <p:sldId id="336" r:id="rId3"/>
    <p:sldId id="806" r:id="rId4"/>
    <p:sldId id="815" r:id="rId5"/>
    <p:sldId id="816" r:id="rId6"/>
    <p:sldId id="775" r:id="rId7"/>
    <p:sldId id="817" r:id="rId8"/>
    <p:sldId id="766" r:id="rId9"/>
    <p:sldId id="785" r:id="rId10"/>
    <p:sldId id="820" r:id="rId11"/>
    <p:sldId id="825" r:id="rId12"/>
    <p:sldId id="782" r:id="rId13"/>
    <p:sldId id="783" r:id="rId14"/>
    <p:sldId id="826" r:id="rId15"/>
    <p:sldId id="831" r:id="rId16"/>
    <p:sldId id="830" r:id="rId17"/>
    <p:sldId id="827" r:id="rId18"/>
    <p:sldId id="828" r:id="rId19"/>
    <p:sldId id="829" r:id="rId20"/>
    <p:sldId id="328" r:id="rId21"/>
  </p:sldIdLst>
  <p:sldSz cx="9144000" cy="5143500" type="screen16x9"/>
  <p:notesSz cx="6858000" cy="9144000"/>
  <p:embeddedFontLst>
    <p:embeddedFont>
      <p:font typeface="Roboto" panose="02000000000000000000" pitchFamily="2" charset="0"/>
      <p:regular r:id="rId23"/>
      <p:bold r:id="rId24"/>
      <p:italic r:id="rId25"/>
      <p:boldItalic r:id="rId26"/>
    </p:embeddedFont>
    <p:embeddedFont>
      <p:font typeface="Segoe UI" panose="020B0502040204020203" pitchFamily="34" charset="0"/>
      <p:regular r:id="rId27"/>
      <p:bold r:id="rId28"/>
      <p:italic r:id="rId29"/>
      <p:boldItalic r:id="rId30"/>
    </p:embeddedFont>
    <p:embeddedFont>
      <p:font typeface="Verdana" panose="020B0604030504040204" pitchFamily="34" charset="0"/>
      <p:regular r:id="rId31"/>
      <p:bold r:id="rId32"/>
      <p:italic r:id="rId33"/>
      <p:boldItalic r:id="rId34"/>
    </p:embeddedFont>
  </p:embeddedFont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zykładowe zastosowanie slajdów z szablonu" id="{76DC004F-EE98-4D1B-885B-888B1674CC20}">
          <p14:sldIdLst>
            <p14:sldId id="807"/>
          </p14:sldIdLst>
        </p14:section>
        <p14:section name="Sekcja bez tytułu" id="{E536FB87-A28C-40AA-8C03-78329E5CA492}">
          <p14:sldIdLst>
            <p14:sldId id="336"/>
            <p14:sldId id="806"/>
            <p14:sldId id="815"/>
            <p14:sldId id="816"/>
            <p14:sldId id="775"/>
            <p14:sldId id="817"/>
            <p14:sldId id="766"/>
            <p14:sldId id="785"/>
            <p14:sldId id="820"/>
            <p14:sldId id="825"/>
            <p14:sldId id="782"/>
            <p14:sldId id="783"/>
            <p14:sldId id="826"/>
            <p14:sldId id="831"/>
            <p14:sldId id="830"/>
            <p14:sldId id="827"/>
            <p14:sldId id="828"/>
            <p14:sldId id="829"/>
            <p14:sldId id="32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05" userDrawn="1">
          <p15:clr>
            <a:srgbClr val="A4A3A4"/>
          </p15:clr>
        </p15:guide>
        <p15:guide id="2" pos="317" userDrawn="1">
          <p15:clr>
            <a:srgbClr val="A4A3A4"/>
          </p15:clr>
        </p15:guide>
        <p15:guide id="3" orient="horz" pos="300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6" orient="horz" pos="3208" userDrawn="1">
          <p15:clr>
            <a:srgbClr val="A4A3A4"/>
          </p15:clr>
        </p15:guide>
        <p15:guide id="8" orient="horz" pos="1234" userDrawn="1">
          <p15:clr>
            <a:srgbClr val="A4A3A4"/>
          </p15:clr>
        </p15:guide>
        <p15:guide id="9" pos="2494" userDrawn="1">
          <p15:clr>
            <a:srgbClr val="A4A3A4"/>
          </p15:clr>
        </p15:guide>
        <p15:guide id="10" pos="3356" userDrawn="1">
          <p15:clr>
            <a:srgbClr val="A4A3A4"/>
          </p15:clr>
        </p15:guide>
        <p15:guide id="11" pos="5240" userDrawn="1">
          <p15:clr>
            <a:srgbClr val="A4A3A4"/>
          </p15:clr>
        </p15:guide>
        <p15:guide id="12" pos="637" userDrawn="1">
          <p15:clr>
            <a:srgbClr val="A4A3A4"/>
          </p15:clr>
        </p15:guide>
        <p15:guide id="13" pos="4363" userDrawn="1">
          <p15:clr>
            <a:srgbClr val="A4A3A4"/>
          </p15:clr>
        </p15:guide>
        <p15:guide id="14" pos="544" userDrawn="1">
          <p15:clr>
            <a:srgbClr val="A4A3A4"/>
          </p15:clr>
        </p15:guide>
        <p15:guide id="15" pos="2404" userDrawn="1">
          <p15:clr>
            <a:srgbClr val="A4A3A4"/>
          </p15:clr>
        </p15:guide>
        <p15:guide id="16" pos="4251" userDrawn="1">
          <p15:clr>
            <a:srgbClr val="A4A3A4"/>
          </p15:clr>
        </p15:guide>
        <p15:guide id="17" orient="horz" pos="2136" userDrawn="1">
          <p15:clr>
            <a:srgbClr val="A4A3A4"/>
          </p15:clr>
        </p15:guide>
        <p15:guide id="18" orient="horz" pos="2255" userDrawn="1">
          <p15:clr>
            <a:srgbClr val="A4A3A4"/>
          </p15:clr>
        </p15:guide>
        <p15:guide id="19" pos="148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591D6AA-4020-D6CD-56D0-45475936653A}" name="Anna Podołowska" initials="AP" userId="af06d4f656302ef1" providerId="Windows Live"/>
  <p188:author id="{E398ECBA-0DE5-4693-97C9-DA5993F8ABF4}" name="Andrzej Dobosz" initials="AD" userId="S::hello@doboszstudio.onmicrosoft.com::c57f0545-bfa6-4909-b1f9-10935e7f5e7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Pomin" initials="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B5401C"/>
    <a:srgbClr val="E94C33"/>
    <a:srgbClr val="262F3E"/>
    <a:srgbClr val="B5411D"/>
    <a:srgbClr val="017962"/>
    <a:srgbClr val="2FB5B0"/>
    <a:srgbClr val="7DBD64"/>
    <a:srgbClr val="C78C4B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DB49CF-BA2E-4A09-9FC1-F4F195ED56E0}" v="23" dt="2024-08-29T07:37:26.523"/>
  </p1510:revLst>
</p1510:revInfo>
</file>

<file path=ppt/tableStyles.xml><?xml version="1.0" encoding="utf-8"?>
<a:tblStyleLst xmlns:a="http://schemas.openxmlformats.org/drawingml/2006/main" def="{49E9D7CA-60A5-40F3-BD4C-380307A7E41E}">
  <a:tblStyle styleId="{49E9D7CA-60A5-40F3-BD4C-380307A7E4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Styl pośredni 3 — Ak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802" y="62"/>
      </p:cViewPr>
      <p:guideLst>
        <p:guide orient="horz" pos="305"/>
        <p:guide pos="317"/>
        <p:guide orient="horz" pos="3003"/>
        <p:guide pos="5443"/>
        <p:guide orient="horz" pos="3208"/>
        <p:guide orient="horz" pos="1234"/>
        <p:guide pos="2494"/>
        <p:guide pos="3356"/>
        <p:guide pos="5240"/>
        <p:guide pos="637"/>
        <p:guide pos="4363"/>
        <p:guide pos="544"/>
        <p:guide pos="2404"/>
        <p:guide pos="4251"/>
        <p:guide orient="horz" pos="2136"/>
        <p:guide orient="horz" pos="2255"/>
        <p:guide pos="148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microsoft.com/office/2018/10/relationships/authors" Target="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fał Piątczak" userId="5a4ac7dc-e475-45e0-b566-a2d68246ea77" providerId="ADAL" clId="{54DB49CF-BA2E-4A09-9FC1-F4F195ED56E0}"/>
    <pc:docChg chg="undo custSel addSld delSld modSld sldOrd modSection">
      <pc:chgData name="Rafał Piątczak" userId="5a4ac7dc-e475-45e0-b566-a2d68246ea77" providerId="ADAL" clId="{54DB49CF-BA2E-4A09-9FC1-F4F195ED56E0}" dt="2024-08-29T07:41:51.856" v="116" actId="1076"/>
      <pc:docMkLst>
        <pc:docMk/>
      </pc:docMkLst>
      <pc:sldChg chg="del">
        <pc:chgData name="Rafał Piątczak" userId="5a4ac7dc-e475-45e0-b566-a2d68246ea77" providerId="ADAL" clId="{54DB49CF-BA2E-4A09-9FC1-F4F195ED56E0}" dt="2024-08-27T06:15:04.381" v="14" actId="2696"/>
        <pc:sldMkLst>
          <pc:docMk/>
          <pc:sldMk cId="532271555" sldId="279"/>
        </pc:sldMkLst>
      </pc:sldChg>
      <pc:sldChg chg="del">
        <pc:chgData name="Rafał Piątczak" userId="5a4ac7dc-e475-45e0-b566-a2d68246ea77" providerId="ADAL" clId="{54DB49CF-BA2E-4A09-9FC1-F4F195ED56E0}" dt="2024-08-27T06:07:04.825" v="0" actId="2696"/>
        <pc:sldMkLst>
          <pc:docMk/>
          <pc:sldMk cId="1461996741" sldId="319"/>
        </pc:sldMkLst>
      </pc:sldChg>
      <pc:sldChg chg="add del mod modShow">
        <pc:chgData name="Rafał Piątczak" userId="5a4ac7dc-e475-45e0-b566-a2d68246ea77" providerId="ADAL" clId="{54DB49CF-BA2E-4A09-9FC1-F4F195ED56E0}" dt="2024-08-29T07:32:02.214" v="45" actId="729"/>
        <pc:sldMkLst>
          <pc:docMk/>
          <pc:sldMk cId="51743209" sldId="328"/>
        </pc:sldMkLst>
      </pc:sldChg>
      <pc:sldChg chg="modSp mod">
        <pc:chgData name="Rafał Piątczak" userId="5a4ac7dc-e475-45e0-b566-a2d68246ea77" providerId="ADAL" clId="{54DB49CF-BA2E-4A09-9FC1-F4F195ED56E0}" dt="2024-08-27T06:15:08.448" v="16" actId="20577"/>
        <pc:sldMkLst>
          <pc:docMk/>
          <pc:sldMk cId="3476973023" sldId="783"/>
        </pc:sldMkLst>
        <pc:spChg chg="mod">
          <ac:chgData name="Rafał Piątczak" userId="5a4ac7dc-e475-45e0-b566-a2d68246ea77" providerId="ADAL" clId="{54DB49CF-BA2E-4A09-9FC1-F4F195ED56E0}" dt="2024-08-27T06:15:08.448" v="16" actId="20577"/>
          <ac:spMkLst>
            <pc:docMk/>
            <pc:sldMk cId="3476973023" sldId="783"/>
            <ac:spMk id="5" creationId="{1924886C-5977-4121-84BD-E1BA80C9BC25}"/>
          </ac:spMkLst>
        </pc:spChg>
      </pc:sldChg>
      <pc:sldChg chg="del mod ord modShow">
        <pc:chgData name="Rafał Piątczak" userId="5a4ac7dc-e475-45e0-b566-a2d68246ea77" providerId="ADAL" clId="{54DB49CF-BA2E-4A09-9FC1-F4F195ED56E0}" dt="2024-08-27T06:07:37.729" v="6" actId="2696"/>
        <pc:sldMkLst>
          <pc:docMk/>
          <pc:sldMk cId="1251826030" sldId="786"/>
        </pc:sldMkLst>
      </pc:sldChg>
      <pc:sldChg chg="del">
        <pc:chgData name="Rafał Piątczak" userId="5a4ac7dc-e475-45e0-b566-a2d68246ea77" providerId="ADAL" clId="{54DB49CF-BA2E-4A09-9FC1-F4F195ED56E0}" dt="2024-08-27T06:13:48.270" v="9" actId="2696"/>
        <pc:sldMkLst>
          <pc:docMk/>
          <pc:sldMk cId="2853094779" sldId="808"/>
        </pc:sldMkLst>
      </pc:sldChg>
      <pc:sldChg chg="del">
        <pc:chgData name="Rafał Piątczak" userId="5a4ac7dc-e475-45e0-b566-a2d68246ea77" providerId="ADAL" clId="{54DB49CF-BA2E-4A09-9FC1-F4F195ED56E0}" dt="2024-08-27T06:07:48.152" v="7" actId="2696"/>
        <pc:sldMkLst>
          <pc:docMk/>
          <pc:sldMk cId="120934593" sldId="818"/>
        </pc:sldMkLst>
      </pc:sldChg>
      <pc:sldChg chg="del">
        <pc:chgData name="Rafał Piątczak" userId="5a4ac7dc-e475-45e0-b566-a2d68246ea77" providerId="ADAL" clId="{54DB49CF-BA2E-4A09-9FC1-F4F195ED56E0}" dt="2024-08-27T08:23:24.515" v="42" actId="2696"/>
        <pc:sldMkLst>
          <pc:docMk/>
          <pc:sldMk cId="1135859826" sldId="819"/>
        </pc:sldMkLst>
      </pc:sldChg>
      <pc:sldChg chg="del">
        <pc:chgData name="Rafał Piątczak" userId="5a4ac7dc-e475-45e0-b566-a2d68246ea77" providerId="ADAL" clId="{54DB49CF-BA2E-4A09-9FC1-F4F195ED56E0}" dt="2024-08-27T06:13:43.661" v="8" actId="2696"/>
        <pc:sldMkLst>
          <pc:docMk/>
          <pc:sldMk cId="1350968176" sldId="821"/>
        </pc:sldMkLst>
      </pc:sldChg>
      <pc:sldChg chg="del">
        <pc:chgData name="Rafał Piątczak" userId="5a4ac7dc-e475-45e0-b566-a2d68246ea77" providerId="ADAL" clId="{54DB49CF-BA2E-4A09-9FC1-F4F195ED56E0}" dt="2024-08-29T07:31:59.776" v="44" actId="47"/>
        <pc:sldMkLst>
          <pc:docMk/>
          <pc:sldMk cId="1664175011" sldId="822"/>
        </pc:sldMkLst>
      </pc:sldChg>
      <pc:sldChg chg="del">
        <pc:chgData name="Rafał Piątczak" userId="5a4ac7dc-e475-45e0-b566-a2d68246ea77" providerId="ADAL" clId="{54DB49CF-BA2E-4A09-9FC1-F4F195ED56E0}" dt="2024-08-27T06:14:26.265" v="11" actId="2696"/>
        <pc:sldMkLst>
          <pc:docMk/>
          <pc:sldMk cId="3150673496" sldId="823"/>
        </pc:sldMkLst>
      </pc:sldChg>
      <pc:sldChg chg="del">
        <pc:chgData name="Rafał Piątczak" userId="5a4ac7dc-e475-45e0-b566-a2d68246ea77" providerId="ADAL" clId="{54DB49CF-BA2E-4A09-9FC1-F4F195ED56E0}" dt="2024-08-27T06:14:18.477" v="10" actId="2696"/>
        <pc:sldMkLst>
          <pc:docMk/>
          <pc:sldMk cId="2519685728" sldId="824"/>
        </pc:sldMkLst>
      </pc:sldChg>
      <pc:sldChg chg="del">
        <pc:chgData name="Rafał Piątczak" userId="5a4ac7dc-e475-45e0-b566-a2d68246ea77" providerId="ADAL" clId="{54DB49CF-BA2E-4A09-9FC1-F4F195ED56E0}" dt="2024-08-27T06:15:30.089" v="17" actId="2696"/>
        <pc:sldMkLst>
          <pc:docMk/>
          <pc:sldMk cId="2342340961" sldId="827"/>
        </pc:sldMkLst>
      </pc:sldChg>
      <pc:sldChg chg="addSp delSp modSp add mod setBg">
        <pc:chgData name="Rafał Piątczak" userId="5a4ac7dc-e475-45e0-b566-a2d68246ea77" providerId="ADAL" clId="{54DB49CF-BA2E-4A09-9FC1-F4F195ED56E0}" dt="2024-08-27T06:27:34.946" v="31" actId="14100"/>
        <pc:sldMkLst>
          <pc:docMk/>
          <pc:sldMk cId="3909883411" sldId="827"/>
        </pc:sldMkLst>
        <pc:spChg chg="del">
          <ac:chgData name="Rafał Piątczak" userId="5a4ac7dc-e475-45e0-b566-a2d68246ea77" providerId="ADAL" clId="{54DB49CF-BA2E-4A09-9FC1-F4F195ED56E0}" dt="2024-08-27T06:27:17.503" v="27" actId="478"/>
          <ac:spMkLst>
            <pc:docMk/>
            <pc:sldMk cId="3909883411" sldId="827"/>
            <ac:spMk id="9" creationId="{E78DAEDB-0AA2-2438-BE37-0AE30EF61080}"/>
          </ac:spMkLst>
        </pc:sp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3" creationId="{F051D5A4-A2F5-0881-9AA7-C2F14D6EC0CA}"/>
          </ac:picMkLst>
        </pc:picChg>
        <pc:picChg chg="add mod">
          <ac:chgData name="Rafał Piątczak" userId="5a4ac7dc-e475-45e0-b566-a2d68246ea77" providerId="ADAL" clId="{54DB49CF-BA2E-4A09-9FC1-F4F195ED56E0}" dt="2024-08-27T06:27:34.946" v="31" actId="14100"/>
          <ac:picMkLst>
            <pc:docMk/>
            <pc:sldMk cId="3909883411" sldId="827"/>
            <ac:picMk id="4" creationId="{51D18B15-A004-5D44-56E6-645A1E97F9E7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26" creationId="{902BC728-5EB0-C0B4-36D2-6EEEEC98B2AA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30" creationId="{71D76D1E-8383-79F4-7F0D-77B817BEE809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32" creationId="{12DC0F34-0628-6942-8C42-EC53CDBDE650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34" creationId="{6A2ECC30-1209-722C-1145-4B081A7E9D11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36" creationId="{38DE6CF4-547E-6DE0-A819-AFD63B77B875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38" creationId="{86945498-3598-D801-34CD-F78968C3D155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42" creationId="{7AA21DEB-C376-98A0-B556-AD1FA3D3848C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44" creationId="{846C4B2C-0DF6-06FF-36A6-DA11F68AA85B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46" creationId="{8A132198-AC0F-9156-6934-CAE93C4B2A29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48" creationId="{C56064F0-6B8C-21A0-AE0B-E0CD7E5BC503}"/>
          </ac:picMkLst>
        </pc:picChg>
        <pc:picChg chg="del">
          <ac:chgData name="Rafał Piątczak" userId="5a4ac7dc-e475-45e0-b566-a2d68246ea77" providerId="ADAL" clId="{54DB49CF-BA2E-4A09-9FC1-F4F195ED56E0}" dt="2024-08-27T06:26:23.298" v="22" actId="478"/>
          <ac:picMkLst>
            <pc:docMk/>
            <pc:sldMk cId="3909883411" sldId="827"/>
            <ac:picMk id="1052" creationId="{03A43A35-2599-A566-D7EC-F2E36D82409E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54" creationId="{8B8FA420-A510-C59F-6EA5-AEBDBC2593B7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56" creationId="{FC13EE9C-EFFF-14CC-1DFF-193263EE2961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58" creationId="{8A0FC208-C3F0-01D2-AB16-ED19A06EE073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60" creationId="{F32EBCB1-6C3D-90A4-2AF1-C5547FB9C17A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62" creationId="{3AC629E2-AC35-BD9F-8B1A-DB7FBD83C6E7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64" creationId="{22E75CA0-4D39-13C6-EB8F-7D55D48FE0CF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68" creationId="{1687C8CB-9534-0CFA-1FAB-6A0E07BCE533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70" creationId="{1F523889-52A8-B989-6D4A-BF35E170FE0F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72" creationId="{FEEBFE6E-1E31-DA1A-CD45-9B85F4AC8125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74" creationId="{2CD3BBED-DA5A-7CA7-77ED-21E3FFE5DC99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76" creationId="{67F4648F-0026-2DED-AC56-7334B3D2FDF9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80" creationId="{46FEBDCA-F177-83E8-B4B2-7A4DF85F69A1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82" creationId="{EF92D350-0D86-FE13-64D5-757E812F12D6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84" creationId="{A679622C-82FD-8CD3-F373-A87029DE541F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86" creationId="{2B8579C7-B5D0-1749-7D15-497254E5FD90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88" creationId="{D0059BDF-BAED-BD74-77AD-A6BFD1181461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92" creationId="{74F797C4-F6A6-84D0-22B1-33B50495629E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96" creationId="{B913122B-D907-EE2E-A992-1E24848FE00B}"/>
          </ac:picMkLst>
        </pc:picChg>
        <pc:picChg chg="del">
          <ac:chgData name="Rafał Piątczak" userId="5a4ac7dc-e475-45e0-b566-a2d68246ea77" providerId="ADAL" clId="{54DB49CF-BA2E-4A09-9FC1-F4F195ED56E0}" dt="2024-08-27T06:26:20.267" v="21" actId="478"/>
          <ac:picMkLst>
            <pc:docMk/>
            <pc:sldMk cId="3909883411" sldId="827"/>
            <ac:picMk id="1098" creationId="{E844F3F0-3514-8D9C-AB6E-41D7DEE95A6D}"/>
          </ac:picMkLst>
        </pc:picChg>
      </pc:sldChg>
      <pc:sldChg chg="addSp delSp modSp add mod setBg">
        <pc:chgData name="Rafał Piątczak" userId="5a4ac7dc-e475-45e0-b566-a2d68246ea77" providerId="ADAL" clId="{54DB49CF-BA2E-4A09-9FC1-F4F195ED56E0}" dt="2024-08-27T06:29:41.157" v="35" actId="14100"/>
        <pc:sldMkLst>
          <pc:docMk/>
          <pc:sldMk cId="3887819896" sldId="828"/>
        </pc:sldMkLst>
        <pc:spChg chg="del">
          <ac:chgData name="Rafał Piątczak" userId="5a4ac7dc-e475-45e0-b566-a2d68246ea77" providerId="ADAL" clId="{54DB49CF-BA2E-4A09-9FC1-F4F195ED56E0}" dt="2024-08-27T06:29:23.193" v="32" actId="478"/>
          <ac:spMkLst>
            <pc:docMk/>
            <pc:sldMk cId="3887819896" sldId="828"/>
            <ac:spMk id="9" creationId="{E78DAEDB-0AA2-2438-BE37-0AE30EF61080}"/>
          </ac:spMkLst>
        </pc:sp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3" creationId="{F051D5A4-A2F5-0881-9AA7-C2F14D6EC0CA}"/>
          </ac:picMkLst>
        </pc:picChg>
        <pc:picChg chg="add mod">
          <ac:chgData name="Rafał Piątczak" userId="5a4ac7dc-e475-45e0-b566-a2d68246ea77" providerId="ADAL" clId="{54DB49CF-BA2E-4A09-9FC1-F4F195ED56E0}" dt="2024-08-27T06:29:41.157" v="35" actId="14100"/>
          <ac:picMkLst>
            <pc:docMk/>
            <pc:sldMk cId="3887819896" sldId="828"/>
            <ac:picMk id="4" creationId="{48010A07-B699-AB58-D72E-688F18EC0935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26" creationId="{902BC728-5EB0-C0B4-36D2-6EEEEC98B2AA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30" creationId="{71D76D1E-8383-79F4-7F0D-77B817BEE809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32" creationId="{12DC0F34-0628-6942-8C42-EC53CDBDE650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34" creationId="{6A2ECC30-1209-722C-1145-4B081A7E9D11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36" creationId="{38DE6CF4-547E-6DE0-A819-AFD63B77B875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38" creationId="{86945498-3598-D801-34CD-F78968C3D155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42" creationId="{7AA21DEB-C376-98A0-B556-AD1FA3D3848C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44" creationId="{846C4B2C-0DF6-06FF-36A6-DA11F68AA85B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46" creationId="{8A132198-AC0F-9156-6934-CAE93C4B2A29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48" creationId="{C56064F0-6B8C-21A0-AE0B-E0CD7E5BC503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52" creationId="{03A43A35-2599-A566-D7EC-F2E36D82409E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54" creationId="{8B8FA420-A510-C59F-6EA5-AEBDBC2593B7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56" creationId="{FC13EE9C-EFFF-14CC-1DFF-193263EE2961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58" creationId="{8A0FC208-C3F0-01D2-AB16-ED19A06EE073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60" creationId="{F32EBCB1-6C3D-90A4-2AF1-C5547FB9C17A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62" creationId="{3AC629E2-AC35-BD9F-8B1A-DB7FBD83C6E7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64" creationId="{22E75CA0-4D39-13C6-EB8F-7D55D48FE0CF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68" creationId="{1687C8CB-9534-0CFA-1FAB-6A0E07BCE533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70" creationId="{1F523889-52A8-B989-6D4A-BF35E170FE0F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72" creationId="{FEEBFE6E-1E31-DA1A-CD45-9B85F4AC8125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74" creationId="{2CD3BBED-DA5A-7CA7-77ED-21E3FFE5DC99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76" creationId="{67F4648F-0026-2DED-AC56-7334B3D2FDF9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80" creationId="{46FEBDCA-F177-83E8-B4B2-7A4DF85F69A1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82" creationId="{EF92D350-0D86-FE13-64D5-757E812F12D6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84" creationId="{A679622C-82FD-8CD3-F373-A87029DE541F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86" creationId="{2B8579C7-B5D0-1749-7D15-497254E5FD90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88" creationId="{D0059BDF-BAED-BD74-77AD-A6BFD1181461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92" creationId="{74F797C4-F6A6-84D0-22B1-33B50495629E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96" creationId="{B913122B-D907-EE2E-A992-1E24848FE00B}"/>
          </ac:picMkLst>
        </pc:picChg>
        <pc:picChg chg="del">
          <ac:chgData name="Rafał Piątczak" userId="5a4ac7dc-e475-45e0-b566-a2d68246ea77" providerId="ADAL" clId="{54DB49CF-BA2E-4A09-9FC1-F4F195ED56E0}" dt="2024-08-27T06:26:31.444" v="23" actId="478"/>
          <ac:picMkLst>
            <pc:docMk/>
            <pc:sldMk cId="3887819896" sldId="828"/>
            <ac:picMk id="1098" creationId="{E844F3F0-3514-8D9C-AB6E-41D7DEE95A6D}"/>
          </ac:picMkLst>
        </pc:picChg>
      </pc:sldChg>
      <pc:sldChg chg="del">
        <pc:chgData name="Rafał Piątczak" userId="5a4ac7dc-e475-45e0-b566-a2d68246ea77" providerId="ADAL" clId="{54DB49CF-BA2E-4A09-9FC1-F4F195ED56E0}" dt="2024-08-27T06:14:47.333" v="12" actId="2696"/>
        <pc:sldMkLst>
          <pc:docMk/>
          <pc:sldMk cId="3905076354" sldId="828"/>
        </pc:sldMkLst>
      </pc:sldChg>
      <pc:sldChg chg="addSp delSp modSp add mod setBg">
        <pc:chgData name="Rafał Piątczak" userId="5a4ac7dc-e475-45e0-b566-a2d68246ea77" providerId="ADAL" clId="{54DB49CF-BA2E-4A09-9FC1-F4F195ED56E0}" dt="2024-08-27T06:32:59.948" v="41" actId="14100"/>
        <pc:sldMkLst>
          <pc:docMk/>
          <pc:sldMk cId="1982452562" sldId="829"/>
        </pc:sldMkLst>
        <pc:spChg chg="del">
          <ac:chgData name="Rafał Piątczak" userId="5a4ac7dc-e475-45e0-b566-a2d68246ea77" providerId="ADAL" clId="{54DB49CF-BA2E-4A09-9FC1-F4F195ED56E0}" dt="2024-08-27T06:29:48.037" v="36" actId="478"/>
          <ac:spMkLst>
            <pc:docMk/>
            <pc:sldMk cId="1982452562" sldId="829"/>
            <ac:spMk id="9" creationId="{E78DAEDB-0AA2-2438-BE37-0AE30EF61080}"/>
          </ac:spMkLst>
        </pc:sp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3" creationId="{F051D5A4-A2F5-0881-9AA7-C2F14D6EC0CA}"/>
          </ac:picMkLst>
        </pc:picChg>
        <pc:picChg chg="add mod">
          <ac:chgData name="Rafał Piątczak" userId="5a4ac7dc-e475-45e0-b566-a2d68246ea77" providerId="ADAL" clId="{54DB49CF-BA2E-4A09-9FC1-F4F195ED56E0}" dt="2024-08-27T06:32:59.948" v="41" actId="14100"/>
          <ac:picMkLst>
            <pc:docMk/>
            <pc:sldMk cId="1982452562" sldId="829"/>
            <ac:picMk id="4" creationId="{222F4E09-7036-0663-85CA-AA68C8F18590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26" creationId="{902BC728-5EB0-C0B4-36D2-6EEEEC98B2AA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30" creationId="{71D76D1E-8383-79F4-7F0D-77B817BEE809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32" creationId="{12DC0F34-0628-6942-8C42-EC53CDBDE650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34" creationId="{6A2ECC30-1209-722C-1145-4B081A7E9D11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36" creationId="{38DE6CF4-547E-6DE0-A819-AFD63B77B875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38" creationId="{86945498-3598-D801-34CD-F78968C3D155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42" creationId="{7AA21DEB-C376-98A0-B556-AD1FA3D3848C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44" creationId="{846C4B2C-0DF6-06FF-36A6-DA11F68AA85B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46" creationId="{8A132198-AC0F-9156-6934-CAE93C4B2A29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48" creationId="{C56064F0-6B8C-21A0-AE0B-E0CD7E5BC503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52" creationId="{03A43A35-2599-A566-D7EC-F2E36D82409E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54" creationId="{8B8FA420-A510-C59F-6EA5-AEBDBC2593B7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56" creationId="{FC13EE9C-EFFF-14CC-1DFF-193263EE2961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58" creationId="{8A0FC208-C3F0-01D2-AB16-ED19A06EE073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60" creationId="{F32EBCB1-6C3D-90A4-2AF1-C5547FB9C17A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62" creationId="{3AC629E2-AC35-BD9F-8B1A-DB7FBD83C6E7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64" creationId="{22E75CA0-4D39-13C6-EB8F-7D55D48FE0CF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68" creationId="{1687C8CB-9534-0CFA-1FAB-6A0E07BCE533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70" creationId="{1F523889-52A8-B989-6D4A-BF35E170FE0F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72" creationId="{FEEBFE6E-1E31-DA1A-CD45-9B85F4AC8125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74" creationId="{2CD3BBED-DA5A-7CA7-77ED-21E3FFE5DC99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76" creationId="{67F4648F-0026-2DED-AC56-7334B3D2FDF9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80" creationId="{46FEBDCA-F177-83E8-B4B2-7A4DF85F69A1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82" creationId="{EF92D350-0D86-FE13-64D5-757E812F12D6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84" creationId="{A679622C-82FD-8CD3-F373-A87029DE541F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86" creationId="{2B8579C7-B5D0-1749-7D15-497254E5FD90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88" creationId="{D0059BDF-BAED-BD74-77AD-A6BFD1181461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92" creationId="{74F797C4-F6A6-84D0-22B1-33B50495629E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96" creationId="{B913122B-D907-EE2E-A992-1E24848FE00B}"/>
          </ac:picMkLst>
        </pc:picChg>
        <pc:picChg chg="del">
          <ac:chgData name="Rafał Piątczak" userId="5a4ac7dc-e475-45e0-b566-a2d68246ea77" providerId="ADAL" clId="{54DB49CF-BA2E-4A09-9FC1-F4F195ED56E0}" dt="2024-08-27T06:26:37.590" v="24" actId="478"/>
          <ac:picMkLst>
            <pc:docMk/>
            <pc:sldMk cId="1982452562" sldId="829"/>
            <ac:picMk id="1098" creationId="{E844F3F0-3514-8D9C-AB6E-41D7DEE95A6D}"/>
          </ac:picMkLst>
        </pc:picChg>
      </pc:sldChg>
      <pc:sldChg chg="addSp modSp add mod ord">
        <pc:chgData name="Rafał Piątczak" userId="5a4ac7dc-e475-45e0-b566-a2d68246ea77" providerId="ADAL" clId="{54DB49CF-BA2E-4A09-9FC1-F4F195ED56E0}" dt="2024-08-29T07:36:17.006" v="58" actId="1076"/>
        <pc:sldMkLst>
          <pc:docMk/>
          <pc:sldMk cId="1983672470" sldId="830"/>
        </pc:sldMkLst>
        <pc:spChg chg="add mod">
          <ac:chgData name="Rafał Piątczak" userId="5a4ac7dc-e475-45e0-b566-a2d68246ea77" providerId="ADAL" clId="{54DB49CF-BA2E-4A09-9FC1-F4F195ED56E0}" dt="2024-08-29T07:33:52.215" v="52" actId="20577"/>
          <ac:spMkLst>
            <pc:docMk/>
            <pc:sldMk cId="1983672470" sldId="830"/>
            <ac:spMk id="2" creationId="{7CC6E034-BD5E-5C14-EE19-1E34D93BC00C}"/>
          </ac:spMkLst>
        </pc:spChg>
        <pc:picChg chg="add mod">
          <ac:chgData name="Rafał Piątczak" userId="5a4ac7dc-e475-45e0-b566-a2d68246ea77" providerId="ADAL" clId="{54DB49CF-BA2E-4A09-9FC1-F4F195ED56E0}" dt="2024-08-29T07:36:17.006" v="58" actId="1076"/>
          <ac:picMkLst>
            <pc:docMk/>
            <pc:sldMk cId="1983672470" sldId="830"/>
            <ac:picMk id="1026" creationId="{12D56E9A-0D12-27D9-BC8E-7ABF6B914AB8}"/>
          </ac:picMkLst>
        </pc:picChg>
      </pc:sldChg>
      <pc:sldChg chg="addSp delSp modSp add mod ord">
        <pc:chgData name="Rafał Piątczak" userId="5a4ac7dc-e475-45e0-b566-a2d68246ea77" providerId="ADAL" clId="{54DB49CF-BA2E-4A09-9FC1-F4F195ED56E0}" dt="2024-08-29T07:41:51.856" v="116" actId="1076"/>
        <pc:sldMkLst>
          <pc:docMk/>
          <pc:sldMk cId="1386688907" sldId="831"/>
        </pc:sldMkLst>
        <pc:spChg chg="add mod">
          <ac:chgData name="Rafał Piątczak" userId="5a4ac7dc-e475-45e0-b566-a2d68246ea77" providerId="ADAL" clId="{54DB49CF-BA2E-4A09-9FC1-F4F195ED56E0}" dt="2024-08-29T07:40:18.046" v="105" actId="113"/>
          <ac:spMkLst>
            <pc:docMk/>
            <pc:sldMk cId="1386688907" sldId="831"/>
            <ac:spMk id="3" creationId="{93D4DA5D-1BAC-87F5-58ED-BEDFDF2B3435}"/>
          </ac:spMkLst>
        </pc:spChg>
        <pc:spChg chg="add mod">
          <ac:chgData name="Rafał Piątczak" userId="5a4ac7dc-e475-45e0-b566-a2d68246ea77" providerId="ADAL" clId="{54DB49CF-BA2E-4A09-9FC1-F4F195ED56E0}" dt="2024-08-29T07:40:06.748" v="99" actId="1076"/>
          <ac:spMkLst>
            <pc:docMk/>
            <pc:sldMk cId="1386688907" sldId="831"/>
            <ac:spMk id="5" creationId="{266DF9DC-9949-4DCA-C45F-B8AE375601C1}"/>
          </ac:spMkLst>
        </pc:spChg>
        <pc:spChg chg="add del">
          <ac:chgData name="Rafał Piątczak" userId="5a4ac7dc-e475-45e0-b566-a2d68246ea77" providerId="ADAL" clId="{54DB49CF-BA2E-4A09-9FC1-F4F195ED56E0}" dt="2024-08-29T07:39:26.128" v="91" actId="22"/>
          <ac:spMkLst>
            <pc:docMk/>
            <pc:sldMk cId="1386688907" sldId="831"/>
            <ac:spMk id="7" creationId="{DB842C3B-15FD-39D4-C35D-CE9C67B0EF8E}"/>
          </ac:spMkLst>
        </pc:spChg>
        <pc:spChg chg="add mod">
          <ac:chgData name="Rafał Piątczak" userId="5a4ac7dc-e475-45e0-b566-a2d68246ea77" providerId="ADAL" clId="{54DB49CF-BA2E-4A09-9FC1-F4F195ED56E0}" dt="2024-08-29T07:41:51.856" v="116" actId="1076"/>
          <ac:spMkLst>
            <pc:docMk/>
            <pc:sldMk cId="1386688907" sldId="831"/>
            <ac:spMk id="9" creationId="{DFE2B179-76B1-C939-E6B2-0FD4A46007EE}"/>
          </ac:spMkLst>
        </pc:spChg>
        <pc:picChg chg="add mod">
          <ac:chgData name="Rafał Piątczak" userId="5a4ac7dc-e475-45e0-b566-a2d68246ea77" providerId="ADAL" clId="{54DB49CF-BA2E-4A09-9FC1-F4F195ED56E0}" dt="2024-08-29T07:37:26.522" v="71" actId="14100"/>
          <ac:picMkLst>
            <pc:docMk/>
            <pc:sldMk cId="1386688907" sldId="831"/>
            <ac:picMk id="2050" creationId="{43A121A1-994E-50C8-D5C7-B7C51A3601BD}"/>
          </ac:picMkLst>
        </pc:picChg>
      </pc:sldChg>
      <pc:sldChg chg="add del mod modShow">
        <pc:chgData name="Rafał Piątczak" userId="5a4ac7dc-e475-45e0-b566-a2d68246ea77" providerId="ADAL" clId="{54DB49CF-BA2E-4A09-9FC1-F4F195ED56E0}" dt="2024-08-29T07:41:05.233" v="114" actId="2696"/>
        <pc:sldMkLst>
          <pc:docMk/>
          <pc:sldMk cId="2312606720" sldId="832"/>
        </pc:sldMkLst>
      </pc:sldChg>
      <pc:sldMasterChg chg="delSldLayout">
        <pc:chgData name="Rafał Piątczak" userId="5a4ac7dc-e475-45e0-b566-a2d68246ea77" providerId="ADAL" clId="{54DB49CF-BA2E-4A09-9FC1-F4F195ED56E0}" dt="2024-08-27T06:15:04.381" v="14" actId="2696"/>
        <pc:sldMasterMkLst>
          <pc:docMk/>
          <pc:sldMasterMk cId="119444016" sldId="2147483659"/>
        </pc:sldMasterMkLst>
        <pc:sldLayoutChg chg="del">
          <pc:chgData name="Rafał Piątczak" userId="5a4ac7dc-e475-45e0-b566-a2d68246ea77" providerId="ADAL" clId="{54DB49CF-BA2E-4A09-9FC1-F4F195ED56E0}" dt="2024-08-27T06:15:04.381" v="14" actId="2696"/>
          <pc:sldLayoutMkLst>
            <pc:docMk/>
            <pc:sldMasterMk cId="119444016" sldId="2147483659"/>
            <pc:sldLayoutMk cId="3623545610" sldId="214748369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4917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_ilustrac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5AA7CCF8-8ED7-6087-AD11-EA1CFF9A70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62F3E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atin typeface="Arial" panose="020B0604020202020204" pitchFamily="34" charset="0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6566080-A4D3-094C-0747-1C81083C7F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7093" y="631179"/>
            <a:ext cx="4257999" cy="4037659"/>
          </a:xfr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buNone/>
              <a:defRPr lang="pl-PL" sz="2400" b="1" kern="1200" spc="4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/>
              <a:t>KLIKNIJ, ABY EDYTOWAĆ STYL WZORCA TYTUŁU</a:t>
            </a:r>
          </a:p>
        </p:txBody>
      </p:sp>
      <p:pic>
        <p:nvPicPr>
          <p:cNvPr id="72" name="Grafika 71">
            <a:extLst>
              <a:ext uri="{FF2B5EF4-FFF2-40B4-BE49-F238E27FC236}">
                <a16:creationId xmlns:a16="http://schemas.microsoft.com/office/drawing/2014/main" id="{63AC731C-0B9A-EEE3-A505-4E7118DA9D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58330" y="-234669"/>
            <a:ext cx="4488908" cy="5612838"/>
          </a:xfrm>
          <a:prstGeom prst="rect">
            <a:avLst/>
          </a:prstGeom>
        </p:spPr>
      </p:pic>
      <p:grpSp>
        <p:nvGrpSpPr>
          <p:cNvPr id="70" name="Grupa 69">
            <a:extLst>
              <a:ext uri="{FF2B5EF4-FFF2-40B4-BE49-F238E27FC236}">
                <a16:creationId xmlns:a16="http://schemas.microsoft.com/office/drawing/2014/main" id="{88F0B897-57B7-024B-9D5A-EE6CBEB0A0C3}"/>
              </a:ext>
            </a:extLst>
          </p:cNvPr>
          <p:cNvGrpSpPr/>
          <p:nvPr userDrawn="1"/>
        </p:nvGrpSpPr>
        <p:grpSpPr>
          <a:xfrm>
            <a:off x="504922" y="459652"/>
            <a:ext cx="2812449" cy="428999"/>
            <a:chOff x="504922" y="459652"/>
            <a:chExt cx="2812449" cy="428999"/>
          </a:xfrm>
        </p:grpSpPr>
        <p:sp>
          <p:nvSpPr>
            <p:cNvPr id="8" name="Dowolny kształt: kształt 7">
              <a:extLst>
                <a:ext uri="{FF2B5EF4-FFF2-40B4-BE49-F238E27FC236}">
                  <a16:creationId xmlns:a16="http://schemas.microsoft.com/office/drawing/2014/main" id="{AC980477-D989-9DD7-52B1-FDFA3062201F}"/>
                </a:ext>
              </a:extLst>
            </p:cNvPr>
            <p:cNvSpPr/>
            <p:nvPr/>
          </p:nvSpPr>
          <p:spPr>
            <a:xfrm>
              <a:off x="2182490" y="466317"/>
              <a:ext cx="336395" cy="303475"/>
            </a:xfrm>
            <a:custGeom>
              <a:avLst/>
              <a:gdLst>
                <a:gd name="connsiteX0" fmla="*/ 156614 w 336395"/>
                <a:gd name="connsiteY0" fmla="*/ 0 h 303475"/>
                <a:gd name="connsiteX1" fmla="*/ 0 w 336395"/>
                <a:gd name="connsiteY1" fmla="*/ 156593 h 303475"/>
                <a:gd name="connsiteX2" fmla="*/ 0 w 336395"/>
                <a:gd name="connsiteY2" fmla="*/ 179802 h 303475"/>
                <a:gd name="connsiteX3" fmla="*/ 123673 w 336395"/>
                <a:gd name="connsiteY3" fmla="*/ 303475 h 303475"/>
                <a:gd name="connsiteX4" fmla="*/ 145967 w 336395"/>
                <a:gd name="connsiteY4" fmla="*/ 294234 h 303475"/>
                <a:gd name="connsiteX5" fmla="*/ 145967 w 336395"/>
                <a:gd name="connsiteY5" fmla="*/ 126249 h 303475"/>
                <a:gd name="connsiteX6" fmla="*/ 123673 w 336395"/>
                <a:gd name="connsiteY6" fmla="*/ 117029 h 303475"/>
                <a:gd name="connsiteX7" fmla="*/ 57280 w 336395"/>
                <a:gd name="connsiteY7" fmla="*/ 183422 h 303475"/>
                <a:gd name="connsiteX8" fmla="*/ 68885 w 336395"/>
                <a:gd name="connsiteY8" fmla="*/ 195027 h 303475"/>
                <a:gd name="connsiteX9" fmla="*/ 129550 w 336395"/>
                <a:gd name="connsiteY9" fmla="*/ 134341 h 303475"/>
                <a:gd name="connsiteX10" fmla="*/ 129550 w 336395"/>
                <a:gd name="connsiteY10" fmla="*/ 286142 h 303475"/>
                <a:gd name="connsiteX11" fmla="*/ 11605 w 336395"/>
                <a:gd name="connsiteY11" fmla="*/ 168198 h 303475"/>
                <a:gd name="connsiteX12" fmla="*/ 168198 w 336395"/>
                <a:gd name="connsiteY12" fmla="*/ 11605 h 303475"/>
                <a:gd name="connsiteX13" fmla="*/ 324790 w 336395"/>
                <a:gd name="connsiteY13" fmla="*/ 168198 h 303475"/>
                <a:gd name="connsiteX14" fmla="*/ 309565 w 336395"/>
                <a:gd name="connsiteY14" fmla="*/ 183422 h 303475"/>
                <a:gd name="connsiteX15" fmla="*/ 321170 w 336395"/>
                <a:gd name="connsiteY15" fmla="*/ 195027 h 303475"/>
                <a:gd name="connsiteX16" fmla="*/ 336395 w 336395"/>
                <a:gd name="connsiteY16" fmla="*/ 179802 h 303475"/>
                <a:gd name="connsiteX17" fmla="*/ 336395 w 336395"/>
                <a:gd name="connsiteY17" fmla="*/ 156593 h 303475"/>
                <a:gd name="connsiteX18" fmla="*/ 179803 w 336395"/>
                <a:gd name="connsiteY18" fmla="*/ 0 h 303475"/>
                <a:gd name="connsiteX19" fmla="*/ 156614 w 336395"/>
                <a:gd name="connsiteY19" fmla="*/ 0 h 30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36395" h="303475">
                  <a:moveTo>
                    <a:pt x="156614" y="0"/>
                  </a:moveTo>
                  <a:lnTo>
                    <a:pt x="0" y="156593"/>
                  </a:lnTo>
                  <a:lnTo>
                    <a:pt x="0" y="179802"/>
                  </a:lnTo>
                  <a:lnTo>
                    <a:pt x="123673" y="303475"/>
                  </a:lnTo>
                  <a:lnTo>
                    <a:pt x="145967" y="294234"/>
                  </a:lnTo>
                  <a:lnTo>
                    <a:pt x="145967" y="126249"/>
                  </a:lnTo>
                  <a:lnTo>
                    <a:pt x="123673" y="117029"/>
                  </a:lnTo>
                  <a:lnTo>
                    <a:pt x="57280" y="183422"/>
                  </a:lnTo>
                  <a:lnTo>
                    <a:pt x="68885" y="195027"/>
                  </a:lnTo>
                  <a:lnTo>
                    <a:pt x="129550" y="134341"/>
                  </a:lnTo>
                  <a:lnTo>
                    <a:pt x="129550" y="286142"/>
                  </a:lnTo>
                  <a:lnTo>
                    <a:pt x="11605" y="168198"/>
                  </a:lnTo>
                  <a:lnTo>
                    <a:pt x="168198" y="11605"/>
                  </a:lnTo>
                  <a:lnTo>
                    <a:pt x="324790" y="168198"/>
                  </a:lnTo>
                  <a:lnTo>
                    <a:pt x="309565" y="183422"/>
                  </a:lnTo>
                  <a:lnTo>
                    <a:pt x="321170" y="195027"/>
                  </a:lnTo>
                  <a:lnTo>
                    <a:pt x="336395" y="179802"/>
                  </a:lnTo>
                  <a:lnTo>
                    <a:pt x="336395" y="156593"/>
                  </a:lnTo>
                  <a:lnTo>
                    <a:pt x="179803" y="0"/>
                  </a:lnTo>
                  <a:lnTo>
                    <a:pt x="156614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" name="Dowolny kształt: kształt 8">
              <a:extLst>
                <a:ext uri="{FF2B5EF4-FFF2-40B4-BE49-F238E27FC236}">
                  <a16:creationId xmlns:a16="http://schemas.microsoft.com/office/drawing/2014/main" id="{176E56BB-2166-2792-3231-4256204307D9}"/>
                </a:ext>
              </a:extLst>
            </p:cNvPr>
            <p:cNvSpPr/>
            <p:nvPr/>
          </p:nvSpPr>
          <p:spPr>
            <a:xfrm>
              <a:off x="2182490" y="583346"/>
              <a:ext cx="336395" cy="303453"/>
            </a:xfrm>
            <a:custGeom>
              <a:avLst/>
              <a:gdLst>
                <a:gd name="connsiteX0" fmla="*/ 190449 w 336395"/>
                <a:gd name="connsiteY0" fmla="*/ 9220 h 303453"/>
                <a:gd name="connsiteX1" fmla="*/ 190449 w 336395"/>
                <a:gd name="connsiteY1" fmla="*/ 177205 h 303453"/>
                <a:gd name="connsiteX2" fmla="*/ 212744 w 336395"/>
                <a:gd name="connsiteY2" fmla="*/ 186446 h 303453"/>
                <a:gd name="connsiteX3" fmla="*/ 279137 w 336395"/>
                <a:gd name="connsiteY3" fmla="*/ 120032 h 303453"/>
                <a:gd name="connsiteX4" fmla="*/ 267532 w 336395"/>
                <a:gd name="connsiteY4" fmla="*/ 108448 h 303453"/>
                <a:gd name="connsiteX5" fmla="*/ 206845 w 336395"/>
                <a:gd name="connsiteY5" fmla="*/ 169113 h 303453"/>
                <a:gd name="connsiteX6" fmla="*/ 206845 w 336395"/>
                <a:gd name="connsiteY6" fmla="*/ 17312 h 303453"/>
                <a:gd name="connsiteX7" fmla="*/ 324790 w 336395"/>
                <a:gd name="connsiteY7" fmla="*/ 135278 h 303453"/>
                <a:gd name="connsiteX8" fmla="*/ 168198 w 336395"/>
                <a:gd name="connsiteY8" fmla="*/ 291870 h 303453"/>
                <a:gd name="connsiteX9" fmla="*/ 11605 w 336395"/>
                <a:gd name="connsiteY9" fmla="*/ 135278 h 303453"/>
                <a:gd name="connsiteX10" fmla="*/ 26830 w 336395"/>
                <a:gd name="connsiteY10" fmla="*/ 120032 h 303453"/>
                <a:gd name="connsiteX11" fmla="*/ 15225 w 336395"/>
                <a:gd name="connsiteY11" fmla="*/ 108448 h 303453"/>
                <a:gd name="connsiteX12" fmla="*/ 0 w 336395"/>
                <a:gd name="connsiteY12" fmla="*/ 123673 h 303453"/>
                <a:gd name="connsiteX13" fmla="*/ 0 w 336395"/>
                <a:gd name="connsiteY13" fmla="*/ 146861 h 303453"/>
                <a:gd name="connsiteX14" fmla="*/ 156614 w 336395"/>
                <a:gd name="connsiteY14" fmla="*/ 303454 h 303453"/>
                <a:gd name="connsiteX15" fmla="*/ 179803 w 336395"/>
                <a:gd name="connsiteY15" fmla="*/ 303454 h 303453"/>
                <a:gd name="connsiteX16" fmla="*/ 336395 w 336395"/>
                <a:gd name="connsiteY16" fmla="*/ 146861 h 303453"/>
                <a:gd name="connsiteX17" fmla="*/ 336395 w 336395"/>
                <a:gd name="connsiteY17" fmla="*/ 123673 h 303453"/>
                <a:gd name="connsiteX18" fmla="*/ 212744 w 336395"/>
                <a:gd name="connsiteY18" fmla="*/ 0 h 303453"/>
                <a:gd name="connsiteX19" fmla="*/ 190449 w 336395"/>
                <a:gd name="connsiteY19" fmla="*/ 9220 h 30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36395" h="303453">
                  <a:moveTo>
                    <a:pt x="190449" y="9220"/>
                  </a:moveTo>
                  <a:lnTo>
                    <a:pt x="190449" y="177205"/>
                  </a:lnTo>
                  <a:lnTo>
                    <a:pt x="212744" y="186446"/>
                  </a:lnTo>
                  <a:lnTo>
                    <a:pt x="279137" y="120032"/>
                  </a:lnTo>
                  <a:lnTo>
                    <a:pt x="267532" y="108448"/>
                  </a:lnTo>
                  <a:lnTo>
                    <a:pt x="206845" y="169113"/>
                  </a:lnTo>
                  <a:lnTo>
                    <a:pt x="206845" y="17312"/>
                  </a:lnTo>
                  <a:lnTo>
                    <a:pt x="324790" y="135278"/>
                  </a:lnTo>
                  <a:lnTo>
                    <a:pt x="168198" y="291870"/>
                  </a:lnTo>
                  <a:lnTo>
                    <a:pt x="11605" y="135278"/>
                  </a:lnTo>
                  <a:lnTo>
                    <a:pt x="26830" y="120032"/>
                  </a:lnTo>
                  <a:lnTo>
                    <a:pt x="15225" y="108448"/>
                  </a:lnTo>
                  <a:lnTo>
                    <a:pt x="0" y="123673"/>
                  </a:lnTo>
                  <a:lnTo>
                    <a:pt x="0" y="146861"/>
                  </a:lnTo>
                  <a:lnTo>
                    <a:pt x="156614" y="303454"/>
                  </a:lnTo>
                  <a:lnTo>
                    <a:pt x="179803" y="303454"/>
                  </a:lnTo>
                  <a:lnTo>
                    <a:pt x="336395" y="146861"/>
                  </a:lnTo>
                  <a:lnTo>
                    <a:pt x="336395" y="123673"/>
                  </a:lnTo>
                  <a:lnTo>
                    <a:pt x="212744" y="0"/>
                  </a:lnTo>
                  <a:lnTo>
                    <a:pt x="190449" y="922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id="{E1537CDB-A47F-D61D-D907-9499C9C72D53}"/>
                </a:ext>
              </a:extLst>
            </p:cNvPr>
            <p:cNvSpPr/>
            <p:nvPr/>
          </p:nvSpPr>
          <p:spPr>
            <a:xfrm>
              <a:off x="2625310" y="543165"/>
              <a:ext cx="47207" cy="64157"/>
            </a:xfrm>
            <a:custGeom>
              <a:avLst/>
              <a:gdLst>
                <a:gd name="connsiteX0" fmla="*/ 47208 w 47207"/>
                <a:gd name="connsiteY0" fmla="*/ 53511 h 64157"/>
                <a:gd name="connsiteX1" fmla="*/ 47208 w 47207"/>
                <a:gd name="connsiteY1" fmla="*/ 64157 h 64157"/>
                <a:gd name="connsiteX2" fmla="*/ 6771 w 47207"/>
                <a:gd name="connsiteY2" fmla="*/ 64157 h 64157"/>
                <a:gd name="connsiteX3" fmla="*/ 6771 w 47207"/>
                <a:gd name="connsiteY3" fmla="*/ 39776 h 64157"/>
                <a:gd name="connsiteX4" fmla="*/ 0 w 47207"/>
                <a:gd name="connsiteY4" fmla="*/ 43439 h 64157"/>
                <a:gd name="connsiteX5" fmla="*/ 0 w 47207"/>
                <a:gd name="connsiteY5" fmla="*/ 34645 h 64157"/>
                <a:gd name="connsiteX6" fmla="*/ 6771 w 47207"/>
                <a:gd name="connsiteY6" fmla="*/ 30982 h 64157"/>
                <a:gd name="connsiteX7" fmla="*/ 6771 w 47207"/>
                <a:gd name="connsiteY7" fmla="*/ 0 h 64157"/>
                <a:gd name="connsiteX8" fmla="*/ 18973 w 47207"/>
                <a:gd name="connsiteY8" fmla="*/ 0 h 64157"/>
                <a:gd name="connsiteX9" fmla="*/ 18973 w 47207"/>
                <a:gd name="connsiteY9" fmla="*/ 24466 h 64157"/>
                <a:gd name="connsiteX10" fmla="*/ 34559 w 47207"/>
                <a:gd name="connsiteY10" fmla="*/ 16119 h 64157"/>
                <a:gd name="connsiteX11" fmla="*/ 34559 w 47207"/>
                <a:gd name="connsiteY11" fmla="*/ 24935 h 64157"/>
                <a:gd name="connsiteX12" fmla="*/ 18973 w 47207"/>
                <a:gd name="connsiteY12" fmla="*/ 33260 h 64157"/>
                <a:gd name="connsiteX13" fmla="*/ 18973 w 47207"/>
                <a:gd name="connsiteY13" fmla="*/ 53511 h 64157"/>
                <a:gd name="connsiteX14" fmla="*/ 47208 w 47207"/>
                <a:gd name="connsiteY14" fmla="*/ 53511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7207" h="64157">
                  <a:moveTo>
                    <a:pt x="47208" y="53511"/>
                  </a:moveTo>
                  <a:lnTo>
                    <a:pt x="47208" y="64157"/>
                  </a:lnTo>
                  <a:lnTo>
                    <a:pt x="6771" y="64157"/>
                  </a:lnTo>
                  <a:lnTo>
                    <a:pt x="6771" y="39776"/>
                  </a:lnTo>
                  <a:lnTo>
                    <a:pt x="0" y="43439"/>
                  </a:lnTo>
                  <a:lnTo>
                    <a:pt x="0" y="34645"/>
                  </a:lnTo>
                  <a:lnTo>
                    <a:pt x="6771" y="30982"/>
                  </a:lnTo>
                  <a:lnTo>
                    <a:pt x="6771" y="0"/>
                  </a:lnTo>
                  <a:lnTo>
                    <a:pt x="18973" y="0"/>
                  </a:lnTo>
                  <a:lnTo>
                    <a:pt x="18973" y="24466"/>
                  </a:lnTo>
                  <a:lnTo>
                    <a:pt x="34559" y="16119"/>
                  </a:lnTo>
                  <a:lnTo>
                    <a:pt x="34559" y="24935"/>
                  </a:lnTo>
                  <a:lnTo>
                    <a:pt x="18973" y="33260"/>
                  </a:lnTo>
                  <a:lnTo>
                    <a:pt x="18973" y="53511"/>
                  </a:lnTo>
                  <a:lnTo>
                    <a:pt x="47208" y="5351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F63E4BCE-C3FC-7017-5150-0067D6A20ABA}"/>
                </a:ext>
              </a:extLst>
            </p:cNvPr>
            <p:cNvSpPr/>
            <p:nvPr/>
          </p:nvSpPr>
          <p:spPr>
            <a:xfrm>
              <a:off x="2676777" y="539588"/>
              <a:ext cx="49038" cy="69076"/>
            </a:xfrm>
            <a:custGeom>
              <a:avLst/>
              <a:gdLst>
                <a:gd name="connsiteX0" fmla="*/ 30470 w 49038"/>
                <a:gd name="connsiteY0" fmla="*/ 13394 h 69076"/>
                <a:gd name="connsiteX1" fmla="*/ 21122 w 49038"/>
                <a:gd name="connsiteY1" fmla="*/ 13394 h 69076"/>
                <a:gd name="connsiteX2" fmla="*/ 29640 w 49038"/>
                <a:gd name="connsiteY2" fmla="*/ 0 h 69076"/>
                <a:gd name="connsiteX3" fmla="*/ 44290 w 49038"/>
                <a:gd name="connsiteY3" fmla="*/ 0 h 69076"/>
                <a:gd name="connsiteX4" fmla="*/ 14159 w 49038"/>
                <a:gd name="connsiteY4" fmla="*/ 43333 h 69076"/>
                <a:gd name="connsiteX5" fmla="*/ 26339 w 49038"/>
                <a:gd name="connsiteY5" fmla="*/ 59473 h 69076"/>
                <a:gd name="connsiteX6" fmla="*/ 38626 w 49038"/>
                <a:gd name="connsiteY6" fmla="*/ 43333 h 69076"/>
                <a:gd name="connsiteX7" fmla="*/ 26339 w 49038"/>
                <a:gd name="connsiteY7" fmla="*/ 27661 h 69076"/>
                <a:gd name="connsiteX8" fmla="*/ 14159 w 49038"/>
                <a:gd name="connsiteY8" fmla="*/ 43333 h 69076"/>
                <a:gd name="connsiteX9" fmla="*/ 50912 w 49038"/>
                <a:gd name="connsiteY9" fmla="*/ 43524 h 69076"/>
                <a:gd name="connsiteX10" fmla="*/ 26339 w 49038"/>
                <a:gd name="connsiteY10" fmla="*/ 69076 h 69076"/>
                <a:gd name="connsiteX11" fmla="*/ 1873 w 49038"/>
                <a:gd name="connsiteY11" fmla="*/ 43524 h 69076"/>
                <a:gd name="connsiteX12" fmla="*/ 26339 w 49038"/>
                <a:gd name="connsiteY12" fmla="*/ 17972 h 69076"/>
                <a:gd name="connsiteX13" fmla="*/ 50912 w 49038"/>
                <a:gd name="connsiteY13" fmla="*/ 43524 h 69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9038" h="69076">
                  <a:moveTo>
                    <a:pt x="30470" y="13394"/>
                  </a:moveTo>
                  <a:lnTo>
                    <a:pt x="21122" y="13394"/>
                  </a:lnTo>
                  <a:lnTo>
                    <a:pt x="29640" y="0"/>
                  </a:lnTo>
                  <a:lnTo>
                    <a:pt x="44290" y="0"/>
                  </a:lnTo>
                  <a:close/>
                  <a:moveTo>
                    <a:pt x="14159" y="43333"/>
                  </a:moveTo>
                  <a:cubicBezTo>
                    <a:pt x="14159" y="53788"/>
                    <a:pt x="18652" y="59473"/>
                    <a:pt x="26339" y="59473"/>
                  </a:cubicBezTo>
                  <a:cubicBezTo>
                    <a:pt x="34026" y="59473"/>
                    <a:pt x="38626" y="53788"/>
                    <a:pt x="38626" y="43333"/>
                  </a:cubicBezTo>
                  <a:cubicBezTo>
                    <a:pt x="38626" y="32877"/>
                    <a:pt x="33771" y="27661"/>
                    <a:pt x="26339" y="27661"/>
                  </a:cubicBezTo>
                  <a:cubicBezTo>
                    <a:pt x="18908" y="27661"/>
                    <a:pt x="14159" y="32984"/>
                    <a:pt x="14159" y="43333"/>
                  </a:cubicBezTo>
                  <a:moveTo>
                    <a:pt x="50912" y="43524"/>
                  </a:moveTo>
                  <a:cubicBezTo>
                    <a:pt x="50912" y="58643"/>
                    <a:pt x="41735" y="69076"/>
                    <a:pt x="26339" y="69076"/>
                  </a:cubicBezTo>
                  <a:cubicBezTo>
                    <a:pt x="10944" y="69076"/>
                    <a:pt x="1873" y="58430"/>
                    <a:pt x="1873" y="43524"/>
                  </a:cubicBezTo>
                  <a:cubicBezTo>
                    <a:pt x="1873" y="28619"/>
                    <a:pt x="11136" y="17972"/>
                    <a:pt x="26339" y="17972"/>
                  </a:cubicBezTo>
                  <a:cubicBezTo>
                    <a:pt x="41543" y="17972"/>
                    <a:pt x="50912" y="29066"/>
                    <a:pt x="50912" y="435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" name="Dowolny kształt: kształt 11">
              <a:extLst>
                <a:ext uri="{FF2B5EF4-FFF2-40B4-BE49-F238E27FC236}">
                  <a16:creationId xmlns:a16="http://schemas.microsoft.com/office/drawing/2014/main" id="{2AB5B535-1E48-2E8F-4D91-458FFEEE59AD}"/>
                </a:ext>
              </a:extLst>
            </p:cNvPr>
            <p:cNvSpPr/>
            <p:nvPr/>
          </p:nvSpPr>
          <p:spPr>
            <a:xfrm>
              <a:off x="2731927" y="543186"/>
              <a:ext cx="46654" cy="65418"/>
            </a:xfrm>
            <a:custGeom>
              <a:avLst/>
              <a:gdLst>
                <a:gd name="connsiteX0" fmla="*/ 14160 w 46654"/>
                <a:gd name="connsiteY0" fmla="*/ 39947 h 65418"/>
                <a:gd name="connsiteX1" fmla="*/ 25977 w 46654"/>
                <a:gd name="connsiteY1" fmla="*/ 55789 h 65418"/>
                <a:gd name="connsiteX2" fmla="*/ 37433 w 46654"/>
                <a:gd name="connsiteY2" fmla="*/ 39947 h 65418"/>
                <a:gd name="connsiteX3" fmla="*/ 25977 w 46654"/>
                <a:gd name="connsiteY3" fmla="*/ 23998 h 65418"/>
                <a:gd name="connsiteX4" fmla="*/ 14160 w 46654"/>
                <a:gd name="connsiteY4" fmla="*/ 39947 h 65418"/>
                <a:gd name="connsiteX5" fmla="*/ 48527 w 46654"/>
                <a:gd name="connsiteY5" fmla="*/ 64136 h 65418"/>
                <a:gd name="connsiteX6" fmla="*/ 37071 w 46654"/>
                <a:gd name="connsiteY6" fmla="*/ 64136 h 65418"/>
                <a:gd name="connsiteX7" fmla="*/ 37071 w 46654"/>
                <a:gd name="connsiteY7" fmla="*/ 58728 h 65418"/>
                <a:gd name="connsiteX8" fmla="*/ 23039 w 46654"/>
                <a:gd name="connsiteY8" fmla="*/ 65414 h 65418"/>
                <a:gd name="connsiteX9" fmla="*/ 1873 w 46654"/>
                <a:gd name="connsiteY9" fmla="*/ 40032 h 65418"/>
                <a:gd name="connsiteX10" fmla="*/ 23316 w 46654"/>
                <a:gd name="connsiteY10" fmla="*/ 14480 h 65418"/>
                <a:gd name="connsiteX11" fmla="*/ 36795 w 46654"/>
                <a:gd name="connsiteY11" fmla="*/ 20442 h 65418"/>
                <a:gd name="connsiteX12" fmla="*/ 36795 w 46654"/>
                <a:gd name="connsiteY12" fmla="*/ 0 h 65418"/>
                <a:gd name="connsiteX13" fmla="*/ 48527 w 46654"/>
                <a:gd name="connsiteY13" fmla="*/ 0 h 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654" h="65418">
                  <a:moveTo>
                    <a:pt x="14160" y="39947"/>
                  </a:moveTo>
                  <a:cubicBezTo>
                    <a:pt x="14160" y="50296"/>
                    <a:pt x="18291" y="55789"/>
                    <a:pt x="25977" y="55789"/>
                  </a:cubicBezTo>
                  <a:cubicBezTo>
                    <a:pt x="32855" y="55789"/>
                    <a:pt x="37433" y="50764"/>
                    <a:pt x="37433" y="39947"/>
                  </a:cubicBezTo>
                  <a:cubicBezTo>
                    <a:pt x="37433" y="29130"/>
                    <a:pt x="32493" y="23998"/>
                    <a:pt x="25977" y="23998"/>
                  </a:cubicBezTo>
                  <a:cubicBezTo>
                    <a:pt x="18461" y="23998"/>
                    <a:pt x="14160" y="29683"/>
                    <a:pt x="14160" y="39947"/>
                  </a:cubicBezTo>
                  <a:moveTo>
                    <a:pt x="48527" y="64136"/>
                  </a:moveTo>
                  <a:lnTo>
                    <a:pt x="37071" y="64136"/>
                  </a:lnTo>
                  <a:lnTo>
                    <a:pt x="37071" y="58728"/>
                  </a:lnTo>
                  <a:cubicBezTo>
                    <a:pt x="33724" y="63063"/>
                    <a:pt x="28513" y="65546"/>
                    <a:pt x="23039" y="65414"/>
                  </a:cubicBezTo>
                  <a:cubicBezTo>
                    <a:pt x="10135" y="65414"/>
                    <a:pt x="1873" y="54980"/>
                    <a:pt x="1873" y="40032"/>
                  </a:cubicBezTo>
                  <a:cubicBezTo>
                    <a:pt x="1873" y="25084"/>
                    <a:pt x="10774" y="14480"/>
                    <a:pt x="23316" y="14480"/>
                  </a:cubicBezTo>
                  <a:cubicBezTo>
                    <a:pt x="28499" y="14222"/>
                    <a:pt x="33498" y="16432"/>
                    <a:pt x="36795" y="20442"/>
                  </a:cubicBezTo>
                  <a:lnTo>
                    <a:pt x="36795" y="0"/>
                  </a:lnTo>
                  <a:lnTo>
                    <a:pt x="48527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" name="Dowolny kształt: kształt 12">
              <a:extLst>
                <a:ext uri="{FF2B5EF4-FFF2-40B4-BE49-F238E27FC236}">
                  <a16:creationId xmlns:a16="http://schemas.microsoft.com/office/drawing/2014/main" id="{47A3354E-AA94-FB0F-0664-24EAA1EDC213}"/>
                </a:ext>
              </a:extLst>
            </p:cNvPr>
            <p:cNvSpPr/>
            <p:nvPr/>
          </p:nvSpPr>
          <p:spPr>
            <a:xfrm>
              <a:off x="2785438" y="559007"/>
              <a:ext cx="39393" cy="48314"/>
            </a:xfrm>
            <a:custGeom>
              <a:avLst/>
              <a:gdLst>
                <a:gd name="connsiteX0" fmla="*/ 38839 w 39393"/>
                <a:gd name="connsiteY0" fmla="*/ 9092 h 48314"/>
                <a:gd name="connsiteX1" fmla="*/ 14479 w 39393"/>
                <a:gd name="connsiteY1" fmla="*/ 38499 h 48314"/>
                <a:gd name="connsiteX2" fmla="*/ 39393 w 39393"/>
                <a:gd name="connsiteY2" fmla="*/ 38499 h 48314"/>
                <a:gd name="connsiteX3" fmla="*/ 39393 w 39393"/>
                <a:gd name="connsiteY3" fmla="*/ 48315 h 48314"/>
                <a:gd name="connsiteX4" fmla="*/ 0 w 39393"/>
                <a:gd name="connsiteY4" fmla="*/ 48315 h 48314"/>
                <a:gd name="connsiteX5" fmla="*/ 0 w 39393"/>
                <a:gd name="connsiteY5" fmla="*/ 39414 h 48314"/>
                <a:gd name="connsiteX6" fmla="*/ 24637 w 39393"/>
                <a:gd name="connsiteY6" fmla="*/ 9539 h 48314"/>
                <a:gd name="connsiteX7" fmla="*/ 2470 w 39393"/>
                <a:gd name="connsiteY7" fmla="*/ 9539 h 48314"/>
                <a:gd name="connsiteX8" fmla="*/ 2470 w 39393"/>
                <a:gd name="connsiteY8" fmla="*/ 0 h 48314"/>
                <a:gd name="connsiteX9" fmla="*/ 38839 w 39393"/>
                <a:gd name="connsiteY9" fmla="*/ 0 h 48314"/>
                <a:gd name="connsiteX10" fmla="*/ 38839 w 39393"/>
                <a:gd name="connsiteY10" fmla="*/ 9092 h 48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393" h="48314">
                  <a:moveTo>
                    <a:pt x="38839" y="9092"/>
                  </a:moveTo>
                  <a:lnTo>
                    <a:pt x="14479" y="38499"/>
                  </a:lnTo>
                  <a:lnTo>
                    <a:pt x="39393" y="38499"/>
                  </a:lnTo>
                  <a:lnTo>
                    <a:pt x="39393" y="48315"/>
                  </a:lnTo>
                  <a:lnTo>
                    <a:pt x="0" y="48315"/>
                  </a:lnTo>
                  <a:lnTo>
                    <a:pt x="0" y="39414"/>
                  </a:lnTo>
                  <a:lnTo>
                    <a:pt x="24637" y="9539"/>
                  </a:lnTo>
                  <a:lnTo>
                    <a:pt x="2470" y="9539"/>
                  </a:lnTo>
                  <a:lnTo>
                    <a:pt x="2470" y="0"/>
                  </a:lnTo>
                  <a:lnTo>
                    <a:pt x="38839" y="0"/>
                  </a:lnTo>
                  <a:lnTo>
                    <a:pt x="38839" y="9092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3FDAC09D-2EDA-3900-FD00-0954785536D9}"/>
                </a:ext>
              </a:extLst>
            </p:cNvPr>
            <p:cNvSpPr/>
            <p:nvPr/>
          </p:nvSpPr>
          <p:spPr>
            <a:xfrm>
              <a:off x="2832645" y="543165"/>
              <a:ext cx="46100" cy="64157"/>
            </a:xfrm>
            <a:custGeom>
              <a:avLst/>
              <a:gdLst>
                <a:gd name="connsiteX0" fmla="*/ 11733 w 46100"/>
                <a:gd name="connsiteY0" fmla="*/ 35560 h 64157"/>
                <a:gd name="connsiteX1" fmla="*/ 31515 w 46100"/>
                <a:gd name="connsiteY1" fmla="*/ 15842 h 64157"/>
                <a:gd name="connsiteX2" fmla="*/ 45462 w 46100"/>
                <a:gd name="connsiteY2" fmla="*/ 15842 h 64157"/>
                <a:gd name="connsiteX3" fmla="*/ 26660 w 46100"/>
                <a:gd name="connsiteY3" fmla="*/ 34283 h 64157"/>
                <a:gd name="connsiteX4" fmla="*/ 46101 w 46100"/>
                <a:gd name="connsiteY4" fmla="*/ 64157 h 64157"/>
                <a:gd name="connsiteX5" fmla="*/ 32430 w 46100"/>
                <a:gd name="connsiteY5" fmla="*/ 64157 h 64157"/>
                <a:gd name="connsiteX6" fmla="*/ 18611 w 46100"/>
                <a:gd name="connsiteY6" fmla="*/ 42161 h 64157"/>
                <a:gd name="connsiteX7" fmla="*/ 11733 w 46100"/>
                <a:gd name="connsiteY7" fmla="*/ 48762 h 64157"/>
                <a:gd name="connsiteX8" fmla="*/ 11733 w 46100"/>
                <a:gd name="connsiteY8" fmla="*/ 64157 h 64157"/>
                <a:gd name="connsiteX9" fmla="*/ 0 w 46100"/>
                <a:gd name="connsiteY9" fmla="*/ 64157 h 64157"/>
                <a:gd name="connsiteX10" fmla="*/ 0 w 46100"/>
                <a:gd name="connsiteY10" fmla="*/ 0 h 64157"/>
                <a:gd name="connsiteX11" fmla="*/ 11733 w 46100"/>
                <a:gd name="connsiteY11" fmla="*/ 0 h 64157"/>
                <a:gd name="connsiteX12" fmla="*/ 11733 w 46100"/>
                <a:gd name="connsiteY12" fmla="*/ 35560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100" h="64157">
                  <a:moveTo>
                    <a:pt x="11733" y="35560"/>
                  </a:moveTo>
                  <a:lnTo>
                    <a:pt x="31515" y="15842"/>
                  </a:lnTo>
                  <a:lnTo>
                    <a:pt x="45462" y="15842"/>
                  </a:lnTo>
                  <a:lnTo>
                    <a:pt x="26660" y="34283"/>
                  </a:lnTo>
                  <a:lnTo>
                    <a:pt x="46101" y="64157"/>
                  </a:lnTo>
                  <a:lnTo>
                    <a:pt x="32430" y="64157"/>
                  </a:lnTo>
                  <a:lnTo>
                    <a:pt x="18611" y="42161"/>
                  </a:lnTo>
                  <a:lnTo>
                    <a:pt x="11733" y="48762"/>
                  </a:lnTo>
                  <a:lnTo>
                    <a:pt x="11733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11733" y="0"/>
                  </a:lnTo>
                  <a:lnTo>
                    <a:pt x="11733" y="3556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id="{C2C36D6D-1FD1-01BF-04D4-00657EDE6D61}"/>
                </a:ext>
              </a:extLst>
            </p:cNvPr>
            <p:cNvSpPr/>
            <p:nvPr/>
          </p:nvSpPr>
          <p:spPr>
            <a:xfrm>
              <a:off x="2880641" y="557751"/>
              <a:ext cx="43907" cy="51039"/>
            </a:xfrm>
            <a:custGeom>
              <a:avLst/>
              <a:gdLst>
                <a:gd name="connsiteX0" fmla="*/ 24593 w 43907"/>
                <a:gd name="connsiteY0" fmla="*/ 27299 h 51039"/>
                <a:gd name="connsiteX1" fmla="*/ 13947 w 43907"/>
                <a:gd name="connsiteY1" fmla="*/ 35007 h 51039"/>
                <a:gd name="connsiteX2" fmla="*/ 21272 w 43907"/>
                <a:gd name="connsiteY2" fmla="*/ 41395 h 51039"/>
                <a:gd name="connsiteX3" fmla="*/ 32451 w 43907"/>
                <a:gd name="connsiteY3" fmla="*/ 31323 h 51039"/>
                <a:gd name="connsiteX4" fmla="*/ 32451 w 43907"/>
                <a:gd name="connsiteY4" fmla="*/ 26106 h 51039"/>
                <a:gd name="connsiteX5" fmla="*/ 44119 w 43907"/>
                <a:gd name="connsiteY5" fmla="*/ 15119 h 51039"/>
                <a:gd name="connsiteX6" fmla="*/ 44119 w 43907"/>
                <a:gd name="connsiteY6" fmla="*/ 39031 h 51039"/>
                <a:gd name="connsiteX7" fmla="*/ 45780 w 43907"/>
                <a:gd name="connsiteY7" fmla="*/ 49678 h 51039"/>
                <a:gd name="connsiteX8" fmla="*/ 33941 w 43907"/>
                <a:gd name="connsiteY8" fmla="*/ 49678 h 51039"/>
                <a:gd name="connsiteX9" fmla="*/ 32578 w 43907"/>
                <a:gd name="connsiteY9" fmla="*/ 44631 h 51039"/>
                <a:gd name="connsiteX10" fmla="*/ 18184 w 43907"/>
                <a:gd name="connsiteY10" fmla="*/ 51019 h 51039"/>
                <a:gd name="connsiteX11" fmla="*/ 1873 w 43907"/>
                <a:gd name="connsiteY11" fmla="*/ 36114 h 51039"/>
                <a:gd name="connsiteX12" fmla="*/ 21570 w 43907"/>
                <a:gd name="connsiteY12" fmla="*/ 19803 h 51039"/>
                <a:gd name="connsiteX13" fmla="*/ 32387 w 43907"/>
                <a:gd name="connsiteY13" fmla="*/ 18419 h 51039"/>
                <a:gd name="connsiteX14" fmla="*/ 32387 w 43907"/>
                <a:gd name="connsiteY14" fmla="*/ 16056 h 51039"/>
                <a:gd name="connsiteX15" fmla="*/ 24061 w 43907"/>
                <a:gd name="connsiteY15" fmla="*/ 8624 h 51039"/>
                <a:gd name="connsiteX16" fmla="*/ 15352 w 43907"/>
                <a:gd name="connsiteY16" fmla="*/ 15587 h 51039"/>
                <a:gd name="connsiteX17" fmla="*/ 3790 w 43907"/>
                <a:gd name="connsiteY17" fmla="*/ 15587 h 51039"/>
                <a:gd name="connsiteX18" fmla="*/ 24317 w 43907"/>
                <a:gd name="connsiteY18" fmla="*/ 0 h 51039"/>
                <a:gd name="connsiteX19" fmla="*/ 44119 w 43907"/>
                <a:gd name="connsiteY19" fmla="*/ 15225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593" y="27299"/>
                  </a:moveTo>
                  <a:cubicBezTo>
                    <a:pt x="16992" y="28321"/>
                    <a:pt x="13947" y="30429"/>
                    <a:pt x="13947" y="35007"/>
                  </a:cubicBezTo>
                  <a:cubicBezTo>
                    <a:pt x="13947" y="38861"/>
                    <a:pt x="16076" y="41395"/>
                    <a:pt x="21272" y="41395"/>
                  </a:cubicBezTo>
                  <a:cubicBezTo>
                    <a:pt x="27234" y="41395"/>
                    <a:pt x="32451" y="37370"/>
                    <a:pt x="32451" y="31323"/>
                  </a:cubicBezTo>
                  <a:lnTo>
                    <a:pt x="32451" y="26106"/>
                  </a:lnTo>
                  <a:close/>
                  <a:moveTo>
                    <a:pt x="44119" y="15119"/>
                  </a:moveTo>
                  <a:lnTo>
                    <a:pt x="44119" y="39031"/>
                  </a:lnTo>
                  <a:cubicBezTo>
                    <a:pt x="43949" y="42655"/>
                    <a:pt x="44513" y="46277"/>
                    <a:pt x="45780" y="49678"/>
                  </a:cubicBezTo>
                  <a:lnTo>
                    <a:pt x="33941" y="49678"/>
                  </a:lnTo>
                  <a:cubicBezTo>
                    <a:pt x="33296" y="48053"/>
                    <a:pt x="32838" y="46360"/>
                    <a:pt x="32578" y="44631"/>
                  </a:cubicBezTo>
                  <a:cubicBezTo>
                    <a:pt x="29059" y="48916"/>
                    <a:pt x="23722" y="51284"/>
                    <a:pt x="18184" y="51019"/>
                  </a:cubicBezTo>
                  <a:cubicBezTo>
                    <a:pt x="7835" y="51019"/>
                    <a:pt x="1873" y="44802"/>
                    <a:pt x="1873" y="36114"/>
                  </a:cubicBezTo>
                  <a:cubicBezTo>
                    <a:pt x="1873" y="27426"/>
                    <a:pt x="7367" y="21549"/>
                    <a:pt x="21570" y="19803"/>
                  </a:cubicBezTo>
                  <a:lnTo>
                    <a:pt x="32387" y="18419"/>
                  </a:lnTo>
                  <a:lnTo>
                    <a:pt x="32387" y="16056"/>
                  </a:lnTo>
                  <a:cubicBezTo>
                    <a:pt x="32387" y="10455"/>
                    <a:pt x="30641" y="8624"/>
                    <a:pt x="24061" y="8624"/>
                  </a:cubicBezTo>
                  <a:cubicBezTo>
                    <a:pt x="17992" y="8624"/>
                    <a:pt x="15544" y="10541"/>
                    <a:pt x="15352" y="15587"/>
                  </a:cubicBezTo>
                  <a:lnTo>
                    <a:pt x="3790" y="15587"/>
                  </a:lnTo>
                  <a:cubicBezTo>
                    <a:pt x="4066" y="4940"/>
                    <a:pt x="11945" y="0"/>
                    <a:pt x="24317" y="0"/>
                  </a:cubicBezTo>
                  <a:cubicBezTo>
                    <a:pt x="38711" y="0"/>
                    <a:pt x="44119" y="5686"/>
                    <a:pt x="44119" y="152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id="{02E90754-5C61-1D65-C46D-358850FB4898}"/>
                </a:ext>
              </a:extLst>
            </p:cNvPr>
            <p:cNvSpPr/>
            <p:nvPr/>
          </p:nvSpPr>
          <p:spPr>
            <a:xfrm>
              <a:off x="2625033" y="635643"/>
              <a:ext cx="54639" cy="67543"/>
            </a:xfrm>
            <a:custGeom>
              <a:avLst/>
              <a:gdLst>
                <a:gd name="connsiteX0" fmla="*/ 1873 w 54639"/>
                <a:gd name="connsiteY0" fmla="*/ 55385 h 67543"/>
                <a:gd name="connsiteX1" fmla="*/ 10029 w 54639"/>
                <a:gd name="connsiteY1" fmla="*/ 48060 h 67543"/>
                <a:gd name="connsiteX2" fmla="*/ 30087 w 54639"/>
                <a:gd name="connsiteY2" fmla="*/ 57216 h 67543"/>
                <a:gd name="connsiteX3" fmla="*/ 43843 w 54639"/>
                <a:gd name="connsiteY3" fmla="*/ 48230 h 67543"/>
                <a:gd name="connsiteX4" fmla="*/ 26808 w 54639"/>
                <a:gd name="connsiteY4" fmla="*/ 37583 h 67543"/>
                <a:gd name="connsiteX5" fmla="*/ 5089 w 54639"/>
                <a:gd name="connsiteY5" fmla="*/ 18611 h 67543"/>
                <a:gd name="connsiteX6" fmla="*/ 29299 w 54639"/>
                <a:gd name="connsiteY6" fmla="*/ 0 h 67543"/>
                <a:gd name="connsiteX7" fmla="*/ 55490 w 54639"/>
                <a:gd name="connsiteY7" fmla="*/ 11563 h 67543"/>
                <a:gd name="connsiteX8" fmla="*/ 46973 w 54639"/>
                <a:gd name="connsiteY8" fmla="*/ 18334 h 67543"/>
                <a:gd name="connsiteX9" fmla="*/ 29470 w 54639"/>
                <a:gd name="connsiteY9" fmla="*/ 10264 h 67543"/>
                <a:gd name="connsiteX10" fmla="*/ 17545 w 54639"/>
                <a:gd name="connsiteY10" fmla="*/ 18334 h 67543"/>
                <a:gd name="connsiteX11" fmla="*/ 33856 w 54639"/>
                <a:gd name="connsiteY11" fmla="*/ 27682 h 67543"/>
                <a:gd name="connsiteX12" fmla="*/ 56512 w 54639"/>
                <a:gd name="connsiteY12" fmla="*/ 47485 h 67543"/>
                <a:gd name="connsiteX13" fmla="*/ 29917 w 54639"/>
                <a:gd name="connsiteY13" fmla="*/ 67543 h 67543"/>
                <a:gd name="connsiteX14" fmla="*/ 1980 w 54639"/>
                <a:gd name="connsiteY14" fmla="*/ 55363 h 67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639" h="67543">
                  <a:moveTo>
                    <a:pt x="1873" y="55385"/>
                  </a:moveTo>
                  <a:lnTo>
                    <a:pt x="10029" y="48060"/>
                  </a:lnTo>
                  <a:cubicBezTo>
                    <a:pt x="14986" y="53988"/>
                    <a:pt x="22360" y="57354"/>
                    <a:pt x="30087" y="57216"/>
                  </a:cubicBezTo>
                  <a:cubicBezTo>
                    <a:pt x="37881" y="57216"/>
                    <a:pt x="43843" y="53830"/>
                    <a:pt x="43843" y="48230"/>
                  </a:cubicBezTo>
                  <a:cubicBezTo>
                    <a:pt x="43843" y="42630"/>
                    <a:pt x="41266" y="39989"/>
                    <a:pt x="26808" y="37583"/>
                  </a:cubicBezTo>
                  <a:cubicBezTo>
                    <a:pt x="12350" y="35177"/>
                    <a:pt x="5089" y="29428"/>
                    <a:pt x="5089" y="18611"/>
                  </a:cubicBezTo>
                  <a:cubicBezTo>
                    <a:pt x="5089" y="7240"/>
                    <a:pt x="14905" y="0"/>
                    <a:pt x="29299" y="0"/>
                  </a:cubicBezTo>
                  <a:cubicBezTo>
                    <a:pt x="41948" y="0"/>
                    <a:pt x="50359" y="5132"/>
                    <a:pt x="55490" y="11563"/>
                  </a:cubicBezTo>
                  <a:lnTo>
                    <a:pt x="46973" y="18334"/>
                  </a:lnTo>
                  <a:cubicBezTo>
                    <a:pt x="42825" y="12923"/>
                    <a:pt x="36277" y="9904"/>
                    <a:pt x="29470" y="10264"/>
                  </a:cubicBezTo>
                  <a:cubicBezTo>
                    <a:pt x="22038" y="10264"/>
                    <a:pt x="17545" y="13202"/>
                    <a:pt x="17545" y="18334"/>
                  </a:cubicBezTo>
                  <a:cubicBezTo>
                    <a:pt x="17545" y="23019"/>
                    <a:pt x="20122" y="25297"/>
                    <a:pt x="33856" y="27682"/>
                  </a:cubicBezTo>
                  <a:cubicBezTo>
                    <a:pt x="49635" y="30343"/>
                    <a:pt x="56512" y="36199"/>
                    <a:pt x="56512" y="47485"/>
                  </a:cubicBezTo>
                  <a:cubicBezTo>
                    <a:pt x="56512" y="59494"/>
                    <a:pt x="46888" y="67543"/>
                    <a:pt x="29917" y="67543"/>
                  </a:cubicBezTo>
                  <a:cubicBezTo>
                    <a:pt x="19121" y="67543"/>
                    <a:pt x="8623" y="63604"/>
                    <a:pt x="1980" y="553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id="{590D2751-B6C1-08DC-F2EF-CFA9C2F6FF23}"/>
                </a:ext>
              </a:extLst>
            </p:cNvPr>
            <p:cNvSpPr/>
            <p:nvPr/>
          </p:nvSpPr>
          <p:spPr>
            <a:xfrm>
              <a:off x="2688020" y="651817"/>
              <a:ext cx="46675" cy="64868"/>
            </a:xfrm>
            <a:custGeom>
              <a:avLst/>
              <a:gdLst>
                <a:gd name="connsiteX0" fmla="*/ 12967 w 46675"/>
                <a:gd name="connsiteY0" fmla="*/ 25369 h 64868"/>
                <a:gd name="connsiteX1" fmla="*/ 24508 w 46675"/>
                <a:gd name="connsiteY1" fmla="*/ 41403 h 64868"/>
                <a:gd name="connsiteX2" fmla="*/ 36347 w 46675"/>
                <a:gd name="connsiteY2" fmla="*/ 25284 h 64868"/>
                <a:gd name="connsiteX3" fmla="*/ 24615 w 46675"/>
                <a:gd name="connsiteY3" fmla="*/ 9612 h 64868"/>
                <a:gd name="connsiteX4" fmla="*/ 12967 w 46675"/>
                <a:gd name="connsiteY4" fmla="*/ 25369 h 64868"/>
                <a:gd name="connsiteX5" fmla="*/ 48527 w 46675"/>
                <a:gd name="connsiteY5" fmla="*/ 25369 h 64868"/>
                <a:gd name="connsiteX6" fmla="*/ 27085 w 46675"/>
                <a:gd name="connsiteY6" fmla="*/ 51028 h 64868"/>
                <a:gd name="connsiteX7" fmla="*/ 13606 w 46675"/>
                <a:gd name="connsiteY7" fmla="*/ 44874 h 64868"/>
                <a:gd name="connsiteX8" fmla="*/ 13606 w 46675"/>
                <a:gd name="connsiteY8" fmla="*/ 64869 h 64868"/>
                <a:gd name="connsiteX9" fmla="*/ 1873 w 46675"/>
                <a:gd name="connsiteY9" fmla="*/ 64869 h 64868"/>
                <a:gd name="connsiteX10" fmla="*/ 1873 w 46675"/>
                <a:gd name="connsiteY10" fmla="*/ 1371 h 64868"/>
                <a:gd name="connsiteX11" fmla="*/ 13329 w 46675"/>
                <a:gd name="connsiteY11" fmla="*/ 1371 h 64868"/>
                <a:gd name="connsiteX12" fmla="*/ 13329 w 46675"/>
                <a:gd name="connsiteY12" fmla="*/ 6503 h 64868"/>
                <a:gd name="connsiteX13" fmla="*/ 27255 w 46675"/>
                <a:gd name="connsiteY13" fmla="*/ 9 h 64868"/>
                <a:gd name="connsiteX14" fmla="*/ 48549 w 46675"/>
                <a:gd name="connsiteY14" fmla="*/ 25305 h 6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675" h="64868">
                  <a:moveTo>
                    <a:pt x="12967" y="25369"/>
                  </a:moveTo>
                  <a:cubicBezTo>
                    <a:pt x="12967" y="36463"/>
                    <a:pt x="18014" y="41403"/>
                    <a:pt x="24508" y="41403"/>
                  </a:cubicBezTo>
                  <a:cubicBezTo>
                    <a:pt x="31471" y="41403"/>
                    <a:pt x="36347" y="35718"/>
                    <a:pt x="36347" y="25284"/>
                  </a:cubicBezTo>
                  <a:cubicBezTo>
                    <a:pt x="36347" y="15468"/>
                    <a:pt x="32089" y="9612"/>
                    <a:pt x="24615" y="9612"/>
                  </a:cubicBezTo>
                  <a:cubicBezTo>
                    <a:pt x="17907" y="9612"/>
                    <a:pt x="12967" y="14829"/>
                    <a:pt x="12967" y="25369"/>
                  </a:cubicBezTo>
                  <a:moveTo>
                    <a:pt x="48527" y="25369"/>
                  </a:moveTo>
                  <a:cubicBezTo>
                    <a:pt x="48527" y="40019"/>
                    <a:pt x="40287" y="51028"/>
                    <a:pt x="27085" y="51028"/>
                  </a:cubicBezTo>
                  <a:cubicBezTo>
                    <a:pt x="21861" y="51275"/>
                    <a:pt x="16840" y="48982"/>
                    <a:pt x="13606" y="44874"/>
                  </a:cubicBezTo>
                  <a:lnTo>
                    <a:pt x="13606" y="64869"/>
                  </a:lnTo>
                  <a:lnTo>
                    <a:pt x="1873" y="64869"/>
                  </a:lnTo>
                  <a:lnTo>
                    <a:pt x="1873" y="1371"/>
                  </a:lnTo>
                  <a:lnTo>
                    <a:pt x="13329" y="1371"/>
                  </a:lnTo>
                  <a:lnTo>
                    <a:pt x="13329" y="6503"/>
                  </a:lnTo>
                  <a:cubicBezTo>
                    <a:pt x="16677" y="2249"/>
                    <a:pt x="21844" y="-162"/>
                    <a:pt x="27255" y="9"/>
                  </a:cubicBezTo>
                  <a:cubicBezTo>
                    <a:pt x="40031" y="9"/>
                    <a:pt x="48549" y="10443"/>
                    <a:pt x="48549" y="2530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6E69417E-D498-4B94-E836-F1143769FA34}"/>
                </a:ext>
              </a:extLst>
            </p:cNvPr>
            <p:cNvSpPr/>
            <p:nvPr/>
          </p:nvSpPr>
          <p:spPr>
            <a:xfrm>
              <a:off x="2740849" y="651826"/>
              <a:ext cx="46164" cy="50934"/>
            </a:xfrm>
            <a:custGeom>
              <a:avLst/>
              <a:gdLst>
                <a:gd name="connsiteX0" fmla="*/ 13883 w 46164"/>
                <a:gd name="connsiteY0" fmla="*/ 20144 h 50934"/>
                <a:gd name="connsiteX1" fmla="*/ 35879 w 46164"/>
                <a:gd name="connsiteY1" fmla="*/ 20144 h 50934"/>
                <a:gd name="connsiteX2" fmla="*/ 25062 w 46164"/>
                <a:gd name="connsiteY2" fmla="*/ 8965 h 50934"/>
                <a:gd name="connsiteX3" fmla="*/ 13883 w 46164"/>
                <a:gd name="connsiteY3" fmla="*/ 20144 h 50934"/>
                <a:gd name="connsiteX4" fmla="*/ 47952 w 46164"/>
                <a:gd name="connsiteY4" fmla="*/ 25723 h 50934"/>
                <a:gd name="connsiteX5" fmla="*/ 47952 w 46164"/>
                <a:gd name="connsiteY5" fmla="*/ 28108 h 50934"/>
                <a:gd name="connsiteX6" fmla="*/ 13883 w 46164"/>
                <a:gd name="connsiteY6" fmla="*/ 28108 h 50934"/>
                <a:gd name="connsiteX7" fmla="*/ 26531 w 46164"/>
                <a:gd name="connsiteY7" fmla="*/ 41586 h 50934"/>
                <a:gd name="connsiteX8" fmla="*/ 38072 w 46164"/>
                <a:gd name="connsiteY8" fmla="*/ 34794 h 50934"/>
                <a:gd name="connsiteX9" fmla="*/ 47612 w 46164"/>
                <a:gd name="connsiteY9" fmla="*/ 39649 h 50934"/>
                <a:gd name="connsiteX10" fmla="*/ 25977 w 46164"/>
                <a:gd name="connsiteY10" fmla="*/ 50934 h 50934"/>
                <a:gd name="connsiteX11" fmla="*/ 1873 w 46164"/>
                <a:gd name="connsiteY11" fmla="*/ 25382 h 50934"/>
                <a:gd name="connsiteX12" fmla="*/ 25296 w 46164"/>
                <a:gd name="connsiteY12" fmla="*/ 0 h 50934"/>
                <a:gd name="connsiteX13" fmla="*/ 48038 w 46164"/>
                <a:gd name="connsiteY13" fmla="*/ 25744 h 50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164" h="50934">
                  <a:moveTo>
                    <a:pt x="13883" y="20144"/>
                  </a:moveTo>
                  <a:lnTo>
                    <a:pt x="35879" y="20144"/>
                  </a:lnTo>
                  <a:cubicBezTo>
                    <a:pt x="35325" y="12627"/>
                    <a:pt x="31386" y="8965"/>
                    <a:pt x="25062" y="8965"/>
                  </a:cubicBezTo>
                  <a:cubicBezTo>
                    <a:pt x="18738" y="8965"/>
                    <a:pt x="14415" y="12798"/>
                    <a:pt x="13883" y="20144"/>
                  </a:cubicBezTo>
                  <a:moveTo>
                    <a:pt x="47952" y="25723"/>
                  </a:moveTo>
                  <a:lnTo>
                    <a:pt x="47952" y="28108"/>
                  </a:lnTo>
                  <a:lnTo>
                    <a:pt x="13883" y="28108"/>
                  </a:lnTo>
                  <a:cubicBezTo>
                    <a:pt x="14245" y="37008"/>
                    <a:pt x="18823" y="41586"/>
                    <a:pt x="26531" y="41586"/>
                  </a:cubicBezTo>
                  <a:cubicBezTo>
                    <a:pt x="31373" y="41763"/>
                    <a:pt x="35877" y="39112"/>
                    <a:pt x="38072" y="34794"/>
                  </a:cubicBezTo>
                  <a:lnTo>
                    <a:pt x="47612" y="39649"/>
                  </a:lnTo>
                  <a:cubicBezTo>
                    <a:pt x="43204" y="46803"/>
                    <a:pt x="36049" y="50934"/>
                    <a:pt x="25977" y="50934"/>
                  </a:cubicBezTo>
                  <a:cubicBezTo>
                    <a:pt x="10753" y="50934"/>
                    <a:pt x="1873" y="39926"/>
                    <a:pt x="1873" y="25382"/>
                  </a:cubicBezTo>
                  <a:cubicBezTo>
                    <a:pt x="1873" y="10839"/>
                    <a:pt x="10114" y="0"/>
                    <a:pt x="25296" y="0"/>
                  </a:cubicBezTo>
                  <a:cubicBezTo>
                    <a:pt x="39776" y="0"/>
                    <a:pt x="48038" y="10817"/>
                    <a:pt x="48038" y="2574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B2F86263-F523-0428-27C6-0446A55001DD}"/>
                </a:ext>
              </a:extLst>
            </p:cNvPr>
            <p:cNvSpPr/>
            <p:nvPr/>
          </p:nvSpPr>
          <p:spPr>
            <a:xfrm>
              <a:off x="2792890" y="651869"/>
              <a:ext cx="46185" cy="50950"/>
            </a:xfrm>
            <a:custGeom>
              <a:avLst/>
              <a:gdLst>
                <a:gd name="connsiteX0" fmla="*/ 47250 w 46185"/>
                <a:gd name="connsiteY0" fmla="*/ 12862 h 50950"/>
                <a:gd name="connsiteX1" fmla="*/ 37071 w 46185"/>
                <a:gd name="connsiteY1" fmla="*/ 16971 h 50950"/>
                <a:gd name="connsiteX2" fmla="*/ 26425 w 46185"/>
                <a:gd name="connsiteY2" fmla="*/ 9561 h 50950"/>
                <a:gd name="connsiteX3" fmla="*/ 14160 w 46185"/>
                <a:gd name="connsiteY3" fmla="*/ 25318 h 50950"/>
                <a:gd name="connsiteX4" fmla="*/ 26531 w 46185"/>
                <a:gd name="connsiteY4" fmla="*/ 41352 h 50950"/>
                <a:gd name="connsiteX5" fmla="*/ 37881 w 46185"/>
                <a:gd name="connsiteY5" fmla="*/ 32558 h 50950"/>
                <a:gd name="connsiteX6" fmla="*/ 48059 w 46185"/>
                <a:gd name="connsiteY6" fmla="*/ 36817 h 50950"/>
                <a:gd name="connsiteX7" fmla="*/ 25977 w 46185"/>
                <a:gd name="connsiteY7" fmla="*/ 50934 h 50950"/>
                <a:gd name="connsiteX8" fmla="*/ 1873 w 46185"/>
                <a:gd name="connsiteY8" fmla="*/ 25552 h 50950"/>
                <a:gd name="connsiteX9" fmla="*/ 25892 w 46185"/>
                <a:gd name="connsiteY9" fmla="*/ 0 h 50950"/>
                <a:gd name="connsiteX10" fmla="*/ 47335 w 46185"/>
                <a:gd name="connsiteY10" fmla="*/ 12925 h 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185" h="50950">
                  <a:moveTo>
                    <a:pt x="47250" y="12862"/>
                  </a:moveTo>
                  <a:lnTo>
                    <a:pt x="37071" y="16971"/>
                  </a:lnTo>
                  <a:cubicBezTo>
                    <a:pt x="35526" y="12438"/>
                    <a:pt x="31214" y="9435"/>
                    <a:pt x="26425" y="9561"/>
                  </a:cubicBezTo>
                  <a:cubicBezTo>
                    <a:pt x="19100" y="9561"/>
                    <a:pt x="14160" y="14970"/>
                    <a:pt x="14160" y="25318"/>
                  </a:cubicBezTo>
                  <a:cubicBezTo>
                    <a:pt x="14160" y="35667"/>
                    <a:pt x="18823" y="41352"/>
                    <a:pt x="26531" y="41352"/>
                  </a:cubicBezTo>
                  <a:cubicBezTo>
                    <a:pt x="33132" y="41352"/>
                    <a:pt x="36049" y="37328"/>
                    <a:pt x="37881" y="32558"/>
                  </a:cubicBezTo>
                  <a:lnTo>
                    <a:pt x="48059" y="36817"/>
                  </a:lnTo>
                  <a:cubicBezTo>
                    <a:pt x="44362" y="45666"/>
                    <a:pt x="35562" y="51294"/>
                    <a:pt x="25977" y="50934"/>
                  </a:cubicBezTo>
                  <a:cubicBezTo>
                    <a:pt x="10774" y="50934"/>
                    <a:pt x="1873" y="40288"/>
                    <a:pt x="1873" y="25552"/>
                  </a:cubicBezTo>
                  <a:cubicBezTo>
                    <a:pt x="1873" y="10817"/>
                    <a:pt x="11029" y="0"/>
                    <a:pt x="25892" y="0"/>
                  </a:cubicBezTo>
                  <a:cubicBezTo>
                    <a:pt x="36326" y="0"/>
                    <a:pt x="43758" y="5132"/>
                    <a:pt x="47335" y="129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id="{C711E735-BB3E-17AD-D66C-1A7DC5DF8EA7}"/>
                </a:ext>
              </a:extLst>
            </p:cNvPr>
            <p:cNvSpPr/>
            <p:nvPr/>
          </p:nvSpPr>
          <p:spPr>
            <a:xfrm>
              <a:off x="2836585" y="631448"/>
              <a:ext cx="22081" cy="86990"/>
            </a:xfrm>
            <a:custGeom>
              <a:avLst/>
              <a:gdLst>
                <a:gd name="connsiteX0" fmla="*/ 23955 w 22081"/>
                <a:gd name="connsiteY0" fmla="*/ 6963 h 86990"/>
                <a:gd name="connsiteX1" fmla="*/ 16800 w 22081"/>
                <a:gd name="connsiteY1" fmla="*/ 13926 h 86990"/>
                <a:gd name="connsiteX2" fmla="*/ 9645 w 22081"/>
                <a:gd name="connsiteY2" fmla="*/ 6963 h 86990"/>
                <a:gd name="connsiteX3" fmla="*/ 16800 w 22081"/>
                <a:gd name="connsiteY3" fmla="*/ 0 h 86990"/>
                <a:gd name="connsiteX4" fmla="*/ 23955 w 22081"/>
                <a:gd name="connsiteY4" fmla="*/ 6963 h 86990"/>
                <a:gd name="connsiteX5" fmla="*/ 22677 w 22081"/>
                <a:gd name="connsiteY5" fmla="*/ 71759 h 86990"/>
                <a:gd name="connsiteX6" fmla="*/ 8091 w 22081"/>
                <a:gd name="connsiteY6" fmla="*/ 86984 h 86990"/>
                <a:gd name="connsiteX7" fmla="*/ 1873 w 22081"/>
                <a:gd name="connsiteY7" fmla="*/ 86345 h 86990"/>
                <a:gd name="connsiteX8" fmla="*/ 1873 w 22081"/>
                <a:gd name="connsiteY8" fmla="*/ 77551 h 86990"/>
                <a:gd name="connsiteX9" fmla="*/ 3790 w 22081"/>
                <a:gd name="connsiteY9" fmla="*/ 77551 h 86990"/>
                <a:gd name="connsiteX10" fmla="*/ 10944 w 22081"/>
                <a:gd name="connsiteY10" fmla="*/ 68289 h 86990"/>
                <a:gd name="connsiteX11" fmla="*/ 10944 w 22081"/>
                <a:gd name="connsiteY11" fmla="*/ 21741 h 86990"/>
                <a:gd name="connsiteX12" fmla="*/ 22677 w 22081"/>
                <a:gd name="connsiteY12" fmla="*/ 21741 h 86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081" h="86990">
                  <a:moveTo>
                    <a:pt x="23955" y="6963"/>
                  </a:moveTo>
                  <a:cubicBezTo>
                    <a:pt x="23874" y="10849"/>
                    <a:pt x="20686" y="13950"/>
                    <a:pt x="16800" y="13926"/>
                  </a:cubicBezTo>
                  <a:cubicBezTo>
                    <a:pt x="12914" y="13950"/>
                    <a:pt x="9726" y="10849"/>
                    <a:pt x="9645" y="6963"/>
                  </a:cubicBezTo>
                  <a:cubicBezTo>
                    <a:pt x="9739" y="3081"/>
                    <a:pt x="12918" y="-12"/>
                    <a:pt x="16800" y="0"/>
                  </a:cubicBezTo>
                  <a:cubicBezTo>
                    <a:pt x="20682" y="-12"/>
                    <a:pt x="23861" y="3081"/>
                    <a:pt x="23955" y="6963"/>
                  </a:cubicBezTo>
                  <a:moveTo>
                    <a:pt x="22677" y="71759"/>
                  </a:moveTo>
                  <a:cubicBezTo>
                    <a:pt x="22677" y="82683"/>
                    <a:pt x="15522" y="86984"/>
                    <a:pt x="8091" y="86984"/>
                  </a:cubicBezTo>
                  <a:cubicBezTo>
                    <a:pt x="6000" y="87031"/>
                    <a:pt x="3911" y="86818"/>
                    <a:pt x="1873" y="86345"/>
                  </a:cubicBezTo>
                  <a:lnTo>
                    <a:pt x="1873" y="77551"/>
                  </a:lnTo>
                  <a:cubicBezTo>
                    <a:pt x="2512" y="77583"/>
                    <a:pt x="3151" y="77583"/>
                    <a:pt x="3790" y="77551"/>
                  </a:cubicBezTo>
                  <a:cubicBezTo>
                    <a:pt x="9198" y="77551"/>
                    <a:pt x="10944" y="75997"/>
                    <a:pt x="10944" y="68289"/>
                  </a:cubicBezTo>
                  <a:lnTo>
                    <a:pt x="10944" y="21741"/>
                  </a:lnTo>
                  <a:lnTo>
                    <a:pt x="22677" y="2174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id="{8BE0FE68-C62C-AB91-390E-7F00BFB5D87B}"/>
                </a:ext>
              </a:extLst>
            </p:cNvPr>
            <p:cNvSpPr/>
            <p:nvPr/>
          </p:nvSpPr>
          <p:spPr>
            <a:xfrm>
              <a:off x="2865693" y="651911"/>
              <a:ext cx="43907" cy="51039"/>
            </a:xfrm>
            <a:custGeom>
              <a:avLst/>
              <a:gdLst>
                <a:gd name="connsiteX0" fmla="*/ 24615 w 43907"/>
                <a:gd name="connsiteY0" fmla="*/ 27299 h 51039"/>
                <a:gd name="connsiteX1" fmla="*/ 13968 w 43907"/>
                <a:gd name="connsiteY1" fmla="*/ 34985 h 51039"/>
                <a:gd name="connsiteX2" fmla="*/ 21314 w 43907"/>
                <a:gd name="connsiteY2" fmla="*/ 41501 h 51039"/>
                <a:gd name="connsiteX3" fmla="*/ 32493 w 43907"/>
                <a:gd name="connsiteY3" fmla="*/ 31408 h 51039"/>
                <a:gd name="connsiteX4" fmla="*/ 32493 w 43907"/>
                <a:gd name="connsiteY4" fmla="*/ 26191 h 51039"/>
                <a:gd name="connsiteX5" fmla="*/ 44141 w 43907"/>
                <a:gd name="connsiteY5" fmla="*/ 15097 h 51039"/>
                <a:gd name="connsiteX6" fmla="*/ 44141 w 43907"/>
                <a:gd name="connsiteY6" fmla="*/ 39031 h 51039"/>
                <a:gd name="connsiteX7" fmla="*/ 45780 w 43907"/>
                <a:gd name="connsiteY7" fmla="*/ 49678 h 51039"/>
                <a:gd name="connsiteX8" fmla="*/ 33963 w 43907"/>
                <a:gd name="connsiteY8" fmla="*/ 49678 h 51039"/>
                <a:gd name="connsiteX9" fmla="*/ 32578 w 43907"/>
                <a:gd name="connsiteY9" fmla="*/ 44631 h 51039"/>
                <a:gd name="connsiteX10" fmla="*/ 18205 w 43907"/>
                <a:gd name="connsiteY10" fmla="*/ 51020 h 51039"/>
                <a:gd name="connsiteX11" fmla="*/ 1873 w 43907"/>
                <a:gd name="connsiteY11" fmla="*/ 36114 h 51039"/>
                <a:gd name="connsiteX12" fmla="*/ 21591 w 43907"/>
                <a:gd name="connsiteY12" fmla="*/ 19782 h 51039"/>
                <a:gd name="connsiteX13" fmla="*/ 32408 w 43907"/>
                <a:gd name="connsiteY13" fmla="*/ 18419 h 51039"/>
                <a:gd name="connsiteX14" fmla="*/ 32408 w 43907"/>
                <a:gd name="connsiteY14" fmla="*/ 16034 h 51039"/>
                <a:gd name="connsiteX15" fmla="*/ 24061 w 43907"/>
                <a:gd name="connsiteY15" fmla="*/ 8603 h 51039"/>
                <a:gd name="connsiteX16" fmla="*/ 15352 w 43907"/>
                <a:gd name="connsiteY16" fmla="*/ 15566 h 51039"/>
                <a:gd name="connsiteX17" fmla="*/ 3811 w 43907"/>
                <a:gd name="connsiteY17" fmla="*/ 15566 h 51039"/>
                <a:gd name="connsiteX18" fmla="*/ 24338 w 43907"/>
                <a:gd name="connsiteY18" fmla="*/ 0 h 51039"/>
                <a:gd name="connsiteX19" fmla="*/ 44141 w 43907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615" y="27299"/>
                  </a:moveTo>
                  <a:cubicBezTo>
                    <a:pt x="17013" y="28299"/>
                    <a:pt x="13968" y="30407"/>
                    <a:pt x="13968" y="34985"/>
                  </a:cubicBezTo>
                  <a:cubicBezTo>
                    <a:pt x="13968" y="38840"/>
                    <a:pt x="16097" y="41501"/>
                    <a:pt x="21314" y="41501"/>
                  </a:cubicBezTo>
                  <a:cubicBezTo>
                    <a:pt x="27255" y="41501"/>
                    <a:pt x="32493" y="37456"/>
                    <a:pt x="32493" y="31408"/>
                  </a:cubicBezTo>
                  <a:lnTo>
                    <a:pt x="32493" y="26191"/>
                  </a:lnTo>
                  <a:close/>
                  <a:moveTo>
                    <a:pt x="44141" y="15097"/>
                  </a:moveTo>
                  <a:lnTo>
                    <a:pt x="44141" y="39031"/>
                  </a:lnTo>
                  <a:cubicBezTo>
                    <a:pt x="43977" y="42653"/>
                    <a:pt x="44535" y="46273"/>
                    <a:pt x="45780" y="49678"/>
                  </a:cubicBezTo>
                  <a:lnTo>
                    <a:pt x="33963" y="49678"/>
                  </a:lnTo>
                  <a:cubicBezTo>
                    <a:pt x="33313" y="48053"/>
                    <a:pt x="32849" y="46360"/>
                    <a:pt x="32578" y="44631"/>
                  </a:cubicBezTo>
                  <a:cubicBezTo>
                    <a:pt x="29067" y="48916"/>
                    <a:pt x="23737" y="51284"/>
                    <a:pt x="18205" y="51020"/>
                  </a:cubicBezTo>
                  <a:cubicBezTo>
                    <a:pt x="7835" y="51020"/>
                    <a:pt x="1873" y="44780"/>
                    <a:pt x="1873" y="36114"/>
                  </a:cubicBezTo>
                  <a:cubicBezTo>
                    <a:pt x="1873" y="27448"/>
                    <a:pt x="7388" y="21528"/>
                    <a:pt x="21591" y="19782"/>
                  </a:cubicBezTo>
                  <a:lnTo>
                    <a:pt x="32408" y="18419"/>
                  </a:lnTo>
                  <a:lnTo>
                    <a:pt x="32408" y="16034"/>
                  </a:lnTo>
                  <a:cubicBezTo>
                    <a:pt x="32408" y="10434"/>
                    <a:pt x="30662" y="8603"/>
                    <a:pt x="24061" y="8603"/>
                  </a:cubicBezTo>
                  <a:cubicBezTo>
                    <a:pt x="18014" y="8603"/>
                    <a:pt x="15437" y="10541"/>
                    <a:pt x="15352" y="15566"/>
                  </a:cubicBezTo>
                  <a:lnTo>
                    <a:pt x="3811" y="15566"/>
                  </a:lnTo>
                  <a:cubicBezTo>
                    <a:pt x="4088" y="4919"/>
                    <a:pt x="11966" y="0"/>
                    <a:pt x="24338" y="0"/>
                  </a:cubicBezTo>
                  <a:cubicBezTo>
                    <a:pt x="38732" y="0"/>
                    <a:pt x="44141" y="5686"/>
                    <a:pt x="44141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E7450DAF-6F3E-C276-7D17-D5EFF2585A49}"/>
                </a:ext>
              </a:extLst>
            </p:cNvPr>
            <p:cNvSpPr/>
            <p:nvPr/>
          </p:nvSpPr>
          <p:spPr>
            <a:xfrm>
              <a:off x="2918842" y="637304"/>
              <a:ext cx="11732" cy="64157"/>
            </a:xfrm>
            <a:custGeom>
              <a:avLst/>
              <a:gdLst>
                <a:gd name="connsiteX0" fmla="*/ 0 w 11732"/>
                <a:gd name="connsiteY0" fmla="*/ 0 h 64157"/>
                <a:gd name="connsiteX1" fmla="*/ 11733 w 11732"/>
                <a:gd name="connsiteY1" fmla="*/ 0 h 64157"/>
                <a:gd name="connsiteX2" fmla="*/ 11733 w 11732"/>
                <a:gd name="connsiteY2" fmla="*/ 64157 h 64157"/>
                <a:gd name="connsiteX3" fmla="*/ 0 w 11732"/>
                <a:gd name="connsiteY3" fmla="*/ 64157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32" h="64157">
                  <a:moveTo>
                    <a:pt x="0" y="0"/>
                  </a:moveTo>
                  <a:lnTo>
                    <a:pt x="11733" y="0"/>
                  </a:lnTo>
                  <a:lnTo>
                    <a:pt x="11733" y="64157"/>
                  </a:lnTo>
                  <a:lnTo>
                    <a:pt x="0" y="64157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id="{2D94BA1E-3774-1D2F-5B6E-49B2D9C1614D}"/>
                </a:ext>
              </a:extLst>
            </p:cNvPr>
            <p:cNvSpPr/>
            <p:nvPr/>
          </p:nvSpPr>
          <p:spPr>
            <a:xfrm>
              <a:off x="2941604" y="651821"/>
              <a:ext cx="42437" cy="49661"/>
            </a:xfrm>
            <a:custGeom>
              <a:avLst/>
              <a:gdLst>
                <a:gd name="connsiteX0" fmla="*/ 44247 w 42437"/>
                <a:gd name="connsiteY0" fmla="*/ 18403 h 49661"/>
                <a:gd name="connsiteX1" fmla="*/ 44247 w 42437"/>
                <a:gd name="connsiteY1" fmla="*/ 49662 h 49661"/>
                <a:gd name="connsiteX2" fmla="*/ 32514 w 42437"/>
                <a:gd name="connsiteY2" fmla="*/ 49662 h 49661"/>
                <a:gd name="connsiteX3" fmla="*/ 32514 w 42437"/>
                <a:gd name="connsiteY3" fmla="*/ 22150 h 49661"/>
                <a:gd name="connsiteX4" fmla="*/ 24253 w 42437"/>
                <a:gd name="connsiteY4" fmla="*/ 9971 h 49661"/>
                <a:gd name="connsiteX5" fmla="*/ 13606 w 42437"/>
                <a:gd name="connsiteY5" fmla="*/ 22619 h 49661"/>
                <a:gd name="connsiteX6" fmla="*/ 13606 w 42437"/>
                <a:gd name="connsiteY6" fmla="*/ 49662 h 49661"/>
                <a:gd name="connsiteX7" fmla="*/ 1873 w 42437"/>
                <a:gd name="connsiteY7" fmla="*/ 49662 h 49661"/>
                <a:gd name="connsiteX8" fmla="*/ 1873 w 42437"/>
                <a:gd name="connsiteY8" fmla="*/ 1368 h 49661"/>
                <a:gd name="connsiteX9" fmla="*/ 13414 w 42437"/>
                <a:gd name="connsiteY9" fmla="*/ 1368 h 49661"/>
                <a:gd name="connsiteX10" fmla="*/ 13414 w 42437"/>
                <a:gd name="connsiteY10" fmla="*/ 7607 h 49661"/>
                <a:gd name="connsiteX11" fmla="*/ 27894 w 42437"/>
                <a:gd name="connsiteY11" fmla="*/ 5 h 49661"/>
                <a:gd name="connsiteX12" fmla="*/ 44311 w 42437"/>
                <a:gd name="connsiteY12" fmla="*/ 18424 h 4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49661">
                  <a:moveTo>
                    <a:pt x="44247" y="18403"/>
                  </a:moveTo>
                  <a:lnTo>
                    <a:pt x="44247" y="49662"/>
                  </a:lnTo>
                  <a:lnTo>
                    <a:pt x="32514" y="49662"/>
                  </a:lnTo>
                  <a:lnTo>
                    <a:pt x="32514" y="22150"/>
                  </a:lnTo>
                  <a:cubicBezTo>
                    <a:pt x="32514" y="14463"/>
                    <a:pt x="30854" y="9971"/>
                    <a:pt x="24253" y="9971"/>
                  </a:cubicBezTo>
                  <a:cubicBezTo>
                    <a:pt x="18120" y="9971"/>
                    <a:pt x="13606" y="15102"/>
                    <a:pt x="13606" y="22619"/>
                  </a:cubicBezTo>
                  <a:lnTo>
                    <a:pt x="13606" y="49662"/>
                  </a:lnTo>
                  <a:lnTo>
                    <a:pt x="1873" y="49662"/>
                  </a:lnTo>
                  <a:lnTo>
                    <a:pt x="1873" y="1368"/>
                  </a:lnTo>
                  <a:lnTo>
                    <a:pt x="13414" y="1368"/>
                  </a:lnTo>
                  <a:lnTo>
                    <a:pt x="13414" y="7607"/>
                  </a:lnTo>
                  <a:cubicBezTo>
                    <a:pt x="16602" y="2739"/>
                    <a:pt x="22076" y="-135"/>
                    <a:pt x="27894" y="5"/>
                  </a:cubicBezTo>
                  <a:cubicBezTo>
                    <a:pt x="38541" y="5"/>
                    <a:pt x="44311" y="6883"/>
                    <a:pt x="44311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id="{20950CF1-8226-421C-03A3-100D21BB2BD9}"/>
                </a:ext>
              </a:extLst>
            </p:cNvPr>
            <p:cNvSpPr/>
            <p:nvPr/>
          </p:nvSpPr>
          <p:spPr>
            <a:xfrm>
              <a:off x="2992134" y="651911"/>
              <a:ext cx="43800" cy="51039"/>
            </a:xfrm>
            <a:custGeom>
              <a:avLst/>
              <a:gdLst>
                <a:gd name="connsiteX0" fmla="*/ 24508 w 43800"/>
                <a:gd name="connsiteY0" fmla="*/ 27299 h 51039"/>
                <a:gd name="connsiteX1" fmla="*/ 13861 w 43800"/>
                <a:gd name="connsiteY1" fmla="*/ 34985 h 51039"/>
                <a:gd name="connsiteX2" fmla="*/ 21208 w 43800"/>
                <a:gd name="connsiteY2" fmla="*/ 41501 h 51039"/>
                <a:gd name="connsiteX3" fmla="*/ 32387 w 43800"/>
                <a:gd name="connsiteY3" fmla="*/ 31408 h 51039"/>
                <a:gd name="connsiteX4" fmla="*/ 32387 w 43800"/>
                <a:gd name="connsiteY4" fmla="*/ 26191 h 51039"/>
                <a:gd name="connsiteX5" fmla="*/ 44034 w 43800"/>
                <a:gd name="connsiteY5" fmla="*/ 15097 h 51039"/>
                <a:gd name="connsiteX6" fmla="*/ 44034 w 43800"/>
                <a:gd name="connsiteY6" fmla="*/ 39031 h 51039"/>
                <a:gd name="connsiteX7" fmla="*/ 45674 w 43800"/>
                <a:gd name="connsiteY7" fmla="*/ 49678 h 51039"/>
                <a:gd name="connsiteX8" fmla="*/ 33941 w 43800"/>
                <a:gd name="connsiteY8" fmla="*/ 49678 h 51039"/>
                <a:gd name="connsiteX9" fmla="*/ 32557 w 43800"/>
                <a:gd name="connsiteY9" fmla="*/ 44631 h 51039"/>
                <a:gd name="connsiteX10" fmla="*/ 18184 w 43800"/>
                <a:gd name="connsiteY10" fmla="*/ 51020 h 51039"/>
                <a:gd name="connsiteX11" fmla="*/ 1873 w 43800"/>
                <a:gd name="connsiteY11" fmla="*/ 36114 h 51039"/>
                <a:gd name="connsiteX12" fmla="*/ 21570 w 43800"/>
                <a:gd name="connsiteY12" fmla="*/ 19782 h 51039"/>
                <a:gd name="connsiteX13" fmla="*/ 32387 w 43800"/>
                <a:gd name="connsiteY13" fmla="*/ 18419 h 51039"/>
                <a:gd name="connsiteX14" fmla="*/ 32387 w 43800"/>
                <a:gd name="connsiteY14" fmla="*/ 16034 h 51039"/>
                <a:gd name="connsiteX15" fmla="*/ 24040 w 43800"/>
                <a:gd name="connsiteY15" fmla="*/ 8603 h 51039"/>
                <a:gd name="connsiteX16" fmla="*/ 15331 w 43800"/>
                <a:gd name="connsiteY16" fmla="*/ 15566 h 51039"/>
                <a:gd name="connsiteX17" fmla="*/ 3790 w 43800"/>
                <a:gd name="connsiteY17" fmla="*/ 15566 h 51039"/>
                <a:gd name="connsiteX18" fmla="*/ 24317 w 43800"/>
                <a:gd name="connsiteY18" fmla="*/ 0 h 51039"/>
                <a:gd name="connsiteX19" fmla="*/ 44120 w 43800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800" h="51039">
                  <a:moveTo>
                    <a:pt x="24508" y="27299"/>
                  </a:moveTo>
                  <a:cubicBezTo>
                    <a:pt x="16906" y="28299"/>
                    <a:pt x="13861" y="30407"/>
                    <a:pt x="13861" y="34985"/>
                  </a:cubicBezTo>
                  <a:cubicBezTo>
                    <a:pt x="13861" y="38840"/>
                    <a:pt x="15991" y="41501"/>
                    <a:pt x="21208" y="41501"/>
                  </a:cubicBezTo>
                  <a:cubicBezTo>
                    <a:pt x="27149" y="41501"/>
                    <a:pt x="32387" y="37456"/>
                    <a:pt x="32387" y="31408"/>
                  </a:cubicBezTo>
                  <a:lnTo>
                    <a:pt x="32387" y="26191"/>
                  </a:lnTo>
                  <a:close/>
                  <a:moveTo>
                    <a:pt x="44034" y="15097"/>
                  </a:moveTo>
                  <a:lnTo>
                    <a:pt x="44034" y="39031"/>
                  </a:lnTo>
                  <a:cubicBezTo>
                    <a:pt x="43870" y="42653"/>
                    <a:pt x="44428" y="46273"/>
                    <a:pt x="45674" y="49678"/>
                  </a:cubicBezTo>
                  <a:lnTo>
                    <a:pt x="33941" y="49678"/>
                  </a:lnTo>
                  <a:cubicBezTo>
                    <a:pt x="33292" y="48053"/>
                    <a:pt x="32828" y="46360"/>
                    <a:pt x="32557" y="44631"/>
                  </a:cubicBezTo>
                  <a:cubicBezTo>
                    <a:pt x="29046" y="48916"/>
                    <a:pt x="23716" y="51284"/>
                    <a:pt x="18184" y="51020"/>
                  </a:cubicBezTo>
                  <a:cubicBezTo>
                    <a:pt x="7814" y="51020"/>
                    <a:pt x="1873" y="44780"/>
                    <a:pt x="1873" y="36114"/>
                  </a:cubicBezTo>
                  <a:cubicBezTo>
                    <a:pt x="1873" y="27448"/>
                    <a:pt x="7367" y="21528"/>
                    <a:pt x="21570" y="19782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34"/>
                    <a:pt x="30641" y="8603"/>
                    <a:pt x="24040" y="8603"/>
                  </a:cubicBezTo>
                  <a:cubicBezTo>
                    <a:pt x="17992" y="8603"/>
                    <a:pt x="15522" y="10541"/>
                    <a:pt x="15331" y="15566"/>
                  </a:cubicBezTo>
                  <a:lnTo>
                    <a:pt x="3790" y="15566"/>
                  </a:lnTo>
                  <a:cubicBezTo>
                    <a:pt x="4066" y="4919"/>
                    <a:pt x="11945" y="0"/>
                    <a:pt x="24317" y="0"/>
                  </a:cubicBezTo>
                  <a:cubicBezTo>
                    <a:pt x="38711" y="0"/>
                    <a:pt x="44120" y="5686"/>
                    <a:pt x="44120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id="{A107D553-338A-8B23-C4F3-71415F62642E}"/>
                </a:ext>
              </a:extLst>
            </p:cNvPr>
            <p:cNvSpPr/>
            <p:nvPr/>
          </p:nvSpPr>
          <p:spPr>
            <a:xfrm>
              <a:off x="3063339" y="635643"/>
              <a:ext cx="54639" cy="67543"/>
            </a:xfrm>
            <a:custGeom>
              <a:avLst/>
              <a:gdLst>
                <a:gd name="connsiteX0" fmla="*/ 1873 w 54639"/>
                <a:gd name="connsiteY0" fmla="*/ 55385 h 67543"/>
                <a:gd name="connsiteX1" fmla="*/ 10029 w 54639"/>
                <a:gd name="connsiteY1" fmla="*/ 48060 h 67543"/>
                <a:gd name="connsiteX2" fmla="*/ 30108 w 54639"/>
                <a:gd name="connsiteY2" fmla="*/ 57216 h 67543"/>
                <a:gd name="connsiteX3" fmla="*/ 43843 w 54639"/>
                <a:gd name="connsiteY3" fmla="*/ 48230 h 67543"/>
                <a:gd name="connsiteX4" fmla="*/ 26808 w 54639"/>
                <a:gd name="connsiteY4" fmla="*/ 37583 h 67543"/>
                <a:gd name="connsiteX5" fmla="*/ 5089 w 54639"/>
                <a:gd name="connsiteY5" fmla="*/ 18611 h 67543"/>
                <a:gd name="connsiteX6" fmla="*/ 29278 w 54639"/>
                <a:gd name="connsiteY6" fmla="*/ 0 h 67543"/>
                <a:gd name="connsiteX7" fmla="*/ 55490 w 54639"/>
                <a:gd name="connsiteY7" fmla="*/ 11563 h 67543"/>
                <a:gd name="connsiteX8" fmla="*/ 46973 w 54639"/>
                <a:gd name="connsiteY8" fmla="*/ 18334 h 67543"/>
                <a:gd name="connsiteX9" fmla="*/ 29470 w 54639"/>
                <a:gd name="connsiteY9" fmla="*/ 10264 h 67543"/>
                <a:gd name="connsiteX10" fmla="*/ 17567 w 54639"/>
                <a:gd name="connsiteY10" fmla="*/ 18334 h 67543"/>
                <a:gd name="connsiteX11" fmla="*/ 33877 w 54639"/>
                <a:gd name="connsiteY11" fmla="*/ 27682 h 67543"/>
                <a:gd name="connsiteX12" fmla="*/ 56512 w 54639"/>
                <a:gd name="connsiteY12" fmla="*/ 47485 h 67543"/>
                <a:gd name="connsiteX13" fmla="*/ 29938 w 54639"/>
                <a:gd name="connsiteY13" fmla="*/ 67543 h 67543"/>
                <a:gd name="connsiteX14" fmla="*/ 1980 w 54639"/>
                <a:gd name="connsiteY14" fmla="*/ 55363 h 67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639" h="67543">
                  <a:moveTo>
                    <a:pt x="1873" y="55385"/>
                  </a:moveTo>
                  <a:lnTo>
                    <a:pt x="10029" y="48060"/>
                  </a:lnTo>
                  <a:cubicBezTo>
                    <a:pt x="14990" y="53994"/>
                    <a:pt x="22375" y="57361"/>
                    <a:pt x="30108" y="57216"/>
                  </a:cubicBezTo>
                  <a:cubicBezTo>
                    <a:pt x="37880" y="57216"/>
                    <a:pt x="43843" y="53830"/>
                    <a:pt x="43843" y="48230"/>
                  </a:cubicBezTo>
                  <a:cubicBezTo>
                    <a:pt x="43843" y="42630"/>
                    <a:pt x="41288" y="39989"/>
                    <a:pt x="26808" y="37583"/>
                  </a:cubicBezTo>
                  <a:cubicBezTo>
                    <a:pt x="12328" y="35177"/>
                    <a:pt x="5089" y="29428"/>
                    <a:pt x="5089" y="18611"/>
                  </a:cubicBezTo>
                  <a:cubicBezTo>
                    <a:pt x="5089" y="7240"/>
                    <a:pt x="14884" y="0"/>
                    <a:pt x="29278" y="0"/>
                  </a:cubicBezTo>
                  <a:cubicBezTo>
                    <a:pt x="41926" y="0"/>
                    <a:pt x="50359" y="5132"/>
                    <a:pt x="55490" y="11563"/>
                  </a:cubicBezTo>
                  <a:lnTo>
                    <a:pt x="46973" y="18334"/>
                  </a:lnTo>
                  <a:cubicBezTo>
                    <a:pt x="42829" y="12919"/>
                    <a:pt x="36279" y="9900"/>
                    <a:pt x="29470" y="10264"/>
                  </a:cubicBezTo>
                  <a:cubicBezTo>
                    <a:pt x="22059" y="10264"/>
                    <a:pt x="17567" y="13202"/>
                    <a:pt x="17567" y="18334"/>
                  </a:cubicBezTo>
                  <a:cubicBezTo>
                    <a:pt x="17567" y="23019"/>
                    <a:pt x="20122" y="25297"/>
                    <a:pt x="33877" y="27682"/>
                  </a:cubicBezTo>
                  <a:cubicBezTo>
                    <a:pt x="49635" y="30343"/>
                    <a:pt x="56512" y="36199"/>
                    <a:pt x="56512" y="47485"/>
                  </a:cubicBezTo>
                  <a:cubicBezTo>
                    <a:pt x="56512" y="59494"/>
                    <a:pt x="46888" y="67543"/>
                    <a:pt x="29938" y="67543"/>
                  </a:cubicBezTo>
                  <a:cubicBezTo>
                    <a:pt x="19121" y="67543"/>
                    <a:pt x="8645" y="63604"/>
                    <a:pt x="1980" y="553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id="{FA1193C9-AA81-A56D-E230-AB45B5CBF0B7}"/>
                </a:ext>
              </a:extLst>
            </p:cNvPr>
            <p:cNvSpPr/>
            <p:nvPr/>
          </p:nvSpPr>
          <p:spPr>
            <a:xfrm>
              <a:off x="3120534" y="641073"/>
              <a:ext cx="31344" cy="61773"/>
            </a:xfrm>
            <a:custGeom>
              <a:avLst/>
              <a:gdLst>
                <a:gd name="connsiteX0" fmla="*/ 20207 w 31344"/>
                <a:gd name="connsiteY0" fmla="*/ 12563 h 61773"/>
                <a:gd name="connsiteX1" fmla="*/ 32216 w 31344"/>
                <a:gd name="connsiteY1" fmla="*/ 12563 h 61773"/>
                <a:gd name="connsiteX2" fmla="*/ 32216 w 31344"/>
                <a:gd name="connsiteY2" fmla="*/ 21081 h 61773"/>
                <a:gd name="connsiteX3" fmla="*/ 20207 w 31344"/>
                <a:gd name="connsiteY3" fmla="*/ 21081 h 61773"/>
                <a:gd name="connsiteX4" fmla="*/ 20207 w 31344"/>
                <a:gd name="connsiteY4" fmla="*/ 46186 h 61773"/>
                <a:gd name="connsiteX5" fmla="*/ 25977 w 31344"/>
                <a:gd name="connsiteY5" fmla="*/ 52148 h 61773"/>
                <a:gd name="connsiteX6" fmla="*/ 33217 w 31344"/>
                <a:gd name="connsiteY6" fmla="*/ 51041 h 61773"/>
                <a:gd name="connsiteX7" fmla="*/ 33217 w 31344"/>
                <a:gd name="connsiteY7" fmla="*/ 60218 h 61773"/>
                <a:gd name="connsiteX8" fmla="*/ 23145 w 31344"/>
                <a:gd name="connsiteY8" fmla="*/ 61773 h 61773"/>
                <a:gd name="connsiteX9" fmla="*/ 8474 w 31344"/>
                <a:gd name="connsiteY9" fmla="*/ 47932 h 61773"/>
                <a:gd name="connsiteX10" fmla="*/ 8474 w 31344"/>
                <a:gd name="connsiteY10" fmla="*/ 21166 h 61773"/>
                <a:gd name="connsiteX11" fmla="*/ 1873 w 31344"/>
                <a:gd name="connsiteY11" fmla="*/ 21166 h 61773"/>
                <a:gd name="connsiteX12" fmla="*/ 1873 w 31344"/>
                <a:gd name="connsiteY12" fmla="*/ 12649 h 61773"/>
                <a:gd name="connsiteX13" fmla="*/ 8474 w 31344"/>
                <a:gd name="connsiteY13" fmla="*/ 12649 h 61773"/>
                <a:gd name="connsiteX14" fmla="*/ 8474 w 31344"/>
                <a:gd name="connsiteY14" fmla="*/ 0 h 61773"/>
                <a:gd name="connsiteX15" fmla="*/ 20207 w 31344"/>
                <a:gd name="connsiteY15" fmla="*/ 0 h 61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1344" h="61773">
                  <a:moveTo>
                    <a:pt x="20207" y="12563"/>
                  </a:moveTo>
                  <a:lnTo>
                    <a:pt x="32216" y="12563"/>
                  </a:lnTo>
                  <a:lnTo>
                    <a:pt x="32216" y="21081"/>
                  </a:lnTo>
                  <a:lnTo>
                    <a:pt x="20207" y="21081"/>
                  </a:lnTo>
                  <a:lnTo>
                    <a:pt x="20207" y="46186"/>
                  </a:lnTo>
                  <a:cubicBezTo>
                    <a:pt x="20207" y="50210"/>
                    <a:pt x="21570" y="52148"/>
                    <a:pt x="25977" y="52148"/>
                  </a:cubicBezTo>
                  <a:cubicBezTo>
                    <a:pt x="28428" y="52093"/>
                    <a:pt x="30862" y="51720"/>
                    <a:pt x="33217" y="51041"/>
                  </a:cubicBezTo>
                  <a:lnTo>
                    <a:pt x="33217" y="60218"/>
                  </a:lnTo>
                  <a:cubicBezTo>
                    <a:pt x="29966" y="61272"/>
                    <a:pt x="26565" y="61796"/>
                    <a:pt x="23145" y="61773"/>
                  </a:cubicBezTo>
                  <a:cubicBezTo>
                    <a:pt x="12222" y="61773"/>
                    <a:pt x="8474" y="56279"/>
                    <a:pt x="8474" y="47932"/>
                  </a:cubicBezTo>
                  <a:lnTo>
                    <a:pt x="8474" y="21166"/>
                  </a:lnTo>
                  <a:lnTo>
                    <a:pt x="1873" y="21166"/>
                  </a:lnTo>
                  <a:lnTo>
                    <a:pt x="1873" y="12649"/>
                  </a:lnTo>
                  <a:lnTo>
                    <a:pt x="8474" y="12649"/>
                  </a:lnTo>
                  <a:lnTo>
                    <a:pt x="8474" y="0"/>
                  </a:lnTo>
                  <a:lnTo>
                    <a:pt x="20207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id="{34DA498A-C259-B694-3254-D291CB156468}"/>
                </a:ext>
              </a:extLst>
            </p:cNvPr>
            <p:cNvSpPr/>
            <p:nvPr/>
          </p:nvSpPr>
          <p:spPr>
            <a:xfrm>
              <a:off x="3158458" y="651825"/>
              <a:ext cx="28128" cy="49742"/>
            </a:xfrm>
            <a:custGeom>
              <a:avLst/>
              <a:gdLst>
                <a:gd name="connsiteX0" fmla="*/ 30002 w 28128"/>
                <a:gd name="connsiteY0" fmla="*/ 256 h 49742"/>
                <a:gd name="connsiteX1" fmla="*/ 30002 w 28128"/>
                <a:gd name="connsiteY1" fmla="*/ 11883 h 49742"/>
                <a:gd name="connsiteX2" fmla="*/ 27085 w 28128"/>
                <a:gd name="connsiteY2" fmla="*/ 11883 h 49742"/>
                <a:gd name="connsiteX3" fmla="*/ 13606 w 28128"/>
                <a:gd name="connsiteY3" fmla="*/ 28747 h 49742"/>
                <a:gd name="connsiteX4" fmla="*/ 13606 w 28128"/>
                <a:gd name="connsiteY4" fmla="*/ 49742 h 49742"/>
                <a:gd name="connsiteX5" fmla="*/ 1873 w 28128"/>
                <a:gd name="connsiteY5" fmla="*/ 49742 h 49742"/>
                <a:gd name="connsiteX6" fmla="*/ 1873 w 28128"/>
                <a:gd name="connsiteY6" fmla="*/ 1364 h 49742"/>
                <a:gd name="connsiteX7" fmla="*/ 13414 w 28128"/>
                <a:gd name="connsiteY7" fmla="*/ 1364 h 49742"/>
                <a:gd name="connsiteX8" fmla="*/ 13414 w 28128"/>
                <a:gd name="connsiteY8" fmla="*/ 9242 h 49742"/>
                <a:gd name="connsiteX9" fmla="*/ 26702 w 28128"/>
                <a:gd name="connsiteY9" fmla="*/ 1 h 49742"/>
                <a:gd name="connsiteX10" fmla="*/ 30002 w 28128"/>
                <a:gd name="connsiteY10" fmla="*/ 278 h 4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128" h="49742">
                  <a:moveTo>
                    <a:pt x="30002" y="256"/>
                  </a:moveTo>
                  <a:lnTo>
                    <a:pt x="30002" y="11883"/>
                  </a:lnTo>
                  <a:cubicBezTo>
                    <a:pt x="28448" y="11883"/>
                    <a:pt x="27724" y="11883"/>
                    <a:pt x="27085" y="11883"/>
                  </a:cubicBezTo>
                  <a:cubicBezTo>
                    <a:pt x="19462" y="11883"/>
                    <a:pt x="13606" y="15460"/>
                    <a:pt x="13606" y="28747"/>
                  </a:cubicBezTo>
                  <a:lnTo>
                    <a:pt x="13606" y="49742"/>
                  </a:lnTo>
                  <a:lnTo>
                    <a:pt x="1873" y="49742"/>
                  </a:lnTo>
                  <a:lnTo>
                    <a:pt x="1873" y="1364"/>
                  </a:lnTo>
                  <a:lnTo>
                    <a:pt x="13414" y="1364"/>
                  </a:lnTo>
                  <a:lnTo>
                    <a:pt x="13414" y="9242"/>
                  </a:lnTo>
                  <a:cubicBezTo>
                    <a:pt x="16715" y="2854"/>
                    <a:pt x="21485" y="1"/>
                    <a:pt x="26702" y="1"/>
                  </a:cubicBezTo>
                  <a:cubicBezTo>
                    <a:pt x="27809" y="-8"/>
                    <a:pt x="28912" y="86"/>
                    <a:pt x="30002" y="27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id="{DB617205-DE5C-16BB-4AD4-AB6A313E0F98}"/>
                </a:ext>
              </a:extLst>
            </p:cNvPr>
            <p:cNvSpPr/>
            <p:nvPr/>
          </p:nvSpPr>
          <p:spPr>
            <a:xfrm>
              <a:off x="3190547" y="651826"/>
              <a:ext cx="46143" cy="50934"/>
            </a:xfrm>
            <a:custGeom>
              <a:avLst/>
              <a:gdLst>
                <a:gd name="connsiteX0" fmla="*/ 13883 w 46143"/>
                <a:gd name="connsiteY0" fmla="*/ 20144 h 50934"/>
                <a:gd name="connsiteX1" fmla="*/ 35879 w 46143"/>
                <a:gd name="connsiteY1" fmla="*/ 20144 h 50934"/>
                <a:gd name="connsiteX2" fmla="*/ 25062 w 46143"/>
                <a:gd name="connsiteY2" fmla="*/ 8965 h 50934"/>
                <a:gd name="connsiteX3" fmla="*/ 13883 w 46143"/>
                <a:gd name="connsiteY3" fmla="*/ 20144 h 50934"/>
                <a:gd name="connsiteX4" fmla="*/ 47952 w 46143"/>
                <a:gd name="connsiteY4" fmla="*/ 25723 h 50934"/>
                <a:gd name="connsiteX5" fmla="*/ 47952 w 46143"/>
                <a:gd name="connsiteY5" fmla="*/ 28108 h 50934"/>
                <a:gd name="connsiteX6" fmla="*/ 13883 w 46143"/>
                <a:gd name="connsiteY6" fmla="*/ 28108 h 50934"/>
                <a:gd name="connsiteX7" fmla="*/ 26531 w 46143"/>
                <a:gd name="connsiteY7" fmla="*/ 41586 h 50934"/>
                <a:gd name="connsiteX8" fmla="*/ 38072 w 46143"/>
                <a:gd name="connsiteY8" fmla="*/ 34794 h 50934"/>
                <a:gd name="connsiteX9" fmla="*/ 47612 w 46143"/>
                <a:gd name="connsiteY9" fmla="*/ 39649 h 50934"/>
                <a:gd name="connsiteX10" fmla="*/ 25977 w 46143"/>
                <a:gd name="connsiteY10" fmla="*/ 50934 h 50934"/>
                <a:gd name="connsiteX11" fmla="*/ 1873 w 46143"/>
                <a:gd name="connsiteY11" fmla="*/ 25382 h 50934"/>
                <a:gd name="connsiteX12" fmla="*/ 25296 w 46143"/>
                <a:gd name="connsiteY12" fmla="*/ 0 h 50934"/>
                <a:gd name="connsiteX13" fmla="*/ 48016 w 46143"/>
                <a:gd name="connsiteY13" fmla="*/ 25744 h 50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143" h="50934">
                  <a:moveTo>
                    <a:pt x="13883" y="20144"/>
                  </a:moveTo>
                  <a:lnTo>
                    <a:pt x="35879" y="20144"/>
                  </a:lnTo>
                  <a:cubicBezTo>
                    <a:pt x="35325" y="12627"/>
                    <a:pt x="31386" y="8965"/>
                    <a:pt x="25062" y="8965"/>
                  </a:cubicBezTo>
                  <a:cubicBezTo>
                    <a:pt x="18738" y="8965"/>
                    <a:pt x="14415" y="12798"/>
                    <a:pt x="13883" y="20144"/>
                  </a:cubicBezTo>
                  <a:moveTo>
                    <a:pt x="47952" y="25723"/>
                  </a:moveTo>
                  <a:lnTo>
                    <a:pt x="47952" y="28108"/>
                  </a:lnTo>
                  <a:lnTo>
                    <a:pt x="13883" y="28108"/>
                  </a:lnTo>
                  <a:cubicBezTo>
                    <a:pt x="14245" y="37008"/>
                    <a:pt x="18823" y="41586"/>
                    <a:pt x="26531" y="41586"/>
                  </a:cubicBezTo>
                  <a:cubicBezTo>
                    <a:pt x="31373" y="41770"/>
                    <a:pt x="35881" y="39116"/>
                    <a:pt x="38072" y="34794"/>
                  </a:cubicBezTo>
                  <a:lnTo>
                    <a:pt x="47612" y="39649"/>
                  </a:lnTo>
                  <a:cubicBezTo>
                    <a:pt x="43204" y="46803"/>
                    <a:pt x="36049" y="50934"/>
                    <a:pt x="25977" y="50934"/>
                  </a:cubicBezTo>
                  <a:cubicBezTo>
                    <a:pt x="10774" y="50934"/>
                    <a:pt x="1873" y="39926"/>
                    <a:pt x="1873" y="25382"/>
                  </a:cubicBezTo>
                  <a:cubicBezTo>
                    <a:pt x="1873" y="10839"/>
                    <a:pt x="10114" y="0"/>
                    <a:pt x="25296" y="0"/>
                  </a:cubicBezTo>
                  <a:cubicBezTo>
                    <a:pt x="39776" y="0"/>
                    <a:pt x="48016" y="10817"/>
                    <a:pt x="48016" y="2574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id="{F6DA6489-40B5-B20F-2B1C-6E1EDBDF3C4F}"/>
                </a:ext>
              </a:extLst>
            </p:cNvPr>
            <p:cNvSpPr/>
            <p:nvPr/>
          </p:nvSpPr>
          <p:spPr>
            <a:xfrm>
              <a:off x="3239820" y="635749"/>
              <a:ext cx="32706" cy="65647"/>
            </a:xfrm>
            <a:custGeom>
              <a:avLst/>
              <a:gdLst>
                <a:gd name="connsiteX0" fmla="*/ 34580 w 32706"/>
                <a:gd name="connsiteY0" fmla="*/ 1576 h 65647"/>
                <a:gd name="connsiteX1" fmla="*/ 34580 w 32706"/>
                <a:gd name="connsiteY1" fmla="*/ 10285 h 65647"/>
                <a:gd name="connsiteX2" fmla="*/ 26254 w 32706"/>
                <a:gd name="connsiteY2" fmla="*/ 8901 h 65647"/>
                <a:gd name="connsiteX3" fmla="*/ 20207 w 32706"/>
                <a:gd name="connsiteY3" fmla="*/ 14033 h 65647"/>
                <a:gd name="connsiteX4" fmla="*/ 20207 w 32706"/>
                <a:gd name="connsiteY4" fmla="*/ 17887 h 65647"/>
                <a:gd name="connsiteX5" fmla="*/ 32472 w 32706"/>
                <a:gd name="connsiteY5" fmla="*/ 17887 h 65647"/>
                <a:gd name="connsiteX6" fmla="*/ 32472 w 32706"/>
                <a:gd name="connsiteY6" fmla="*/ 26404 h 65647"/>
                <a:gd name="connsiteX7" fmla="*/ 20207 w 32706"/>
                <a:gd name="connsiteY7" fmla="*/ 26404 h 65647"/>
                <a:gd name="connsiteX8" fmla="*/ 20207 w 32706"/>
                <a:gd name="connsiteY8" fmla="*/ 65648 h 65647"/>
                <a:gd name="connsiteX9" fmla="*/ 8474 w 32706"/>
                <a:gd name="connsiteY9" fmla="*/ 65648 h 65647"/>
                <a:gd name="connsiteX10" fmla="*/ 8474 w 32706"/>
                <a:gd name="connsiteY10" fmla="*/ 26489 h 65647"/>
                <a:gd name="connsiteX11" fmla="*/ 1873 w 32706"/>
                <a:gd name="connsiteY11" fmla="*/ 26489 h 65647"/>
                <a:gd name="connsiteX12" fmla="*/ 1873 w 32706"/>
                <a:gd name="connsiteY12" fmla="*/ 17972 h 65647"/>
                <a:gd name="connsiteX13" fmla="*/ 8474 w 32706"/>
                <a:gd name="connsiteY13" fmla="*/ 17972 h 65647"/>
                <a:gd name="connsiteX14" fmla="*/ 8474 w 32706"/>
                <a:gd name="connsiteY14" fmla="*/ 13394 h 65647"/>
                <a:gd name="connsiteX15" fmla="*/ 24231 w 32706"/>
                <a:gd name="connsiteY15" fmla="*/ 0 h 65647"/>
                <a:gd name="connsiteX16" fmla="*/ 34580 w 32706"/>
                <a:gd name="connsiteY16" fmla="*/ 1661 h 65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706" h="65647">
                  <a:moveTo>
                    <a:pt x="34580" y="1576"/>
                  </a:moveTo>
                  <a:lnTo>
                    <a:pt x="34580" y="10285"/>
                  </a:lnTo>
                  <a:cubicBezTo>
                    <a:pt x="31876" y="9467"/>
                    <a:pt x="29078" y="9003"/>
                    <a:pt x="26254" y="8901"/>
                  </a:cubicBezTo>
                  <a:cubicBezTo>
                    <a:pt x="22208" y="8901"/>
                    <a:pt x="20207" y="9902"/>
                    <a:pt x="20207" y="14033"/>
                  </a:cubicBezTo>
                  <a:lnTo>
                    <a:pt x="20207" y="17887"/>
                  </a:lnTo>
                  <a:lnTo>
                    <a:pt x="32472" y="17887"/>
                  </a:lnTo>
                  <a:lnTo>
                    <a:pt x="32472" y="26404"/>
                  </a:lnTo>
                  <a:lnTo>
                    <a:pt x="20207" y="26404"/>
                  </a:lnTo>
                  <a:lnTo>
                    <a:pt x="20207" y="65648"/>
                  </a:lnTo>
                  <a:lnTo>
                    <a:pt x="8474" y="65648"/>
                  </a:lnTo>
                  <a:lnTo>
                    <a:pt x="8474" y="26489"/>
                  </a:lnTo>
                  <a:lnTo>
                    <a:pt x="1873" y="26489"/>
                  </a:lnTo>
                  <a:lnTo>
                    <a:pt x="1873" y="17972"/>
                  </a:lnTo>
                  <a:lnTo>
                    <a:pt x="8474" y="17972"/>
                  </a:lnTo>
                  <a:lnTo>
                    <a:pt x="8474" y="13394"/>
                  </a:lnTo>
                  <a:cubicBezTo>
                    <a:pt x="8474" y="5771"/>
                    <a:pt x="12967" y="0"/>
                    <a:pt x="24231" y="0"/>
                  </a:cubicBezTo>
                  <a:cubicBezTo>
                    <a:pt x="27745" y="32"/>
                    <a:pt x="31233" y="592"/>
                    <a:pt x="34580" y="166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id="{6075E7CA-95C5-0FAA-6868-8B3FC5A6D3E1}"/>
                </a:ext>
              </a:extLst>
            </p:cNvPr>
            <p:cNvSpPr/>
            <p:nvPr/>
          </p:nvSpPr>
          <p:spPr>
            <a:xfrm>
              <a:off x="3273464" y="651911"/>
              <a:ext cx="43907" cy="51039"/>
            </a:xfrm>
            <a:custGeom>
              <a:avLst/>
              <a:gdLst>
                <a:gd name="connsiteX0" fmla="*/ 24615 w 43907"/>
                <a:gd name="connsiteY0" fmla="*/ 27299 h 51039"/>
                <a:gd name="connsiteX1" fmla="*/ 13968 w 43907"/>
                <a:gd name="connsiteY1" fmla="*/ 34985 h 51039"/>
                <a:gd name="connsiteX2" fmla="*/ 21293 w 43907"/>
                <a:gd name="connsiteY2" fmla="*/ 41501 h 51039"/>
                <a:gd name="connsiteX3" fmla="*/ 32472 w 43907"/>
                <a:gd name="connsiteY3" fmla="*/ 31408 h 51039"/>
                <a:gd name="connsiteX4" fmla="*/ 32472 w 43907"/>
                <a:gd name="connsiteY4" fmla="*/ 26191 h 51039"/>
                <a:gd name="connsiteX5" fmla="*/ 44120 w 43907"/>
                <a:gd name="connsiteY5" fmla="*/ 15097 h 51039"/>
                <a:gd name="connsiteX6" fmla="*/ 44120 w 43907"/>
                <a:gd name="connsiteY6" fmla="*/ 39031 h 51039"/>
                <a:gd name="connsiteX7" fmla="*/ 45780 w 43907"/>
                <a:gd name="connsiteY7" fmla="*/ 49678 h 51039"/>
                <a:gd name="connsiteX8" fmla="*/ 33963 w 43907"/>
                <a:gd name="connsiteY8" fmla="*/ 49678 h 51039"/>
                <a:gd name="connsiteX9" fmla="*/ 32578 w 43907"/>
                <a:gd name="connsiteY9" fmla="*/ 44631 h 51039"/>
                <a:gd name="connsiteX10" fmla="*/ 18184 w 43907"/>
                <a:gd name="connsiteY10" fmla="*/ 51020 h 51039"/>
                <a:gd name="connsiteX11" fmla="*/ 1873 w 43907"/>
                <a:gd name="connsiteY11" fmla="*/ 36114 h 51039"/>
                <a:gd name="connsiteX12" fmla="*/ 21570 w 43907"/>
                <a:gd name="connsiteY12" fmla="*/ 19782 h 51039"/>
                <a:gd name="connsiteX13" fmla="*/ 32387 w 43907"/>
                <a:gd name="connsiteY13" fmla="*/ 18419 h 51039"/>
                <a:gd name="connsiteX14" fmla="*/ 32387 w 43907"/>
                <a:gd name="connsiteY14" fmla="*/ 16034 h 51039"/>
                <a:gd name="connsiteX15" fmla="*/ 24061 w 43907"/>
                <a:gd name="connsiteY15" fmla="*/ 8603 h 51039"/>
                <a:gd name="connsiteX16" fmla="*/ 15352 w 43907"/>
                <a:gd name="connsiteY16" fmla="*/ 15566 h 51039"/>
                <a:gd name="connsiteX17" fmla="*/ 3875 w 43907"/>
                <a:gd name="connsiteY17" fmla="*/ 15566 h 51039"/>
                <a:gd name="connsiteX18" fmla="*/ 24423 w 43907"/>
                <a:gd name="connsiteY18" fmla="*/ 0 h 51039"/>
                <a:gd name="connsiteX19" fmla="*/ 44205 w 43907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615" y="27299"/>
                  </a:moveTo>
                  <a:cubicBezTo>
                    <a:pt x="16992" y="28299"/>
                    <a:pt x="13968" y="30407"/>
                    <a:pt x="13968" y="34985"/>
                  </a:cubicBezTo>
                  <a:cubicBezTo>
                    <a:pt x="13968" y="38840"/>
                    <a:pt x="16097" y="41501"/>
                    <a:pt x="21293" y="41501"/>
                  </a:cubicBezTo>
                  <a:cubicBezTo>
                    <a:pt x="27255" y="41501"/>
                    <a:pt x="32472" y="37456"/>
                    <a:pt x="32472" y="31408"/>
                  </a:cubicBezTo>
                  <a:lnTo>
                    <a:pt x="32472" y="26191"/>
                  </a:lnTo>
                  <a:close/>
                  <a:moveTo>
                    <a:pt x="44120" y="15097"/>
                  </a:moveTo>
                  <a:lnTo>
                    <a:pt x="44120" y="39031"/>
                  </a:lnTo>
                  <a:cubicBezTo>
                    <a:pt x="43951" y="42655"/>
                    <a:pt x="44516" y="46277"/>
                    <a:pt x="45780" y="49678"/>
                  </a:cubicBezTo>
                  <a:lnTo>
                    <a:pt x="33963" y="49678"/>
                  </a:lnTo>
                  <a:cubicBezTo>
                    <a:pt x="33302" y="48058"/>
                    <a:pt x="32838" y="46363"/>
                    <a:pt x="32578" y="44631"/>
                  </a:cubicBezTo>
                  <a:cubicBezTo>
                    <a:pt x="29059" y="48916"/>
                    <a:pt x="23723" y="51284"/>
                    <a:pt x="18184" y="51020"/>
                  </a:cubicBezTo>
                  <a:cubicBezTo>
                    <a:pt x="7835" y="51020"/>
                    <a:pt x="1873" y="44780"/>
                    <a:pt x="1873" y="36114"/>
                  </a:cubicBezTo>
                  <a:cubicBezTo>
                    <a:pt x="1873" y="27448"/>
                    <a:pt x="7367" y="21528"/>
                    <a:pt x="21570" y="19782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34"/>
                    <a:pt x="30662" y="8603"/>
                    <a:pt x="24061" y="8603"/>
                  </a:cubicBezTo>
                  <a:cubicBezTo>
                    <a:pt x="18014" y="8603"/>
                    <a:pt x="15437" y="10541"/>
                    <a:pt x="15352" y="15566"/>
                  </a:cubicBezTo>
                  <a:lnTo>
                    <a:pt x="3875" y="15566"/>
                  </a:lnTo>
                  <a:cubicBezTo>
                    <a:pt x="4152" y="4919"/>
                    <a:pt x="12051" y="0"/>
                    <a:pt x="24423" y="0"/>
                  </a:cubicBezTo>
                  <a:cubicBezTo>
                    <a:pt x="38796" y="0"/>
                    <a:pt x="44205" y="5686"/>
                    <a:pt x="44205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F23A3D96-C1DB-669B-92E7-A567BE1A0379}"/>
                </a:ext>
              </a:extLst>
            </p:cNvPr>
            <p:cNvSpPr/>
            <p:nvPr/>
          </p:nvSpPr>
          <p:spPr>
            <a:xfrm>
              <a:off x="2629974" y="731464"/>
              <a:ext cx="42437" cy="64157"/>
            </a:xfrm>
            <a:custGeom>
              <a:avLst/>
              <a:gdLst>
                <a:gd name="connsiteX0" fmla="*/ 41629 w 42437"/>
                <a:gd name="connsiteY0" fmla="*/ 10263 h 64157"/>
                <a:gd name="connsiteX1" fmla="*/ 12095 w 42437"/>
                <a:gd name="connsiteY1" fmla="*/ 10263 h 64157"/>
                <a:gd name="connsiteX2" fmla="*/ 12095 w 42437"/>
                <a:gd name="connsiteY2" fmla="*/ 26383 h 64157"/>
                <a:gd name="connsiteX3" fmla="*/ 39691 w 42437"/>
                <a:gd name="connsiteY3" fmla="*/ 26383 h 64157"/>
                <a:gd name="connsiteX4" fmla="*/ 39691 w 42437"/>
                <a:gd name="connsiteY4" fmla="*/ 36476 h 64157"/>
                <a:gd name="connsiteX5" fmla="*/ 12095 w 42437"/>
                <a:gd name="connsiteY5" fmla="*/ 36476 h 64157"/>
                <a:gd name="connsiteX6" fmla="*/ 12095 w 42437"/>
                <a:gd name="connsiteY6" fmla="*/ 53873 h 64157"/>
                <a:gd name="connsiteX7" fmla="*/ 42438 w 42437"/>
                <a:gd name="connsiteY7" fmla="*/ 53873 h 64157"/>
                <a:gd name="connsiteX8" fmla="*/ 42438 w 42437"/>
                <a:gd name="connsiteY8" fmla="*/ 64157 h 64157"/>
                <a:gd name="connsiteX9" fmla="*/ 0 w 42437"/>
                <a:gd name="connsiteY9" fmla="*/ 64157 h 64157"/>
                <a:gd name="connsiteX10" fmla="*/ 0 w 42437"/>
                <a:gd name="connsiteY10" fmla="*/ 0 h 64157"/>
                <a:gd name="connsiteX11" fmla="*/ 41629 w 42437"/>
                <a:gd name="connsiteY11" fmla="*/ 0 h 64157"/>
                <a:gd name="connsiteX12" fmla="*/ 41629 w 42437"/>
                <a:gd name="connsiteY12" fmla="*/ 10263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64157">
                  <a:moveTo>
                    <a:pt x="41629" y="10263"/>
                  </a:moveTo>
                  <a:lnTo>
                    <a:pt x="12095" y="10263"/>
                  </a:lnTo>
                  <a:lnTo>
                    <a:pt x="12095" y="26383"/>
                  </a:lnTo>
                  <a:lnTo>
                    <a:pt x="39691" y="26383"/>
                  </a:lnTo>
                  <a:lnTo>
                    <a:pt x="39691" y="36476"/>
                  </a:lnTo>
                  <a:lnTo>
                    <a:pt x="12095" y="36476"/>
                  </a:lnTo>
                  <a:lnTo>
                    <a:pt x="12095" y="53873"/>
                  </a:lnTo>
                  <a:lnTo>
                    <a:pt x="42438" y="53873"/>
                  </a:lnTo>
                  <a:lnTo>
                    <a:pt x="42438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41629" y="0"/>
                  </a:lnTo>
                  <a:lnTo>
                    <a:pt x="41629" y="10263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2B99B8A2-E420-74BD-BEBA-7ED4FC102493}"/>
                </a:ext>
              </a:extLst>
            </p:cNvPr>
            <p:cNvSpPr/>
            <p:nvPr/>
          </p:nvSpPr>
          <p:spPr>
            <a:xfrm>
              <a:off x="2681653" y="731464"/>
              <a:ext cx="46100" cy="64157"/>
            </a:xfrm>
            <a:custGeom>
              <a:avLst/>
              <a:gdLst>
                <a:gd name="connsiteX0" fmla="*/ 11733 w 46100"/>
                <a:gd name="connsiteY0" fmla="*/ 35560 h 64157"/>
                <a:gd name="connsiteX1" fmla="*/ 31536 w 46100"/>
                <a:gd name="connsiteY1" fmla="*/ 15842 h 64157"/>
                <a:gd name="connsiteX2" fmla="*/ 45462 w 46100"/>
                <a:gd name="connsiteY2" fmla="*/ 15842 h 64157"/>
                <a:gd name="connsiteX3" fmla="*/ 26681 w 46100"/>
                <a:gd name="connsiteY3" fmla="*/ 34261 h 64157"/>
                <a:gd name="connsiteX4" fmla="*/ 46101 w 46100"/>
                <a:gd name="connsiteY4" fmla="*/ 64157 h 64157"/>
                <a:gd name="connsiteX5" fmla="*/ 32452 w 46100"/>
                <a:gd name="connsiteY5" fmla="*/ 64157 h 64157"/>
                <a:gd name="connsiteX6" fmla="*/ 18611 w 46100"/>
                <a:gd name="connsiteY6" fmla="*/ 42161 h 64157"/>
                <a:gd name="connsiteX7" fmla="*/ 11733 w 46100"/>
                <a:gd name="connsiteY7" fmla="*/ 48741 h 64157"/>
                <a:gd name="connsiteX8" fmla="*/ 11733 w 46100"/>
                <a:gd name="connsiteY8" fmla="*/ 64157 h 64157"/>
                <a:gd name="connsiteX9" fmla="*/ 0 w 46100"/>
                <a:gd name="connsiteY9" fmla="*/ 64157 h 64157"/>
                <a:gd name="connsiteX10" fmla="*/ 0 w 46100"/>
                <a:gd name="connsiteY10" fmla="*/ 0 h 64157"/>
                <a:gd name="connsiteX11" fmla="*/ 11733 w 46100"/>
                <a:gd name="connsiteY11" fmla="*/ 0 h 64157"/>
                <a:gd name="connsiteX12" fmla="*/ 11733 w 46100"/>
                <a:gd name="connsiteY12" fmla="*/ 35560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100" h="64157">
                  <a:moveTo>
                    <a:pt x="11733" y="35560"/>
                  </a:moveTo>
                  <a:lnTo>
                    <a:pt x="31536" y="15842"/>
                  </a:lnTo>
                  <a:lnTo>
                    <a:pt x="45462" y="15842"/>
                  </a:lnTo>
                  <a:lnTo>
                    <a:pt x="26681" y="34261"/>
                  </a:lnTo>
                  <a:lnTo>
                    <a:pt x="46101" y="64157"/>
                  </a:lnTo>
                  <a:lnTo>
                    <a:pt x="32452" y="64157"/>
                  </a:lnTo>
                  <a:lnTo>
                    <a:pt x="18611" y="42161"/>
                  </a:lnTo>
                  <a:lnTo>
                    <a:pt x="11733" y="48741"/>
                  </a:lnTo>
                  <a:lnTo>
                    <a:pt x="11733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11733" y="0"/>
                  </a:lnTo>
                  <a:lnTo>
                    <a:pt x="11733" y="3556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D94CBDCC-143C-4618-D37D-799D4B34DB5C}"/>
                </a:ext>
              </a:extLst>
            </p:cNvPr>
            <p:cNvSpPr/>
            <p:nvPr/>
          </p:nvSpPr>
          <p:spPr>
            <a:xfrm>
              <a:off x="2728137" y="745879"/>
              <a:ext cx="49038" cy="51104"/>
            </a:xfrm>
            <a:custGeom>
              <a:avLst/>
              <a:gdLst>
                <a:gd name="connsiteX0" fmla="*/ 14159 w 49038"/>
                <a:gd name="connsiteY0" fmla="*/ 25361 h 51104"/>
                <a:gd name="connsiteX1" fmla="*/ 26339 w 49038"/>
                <a:gd name="connsiteY1" fmla="*/ 41501 h 51104"/>
                <a:gd name="connsiteX2" fmla="*/ 38626 w 49038"/>
                <a:gd name="connsiteY2" fmla="*/ 25361 h 51104"/>
                <a:gd name="connsiteX3" fmla="*/ 26339 w 49038"/>
                <a:gd name="connsiteY3" fmla="*/ 9689 h 51104"/>
                <a:gd name="connsiteX4" fmla="*/ 14159 w 49038"/>
                <a:gd name="connsiteY4" fmla="*/ 25361 h 51104"/>
                <a:gd name="connsiteX5" fmla="*/ 50912 w 49038"/>
                <a:gd name="connsiteY5" fmla="*/ 25552 h 51104"/>
                <a:gd name="connsiteX6" fmla="*/ 26339 w 49038"/>
                <a:gd name="connsiteY6" fmla="*/ 51105 h 51104"/>
                <a:gd name="connsiteX7" fmla="*/ 1873 w 49038"/>
                <a:gd name="connsiteY7" fmla="*/ 25552 h 51104"/>
                <a:gd name="connsiteX8" fmla="*/ 26339 w 49038"/>
                <a:gd name="connsiteY8" fmla="*/ 0 h 51104"/>
                <a:gd name="connsiteX9" fmla="*/ 50912 w 49038"/>
                <a:gd name="connsiteY9" fmla="*/ 25552 h 51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038" h="51104">
                  <a:moveTo>
                    <a:pt x="14159" y="25361"/>
                  </a:moveTo>
                  <a:cubicBezTo>
                    <a:pt x="14159" y="35816"/>
                    <a:pt x="18653" y="41501"/>
                    <a:pt x="26339" y="41501"/>
                  </a:cubicBezTo>
                  <a:cubicBezTo>
                    <a:pt x="34026" y="41501"/>
                    <a:pt x="38626" y="35816"/>
                    <a:pt x="38626" y="25361"/>
                  </a:cubicBezTo>
                  <a:cubicBezTo>
                    <a:pt x="38626" y="14906"/>
                    <a:pt x="33771" y="9689"/>
                    <a:pt x="26339" y="9689"/>
                  </a:cubicBezTo>
                  <a:cubicBezTo>
                    <a:pt x="18908" y="9689"/>
                    <a:pt x="14159" y="15012"/>
                    <a:pt x="14159" y="25361"/>
                  </a:cubicBezTo>
                  <a:moveTo>
                    <a:pt x="50912" y="25552"/>
                  </a:moveTo>
                  <a:cubicBezTo>
                    <a:pt x="50912" y="40671"/>
                    <a:pt x="41735" y="51105"/>
                    <a:pt x="26339" y="51105"/>
                  </a:cubicBezTo>
                  <a:cubicBezTo>
                    <a:pt x="10944" y="51105"/>
                    <a:pt x="1873" y="40458"/>
                    <a:pt x="1873" y="25552"/>
                  </a:cubicBezTo>
                  <a:cubicBezTo>
                    <a:pt x="1873" y="10647"/>
                    <a:pt x="11136" y="0"/>
                    <a:pt x="26339" y="0"/>
                  </a:cubicBezTo>
                  <a:cubicBezTo>
                    <a:pt x="41543" y="0"/>
                    <a:pt x="50912" y="11094"/>
                    <a:pt x="50912" y="2555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id="{044B8B70-18AB-8933-8D98-BC863F48ED70}"/>
                </a:ext>
              </a:extLst>
            </p:cNvPr>
            <p:cNvSpPr/>
            <p:nvPr/>
          </p:nvSpPr>
          <p:spPr>
            <a:xfrm>
              <a:off x="2785714" y="745939"/>
              <a:ext cx="42416" cy="49724"/>
            </a:xfrm>
            <a:custGeom>
              <a:avLst/>
              <a:gdLst>
                <a:gd name="connsiteX0" fmla="*/ 44247 w 42416"/>
                <a:gd name="connsiteY0" fmla="*/ 18424 h 49724"/>
                <a:gd name="connsiteX1" fmla="*/ 44247 w 42416"/>
                <a:gd name="connsiteY1" fmla="*/ 49682 h 49724"/>
                <a:gd name="connsiteX2" fmla="*/ 32515 w 42416"/>
                <a:gd name="connsiteY2" fmla="*/ 49682 h 49724"/>
                <a:gd name="connsiteX3" fmla="*/ 32515 w 42416"/>
                <a:gd name="connsiteY3" fmla="*/ 22235 h 49724"/>
                <a:gd name="connsiteX4" fmla="*/ 24274 w 42416"/>
                <a:gd name="connsiteY4" fmla="*/ 10034 h 49724"/>
                <a:gd name="connsiteX5" fmla="*/ 13627 w 42416"/>
                <a:gd name="connsiteY5" fmla="*/ 22682 h 49724"/>
                <a:gd name="connsiteX6" fmla="*/ 13627 w 42416"/>
                <a:gd name="connsiteY6" fmla="*/ 49725 h 49724"/>
                <a:gd name="connsiteX7" fmla="*/ 1873 w 42416"/>
                <a:gd name="connsiteY7" fmla="*/ 49725 h 49724"/>
                <a:gd name="connsiteX8" fmla="*/ 1873 w 42416"/>
                <a:gd name="connsiteY8" fmla="*/ 1389 h 49724"/>
                <a:gd name="connsiteX9" fmla="*/ 13414 w 42416"/>
                <a:gd name="connsiteY9" fmla="*/ 1389 h 49724"/>
                <a:gd name="connsiteX10" fmla="*/ 13414 w 42416"/>
                <a:gd name="connsiteY10" fmla="*/ 7606 h 49724"/>
                <a:gd name="connsiteX11" fmla="*/ 27894 w 42416"/>
                <a:gd name="connsiteY11" fmla="*/ 5 h 49724"/>
                <a:gd name="connsiteX12" fmla="*/ 44290 w 42416"/>
                <a:gd name="connsiteY12" fmla="*/ 18424 h 4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16" h="49724">
                  <a:moveTo>
                    <a:pt x="44247" y="18424"/>
                  </a:moveTo>
                  <a:lnTo>
                    <a:pt x="44247" y="49682"/>
                  </a:lnTo>
                  <a:lnTo>
                    <a:pt x="32515" y="49682"/>
                  </a:lnTo>
                  <a:lnTo>
                    <a:pt x="32515" y="22235"/>
                  </a:lnTo>
                  <a:cubicBezTo>
                    <a:pt x="32515" y="14527"/>
                    <a:pt x="30875" y="10034"/>
                    <a:pt x="24274" y="10034"/>
                  </a:cubicBezTo>
                  <a:cubicBezTo>
                    <a:pt x="18141" y="10034"/>
                    <a:pt x="13627" y="15166"/>
                    <a:pt x="13627" y="22682"/>
                  </a:cubicBezTo>
                  <a:lnTo>
                    <a:pt x="13627" y="49725"/>
                  </a:lnTo>
                  <a:lnTo>
                    <a:pt x="1873" y="49725"/>
                  </a:lnTo>
                  <a:lnTo>
                    <a:pt x="1873" y="1389"/>
                  </a:lnTo>
                  <a:lnTo>
                    <a:pt x="13414" y="1389"/>
                  </a:lnTo>
                  <a:lnTo>
                    <a:pt x="13414" y="7606"/>
                  </a:lnTo>
                  <a:cubicBezTo>
                    <a:pt x="16606" y="2745"/>
                    <a:pt x="22079" y="-127"/>
                    <a:pt x="27894" y="5"/>
                  </a:cubicBezTo>
                  <a:cubicBezTo>
                    <a:pt x="38434" y="5"/>
                    <a:pt x="44290" y="6882"/>
                    <a:pt x="44290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0AE4A094-61FD-D3B3-99FF-8210D26DF967}"/>
                </a:ext>
              </a:extLst>
            </p:cNvPr>
            <p:cNvSpPr/>
            <p:nvPr/>
          </p:nvSpPr>
          <p:spPr>
            <a:xfrm>
              <a:off x="2836329" y="745879"/>
              <a:ext cx="49038" cy="51104"/>
            </a:xfrm>
            <a:custGeom>
              <a:avLst/>
              <a:gdLst>
                <a:gd name="connsiteX0" fmla="*/ 14159 w 49038"/>
                <a:gd name="connsiteY0" fmla="*/ 25361 h 51104"/>
                <a:gd name="connsiteX1" fmla="*/ 26339 w 49038"/>
                <a:gd name="connsiteY1" fmla="*/ 41501 h 51104"/>
                <a:gd name="connsiteX2" fmla="*/ 38626 w 49038"/>
                <a:gd name="connsiteY2" fmla="*/ 25361 h 51104"/>
                <a:gd name="connsiteX3" fmla="*/ 26339 w 49038"/>
                <a:gd name="connsiteY3" fmla="*/ 9689 h 51104"/>
                <a:gd name="connsiteX4" fmla="*/ 14159 w 49038"/>
                <a:gd name="connsiteY4" fmla="*/ 25361 h 51104"/>
                <a:gd name="connsiteX5" fmla="*/ 50912 w 49038"/>
                <a:gd name="connsiteY5" fmla="*/ 25552 h 51104"/>
                <a:gd name="connsiteX6" fmla="*/ 26339 w 49038"/>
                <a:gd name="connsiteY6" fmla="*/ 51105 h 51104"/>
                <a:gd name="connsiteX7" fmla="*/ 1873 w 49038"/>
                <a:gd name="connsiteY7" fmla="*/ 25552 h 51104"/>
                <a:gd name="connsiteX8" fmla="*/ 26339 w 49038"/>
                <a:gd name="connsiteY8" fmla="*/ 0 h 51104"/>
                <a:gd name="connsiteX9" fmla="*/ 50912 w 49038"/>
                <a:gd name="connsiteY9" fmla="*/ 25552 h 51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038" h="51104">
                  <a:moveTo>
                    <a:pt x="14159" y="25361"/>
                  </a:moveTo>
                  <a:cubicBezTo>
                    <a:pt x="14159" y="35816"/>
                    <a:pt x="18653" y="41501"/>
                    <a:pt x="26339" y="41501"/>
                  </a:cubicBezTo>
                  <a:cubicBezTo>
                    <a:pt x="34026" y="41501"/>
                    <a:pt x="38626" y="35816"/>
                    <a:pt x="38626" y="25361"/>
                  </a:cubicBezTo>
                  <a:cubicBezTo>
                    <a:pt x="38626" y="14906"/>
                    <a:pt x="33771" y="9689"/>
                    <a:pt x="26339" y="9689"/>
                  </a:cubicBezTo>
                  <a:cubicBezTo>
                    <a:pt x="18908" y="9689"/>
                    <a:pt x="14159" y="15012"/>
                    <a:pt x="14159" y="25361"/>
                  </a:cubicBezTo>
                  <a:moveTo>
                    <a:pt x="50912" y="25552"/>
                  </a:moveTo>
                  <a:cubicBezTo>
                    <a:pt x="50912" y="40671"/>
                    <a:pt x="41735" y="51105"/>
                    <a:pt x="26339" y="51105"/>
                  </a:cubicBezTo>
                  <a:cubicBezTo>
                    <a:pt x="10944" y="51105"/>
                    <a:pt x="1873" y="40458"/>
                    <a:pt x="1873" y="25552"/>
                  </a:cubicBezTo>
                  <a:cubicBezTo>
                    <a:pt x="1873" y="10647"/>
                    <a:pt x="11136" y="0"/>
                    <a:pt x="26339" y="0"/>
                  </a:cubicBezTo>
                  <a:cubicBezTo>
                    <a:pt x="41543" y="0"/>
                    <a:pt x="50912" y="11094"/>
                    <a:pt x="50912" y="2555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6EAEAAD7-C93A-3A31-F1A4-D774544BA937}"/>
                </a:ext>
              </a:extLst>
            </p:cNvPr>
            <p:cNvSpPr/>
            <p:nvPr/>
          </p:nvSpPr>
          <p:spPr>
            <a:xfrm>
              <a:off x="2893843" y="745933"/>
              <a:ext cx="69289" cy="49687"/>
            </a:xfrm>
            <a:custGeom>
              <a:avLst/>
              <a:gdLst>
                <a:gd name="connsiteX0" fmla="*/ 71162 w 69289"/>
                <a:gd name="connsiteY0" fmla="*/ 18621 h 49687"/>
                <a:gd name="connsiteX1" fmla="*/ 71162 w 69289"/>
                <a:gd name="connsiteY1" fmla="*/ 49688 h 49687"/>
                <a:gd name="connsiteX2" fmla="*/ 59430 w 69289"/>
                <a:gd name="connsiteY2" fmla="*/ 49688 h 49687"/>
                <a:gd name="connsiteX3" fmla="*/ 59430 w 69289"/>
                <a:gd name="connsiteY3" fmla="*/ 23476 h 49687"/>
                <a:gd name="connsiteX4" fmla="*/ 52019 w 69289"/>
                <a:gd name="connsiteY4" fmla="*/ 9997 h 49687"/>
                <a:gd name="connsiteX5" fmla="*/ 42395 w 69289"/>
                <a:gd name="connsiteY5" fmla="*/ 22475 h 49687"/>
                <a:gd name="connsiteX6" fmla="*/ 42395 w 69289"/>
                <a:gd name="connsiteY6" fmla="*/ 49688 h 49687"/>
                <a:gd name="connsiteX7" fmla="*/ 30662 w 69289"/>
                <a:gd name="connsiteY7" fmla="*/ 49688 h 49687"/>
                <a:gd name="connsiteX8" fmla="*/ 30662 w 69289"/>
                <a:gd name="connsiteY8" fmla="*/ 23476 h 49687"/>
                <a:gd name="connsiteX9" fmla="*/ 23337 w 69289"/>
                <a:gd name="connsiteY9" fmla="*/ 9997 h 49687"/>
                <a:gd name="connsiteX10" fmla="*/ 13606 w 69289"/>
                <a:gd name="connsiteY10" fmla="*/ 22475 h 49687"/>
                <a:gd name="connsiteX11" fmla="*/ 13606 w 69289"/>
                <a:gd name="connsiteY11" fmla="*/ 49688 h 49687"/>
                <a:gd name="connsiteX12" fmla="*/ 1873 w 69289"/>
                <a:gd name="connsiteY12" fmla="*/ 49688 h 49687"/>
                <a:gd name="connsiteX13" fmla="*/ 1873 w 69289"/>
                <a:gd name="connsiteY13" fmla="*/ 1394 h 49687"/>
                <a:gd name="connsiteX14" fmla="*/ 13436 w 69289"/>
                <a:gd name="connsiteY14" fmla="*/ 1394 h 49687"/>
                <a:gd name="connsiteX15" fmla="*/ 13436 w 69289"/>
                <a:gd name="connsiteY15" fmla="*/ 6888 h 49687"/>
                <a:gd name="connsiteX16" fmla="*/ 26723 w 69289"/>
                <a:gd name="connsiteY16" fmla="*/ 10 h 49687"/>
                <a:gd name="connsiteX17" fmla="*/ 40202 w 69289"/>
                <a:gd name="connsiteY17" fmla="*/ 7995 h 49687"/>
                <a:gd name="connsiteX18" fmla="*/ 55490 w 69289"/>
                <a:gd name="connsiteY18" fmla="*/ 10 h 49687"/>
                <a:gd name="connsiteX19" fmla="*/ 71162 w 69289"/>
                <a:gd name="connsiteY19" fmla="*/ 18621 h 4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9289" h="49687">
                  <a:moveTo>
                    <a:pt x="71162" y="18621"/>
                  </a:moveTo>
                  <a:lnTo>
                    <a:pt x="71162" y="49688"/>
                  </a:lnTo>
                  <a:lnTo>
                    <a:pt x="59430" y="49688"/>
                  </a:lnTo>
                  <a:lnTo>
                    <a:pt x="59430" y="23476"/>
                  </a:lnTo>
                  <a:cubicBezTo>
                    <a:pt x="59430" y="14405"/>
                    <a:pt x="58258" y="9997"/>
                    <a:pt x="52019" y="9997"/>
                  </a:cubicBezTo>
                  <a:cubicBezTo>
                    <a:pt x="46419" y="9997"/>
                    <a:pt x="42395" y="15044"/>
                    <a:pt x="42395" y="22475"/>
                  </a:cubicBezTo>
                  <a:lnTo>
                    <a:pt x="42395" y="49688"/>
                  </a:lnTo>
                  <a:lnTo>
                    <a:pt x="30662" y="49688"/>
                  </a:lnTo>
                  <a:lnTo>
                    <a:pt x="30662" y="23476"/>
                  </a:lnTo>
                  <a:cubicBezTo>
                    <a:pt x="30662" y="14405"/>
                    <a:pt x="29661" y="9997"/>
                    <a:pt x="23337" y="9997"/>
                  </a:cubicBezTo>
                  <a:cubicBezTo>
                    <a:pt x="17737" y="9997"/>
                    <a:pt x="13606" y="15044"/>
                    <a:pt x="13606" y="22475"/>
                  </a:cubicBezTo>
                  <a:lnTo>
                    <a:pt x="13606" y="49688"/>
                  </a:lnTo>
                  <a:lnTo>
                    <a:pt x="1873" y="49688"/>
                  </a:lnTo>
                  <a:lnTo>
                    <a:pt x="1873" y="1394"/>
                  </a:lnTo>
                  <a:lnTo>
                    <a:pt x="13436" y="1394"/>
                  </a:lnTo>
                  <a:lnTo>
                    <a:pt x="13436" y="6888"/>
                  </a:lnTo>
                  <a:cubicBezTo>
                    <a:pt x="16391" y="2468"/>
                    <a:pt x="21408" y="-128"/>
                    <a:pt x="26723" y="10"/>
                  </a:cubicBezTo>
                  <a:cubicBezTo>
                    <a:pt x="33409" y="10"/>
                    <a:pt x="37902" y="2949"/>
                    <a:pt x="40202" y="7995"/>
                  </a:cubicBezTo>
                  <a:cubicBezTo>
                    <a:pt x="43542" y="2834"/>
                    <a:pt x="49345" y="-198"/>
                    <a:pt x="55490" y="10"/>
                  </a:cubicBezTo>
                  <a:cubicBezTo>
                    <a:pt x="65945" y="10"/>
                    <a:pt x="71162" y="6888"/>
                    <a:pt x="71162" y="1862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B89AF41A-E633-B1A4-0F47-DA04F9019C94}"/>
                </a:ext>
              </a:extLst>
            </p:cNvPr>
            <p:cNvSpPr/>
            <p:nvPr/>
          </p:nvSpPr>
          <p:spPr>
            <a:xfrm>
              <a:off x="2972650" y="725608"/>
              <a:ext cx="14309" cy="70013"/>
            </a:xfrm>
            <a:custGeom>
              <a:avLst/>
              <a:gdLst>
                <a:gd name="connsiteX0" fmla="*/ 14884 w 14309"/>
                <a:gd name="connsiteY0" fmla="*/ 70013 h 70013"/>
                <a:gd name="connsiteX1" fmla="*/ 3151 w 14309"/>
                <a:gd name="connsiteY1" fmla="*/ 70013 h 70013"/>
                <a:gd name="connsiteX2" fmla="*/ 3151 w 14309"/>
                <a:gd name="connsiteY2" fmla="*/ 21720 h 70013"/>
                <a:gd name="connsiteX3" fmla="*/ 14884 w 14309"/>
                <a:gd name="connsiteY3" fmla="*/ 21720 h 70013"/>
                <a:gd name="connsiteX4" fmla="*/ 16183 w 14309"/>
                <a:gd name="connsiteY4" fmla="*/ 6963 h 70013"/>
                <a:gd name="connsiteX5" fmla="*/ 9028 w 14309"/>
                <a:gd name="connsiteY5" fmla="*/ 13926 h 70013"/>
                <a:gd name="connsiteX6" fmla="*/ 1873 w 14309"/>
                <a:gd name="connsiteY6" fmla="*/ 6963 h 70013"/>
                <a:gd name="connsiteX7" fmla="*/ 9028 w 14309"/>
                <a:gd name="connsiteY7" fmla="*/ 0 h 70013"/>
                <a:gd name="connsiteX8" fmla="*/ 16183 w 14309"/>
                <a:gd name="connsiteY8" fmla="*/ 6963 h 70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09" h="70013">
                  <a:moveTo>
                    <a:pt x="14884" y="70013"/>
                  </a:moveTo>
                  <a:lnTo>
                    <a:pt x="3151" y="70013"/>
                  </a:lnTo>
                  <a:lnTo>
                    <a:pt x="3151" y="21720"/>
                  </a:lnTo>
                  <a:lnTo>
                    <a:pt x="14884" y="21720"/>
                  </a:lnTo>
                  <a:close/>
                  <a:moveTo>
                    <a:pt x="16183" y="6963"/>
                  </a:moveTo>
                  <a:cubicBezTo>
                    <a:pt x="16102" y="10849"/>
                    <a:pt x="12914" y="13950"/>
                    <a:pt x="9028" y="13926"/>
                  </a:cubicBezTo>
                  <a:cubicBezTo>
                    <a:pt x="5142" y="13950"/>
                    <a:pt x="1954" y="10849"/>
                    <a:pt x="1873" y="6963"/>
                  </a:cubicBezTo>
                  <a:cubicBezTo>
                    <a:pt x="1954" y="3077"/>
                    <a:pt x="5142" y="-23"/>
                    <a:pt x="9028" y="0"/>
                  </a:cubicBezTo>
                  <a:cubicBezTo>
                    <a:pt x="12914" y="-23"/>
                    <a:pt x="16102" y="3077"/>
                    <a:pt x="16183" y="69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653FC03E-6381-D75F-7833-E67B233F8612}"/>
                </a:ext>
              </a:extLst>
            </p:cNvPr>
            <p:cNvSpPr/>
            <p:nvPr/>
          </p:nvSpPr>
          <p:spPr>
            <a:xfrm>
              <a:off x="2994072" y="746007"/>
              <a:ext cx="46206" cy="50950"/>
            </a:xfrm>
            <a:custGeom>
              <a:avLst/>
              <a:gdLst>
                <a:gd name="connsiteX0" fmla="*/ 47250 w 46206"/>
                <a:gd name="connsiteY0" fmla="*/ 12862 h 50950"/>
                <a:gd name="connsiteX1" fmla="*/ 37093 w 46206"/>
                <a:gd name="connsiteY1" fmla="*/ 16992 h 50950"/>
                <a:gd name="connsiteX2" fmla="*/ 26446 w 46206"/>
                <a:gd name="connsiteY2" fmla="*/ 9561 h 50950"/>
                <a:gd name="connsiteX3" fmla="*/ 14160 w 46206"/>
                <a:gd name="connsiteY3" fmla="*/ 25318 h 50950"/>
                <a:gd name="connsiteX4" fmla="*/ 26531 w 46206"/>
                <a:gd name="connsiteY4" fmla="*/ 41374 h 50950"/>
                <a:gd name="connsiteX5" fmla="*/ 37902 w 46206"/>
                <a:gd name="connsiteY5" fmla="*/ 32558 h 50950"/>
                <a:gd name="connsiteX6" fmla="*/ 48080 w 46206"/>
                <a:gd name="connsiteY6" fmla="*/ 36817 h 50950"/>
                <a:gd name="connsiteX7" fmla="*/ 25977 w 46206"/>
                <a:gd name="connsiteY7" fmla="*/ 50934 h 50950"/>
                <a:gd name="connsiteX8" fmla="*/ 1873 w 46206"/>
                <a:gd name="connsiteY8" fmla="*/ 25552 h 50950"/>
                <a:gd name="connsiteX9" fmla="*/ 25892 w 46206"/>
                <a:gd name="connsiteY9" fmla="*/ 0 h 50950"/>
                <a:gd name="connsiteX10" fmla="*/ 47335 w 46206"/>
                <a:gd name="connsiteY10" fmla="*/ 12925 h 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206" h="50950">
                  <a:moveTo>
                    <a:pt x="47250" y="12862"/>
                  </a:moveTo>
                  <a:lnTo>
                    <a:pt x="37093" y="16992"/>
                  </a:lnTo>
                  <a:cubicBezTo>
                    <a:pt x="35549" y="12455"/>
                    <a:pt x="31237" y="9446"/>
                    <a:pt x="26446" y="9561"/>
                  </a:cubicBezTo>
                  <a:cubicBezTo>
                    <a:pt x="19121" y="9561"/>
                    <a:pt x="14160" y="14970"/>
                    <a:pt x="14160" y="25318"/>
                  </a:cubicBezTo>
                  <a:cubicBezTo>
                    <a:pt x="14160" y="35667"/>
                    <a:pt x="18844" y="41374"/>
                    <a:pt x="26531" y="41374"/>
                  </a:cubicBezTo>
                  <a:cubicBezTo>
                    <a:pt x="33132" y="41374"/>
                    <a:pt x="36071" y="37328"/>
                    <a:pt x="37902" y="32558"/>
                  </a:cubicBezTo>
                  <a:lnTo>
                    <a:pt x="48080" y="36817"/>
                  </a:lnTo>
                  <a:cubicBezTo>
                    <a:pt x="44375" y="45671"/>
                    <a:pt x="35568" y="51296"/>
                    <a:pt x="25977" y="50934"/>
                  </a:cubicBezTo>
                  <a:cubicBezTo>
                    <a:pt x="10774" y="50934"/>
                    <a:pt x="1873" y="40288"/>
                    <a:pt x="1873" y="25552"/>
                  </a:cubicBezTo>
                  <a:cubicBezTo>
                    <a:pt x="1873" y="10817"/>
                    <a:pt x="11051" y="0"/>
                    <a:pt x="25892" y="0"/>
                  </a:cubicBezTo>
                  <a:cubicBezTo>
                    <a:pt x="36347" y="0"/>
                    <a:pt x="43758" y="5132"/>
                    <a:pt x="47335" y="129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120079C9-A894-464D-6F23-1328F6B5F605}"/>
                </a:ext>
              </a:extLst>
            </p:cNvPr>
            <p:cNvSpPr/>
            <p:nvPr/>
          </p:nvSpPr>
          <p:spPr>
            <a:xfrm>
              <a:off x="3044324" y="747306"/>
              <a:ext cx="39414" cy="48314"/>
            </a:xfrm>
            <a:custGeom>
              <a:avLst/>
              <a:gdLst>
                <a:gd name="connsiteX0" fmla="*/ 38861 w 39414"/>
                <a:gd name="connsiteY0" fmla="*/ 9071 h 48314"/>
                <a:gd name="connsiteX1" fmla="*/ 14479 w 39414"/>
                <a:gd name="connsiteY1" fmla="*/ 38499 h 48314"/>
                <a:gd name="connsiteX2" fmla="*/ 39414 w 39414"/>
                <a:gd name="connsiteY2" fmla="*/ 38499 h 48314"/>
                <a:gd name="connsiteX3" fmla="*/ 39414 w 39414"/>
                <a:gd name="connsiteY3" fmla="*/ 48315 h 48314"/>
                <a:gd name="connsiteX4" fmla="*/ 0 w 39414"/>
                <a:gd name="connsiteY4" fmla="*/ 48315 h 48314"/>
                <a:gd name="connsiteX5" fmla="*/ 0 w 39414"/>
                <a:gd name="connsiteY5" fmla="*/ 39414 h 48314"/>
                <a:gd name="connsiteX6" fmla="*/ 24658 w 39414"/>
                <a:gd name="connsiteY6" fmla="*/ 9540 h 48314"/>
                <a:gd name="connsiteX7" fmla="*/ 2470 w 39414"/>
                <a:gd name="connsiteY7" fmla="*/ 9540 h 48314"/>
                <a:gd name="connsiteX8" fmla="*/ 2470 w 39414"/>
                <a:gd name="connsiteY8" fmla="*/ 0 h 48314"/>
                <a:gd name="connsiteX9" fmla="*/ 38861 w 39414"/>
                <a:gd name="connsiteY9" fmla="*/ 0 h 48314"/>
                <a:gd name="connsiteX10" fmla="*/ 38861 w 39414"/>
                <a:gd name="connsiteY10" fmla="*/ 9071 h 48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414" h="48314">
                  <a:moveTo>
                    <a:pt x="38861" y="9071"/>
                  </a:moveTo>
                  <a:lnTo>
                    <a:pt x="14479" y="38499"/>
                  </a:lnTo>
                  <a:lnTo>
                    <a:pt x="39414" y="38499"/>
                  </a:lnTo>
                  <a:lnTo>
                    <a:pt x="39414" y="48315"/>
                  </a:lnTo>
                  <a:lnTo>
                    <a:pt x="0" y="48315"/>
                  </a:lnTo>
                  <a:lnTo>
                    <a:pt x="0" y="39414"/>
                  </a:lnTo>
                  <a:lnTo>
                    <a:pt x="24658" y="9540"/>
                  </a:lnTo>
                  <a:lnTo>
                    <a:pt x="2470" y="9540"/>
                  </a:lnTo>
                  <a:lnTo>
                    <a:pt x="2470" y="0"/>
                  </a:lnTo>
                  <a:lnTo>
                    <a:pt x="38861" y="0"/>
                  </a:lnTo>
                  <a:lnTo>
                    <a:pt x="38861" y="907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id="{D43C5D6B-F9D4-5418-08EB-C56E3EDC5856}"/>
                </a:ext>
              </a:extLst>
            </p:cNvPr>
            <p:cNvSpPr/>
            <p:nvPr/>
          </p:nvSpPr>
          <p:spPr>
            <a:xfrm>
              <a:off x="3091532" y="745939"/>
              <a:ext cx="42437" cy="49724"/>
            </a:xfrm>
            <a:custGeom>
              <a:avLst/>
              <a:gdLst>
                <a:gd name="connsiteX0" fmla="*/ 44311 w 42437"/>
                <a:gd name="connsiteY0" fmla="*/ 18424 h 49724"/>
                <a:gd name="connsiteX1" fmla="*/ 44311 w 42437"/>
                <a:gd name="connsiteY1" fmla="*/ 49682 h 49724"/>
                <a:gd name="connsiteX2" fmla="*/ 32493 w 42437"/>
                <a:gd name="connsiteY2" fmla="*/ 49682 h 49724"/>
                <a:gd name="connsiteX3" fmla="*/ 32493 w 42437"/>
                <a:gd name="connsiteY3" fmla="*/ 22235 h 49724"/>
                <a:gd name="connsiteX4" fmla="*/ 24253 w 42437"/>
                <a:gd name="connsiteY4" fmla="*/ 10034 h 49724"/>
                <a:gd name="connsiteX5" fmla="*/ 13606 w 42437"/>
                <a:gd name="connsiteY5" fmla="*/ 22682 h 49724"/>
                <a:gd name="connsiteX6" fmla="*/ 13606 w 42437"/>
                <a:gd name="connsiteY6" fmla="*/ 49725 h 49724"/>
                <a:gd name="connsiteX7" fmla="*/ 1873 w 42437"/>
                <a:gd name="connsiteY7" fmla="*/ 49725 h 49724"/>
                <a:gd name="connsiteX8" fmla="*/ 1873 w 42437"/>
                <a:gd name="connsiteY8" fmla="*/ 1389 h 49724"/>
                <a:gd name="connsiteX9" fmla="*/ 13436 w 42437"/>
                <a:gd name="connsiteY9" fmla="*/ 1389 h 49724"/>
                <a:gd name="connsiteX10" fmla="*/ 13436 w 42437"/>
                <a:gd name="connsiteY10" fmla="*/ 7606 h 49724"/>
                <a:gd name="connsiteX11" fmla="*/ 27915 w 42437"/>
                <a:gd name="connsiteY11" fmla="*/ 5 h 49724"/>
                <a:gd name="connsiteX12" fmla="*/ 44311 w 42437"/>
                <a:gd name="connsiteY12" fmla="*/ 18424 h 4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49724">
                  <a:moveTo>
                    <a:pt x="44311" y="18424"/>
                  </a:moveTo>
                  <a:lnTo>
                    <a:pt x="44311" y="49682"/>
                  </a:lnTo>
                  <a:lnTo>
                    <a:pt x="32493" y="49682"/>
                  </a:lnTo>
                  <a:lnTo>
                    <a:pt x="32493" y="22235"/>
                  </a:lnTo>
                  <a:cubicBezTo>
                    <a:pt x="32493" y="14527"/>
                    <a:pt x="30854" y="10034"/>
                    <a:pt x="24253" y="10034"/>
                  </a:cubicBezTo>
                  <a:cubicBezTo>
                    <a:pt x="18099" y="10034"/>
                    <a:pt x="13606" y="15166"/>
                    <a:pt x="13606" y="22682"/>
                  </a:cubicBezTo>
                  <a:lnTo>
                    <a:pt x="13606" y="49725"/>
                  </a:lnTo>
                  <a:lnTo>
                    <a:pt x="1873" y="49725"/>
                  </a:lnTo>
                  <a:lnTo>
                    <a:pt x="1873" y="1389"/>
                  </a:lnTo>
                  <a:lnTo>
                    <a:pt x="13436" y="1389"/>
                  </a:lnTo>
                  <a:lnTo>
                    <a:pt x="13436" y="7606"/>
                  </a:lnTo>
                  <a:cubicBezTo>
                    <a:pt x="16628" y="2745"/>
                    <a:pt x="22100" y="-127"/>
                    <a:pt x="27915" y="5"/>
                  </a:cubicBezTo>
                  <a:cubicBezTo>
                    <a:pt x="38455" y="5"/>
                    <a:pt x="44311" y="6882"/>
                    <a:pt x="44311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id="{700260B3-4C6C-FEB4-E216-603CFBCAE36D}"/>
                </a:ext>
              </a:extLst>
            </p:cNvPr>
            <p:cNvSpPr/>
            <p:nvPr/>
          </p:nvSpPr>
          <p:spPr>
            <a:xfrm>
              <a:off x="3142019" y="745943"/>
              <a:ext cx="43885" cy="51038"/>
            </a:xfrm>
            <a:custGeom>
              <a:avLst/>
              <a:gdLst>
                <a:gd name="connsiteX0" fmla="*/ 24593 w 43885"/>
                <a:gd name="connsiteY0" fmla="*/ 27405 h 51038"/>
                <a:gd name="connsiteX1" fmla="*/ 13947 w 43885"/>
                <a:gd name="connsiteY1" fmla="*/ 35113 h 51038"/>
                <a:gd name="connsiteX2" fmla="*/ 21272 w 43885"/>
                <a:gd name="connsiteY2" fmla="*/ 41501 h 51038"/>
                <a:gd name="connsiteX3" fmla="*/ 32451 w 43885"/>
                <a:gd name="connsiteY3" fmla="*/ 31429 h 51038"/>
                <a:gd name="connsiteX4" fmla="*/ 32451 w 43885"/>
                <a:gd name="connsiteY4" fmla="*/ 26191 h 51038"/>
                <a:gd name="connsiteX5" fmla="*/ 44119 w 43885"/>
                <a:gd name="connsiteY5" fmla="*/ 15225 h 51038"/>
                <a:gd name="connsiteX6" fmla="*/ 44119 w 43885"/>
                <a:gd name="connsiteY6" fmla="*/ 39138 h 51038"/>
                <a:gd name="connsiteX7" fmla="*/ 45759 w 43885"/>
                <a:gd name="connsiteY7" fmla="*/ 49678 h 51038"/>
                <a:gd name="connsiteX8" fmla="*/ 33941 w 43885"/>
                <a:gd name="connsiteY8" fmla="*/ 49678 h 51038"/>
                <a:gd name="connsiteX9" fmla="*/ 32578 w 43885"/>
                <a:gd name="connsiteY9" fmla="*/ 44631 h 51038"/>
                <a:gd name="connsiteX10" fmla="*/ 18184 w 43885"/>
                <a:gd name="connsiteY10" fmla="*/ 51020 h 51038"/>
                <a:gd name="connsiteX11" fmla="*/ 1873 w 43885"/>
                <a:gd name="connsiteY11" fmla="*/ 36114 h 51038"/>
                <a:gd name="connsiteX12" fmla="*/ 21570 w 43885"/>
                <a:gd name="connsiteY12" fmla="*/ 19803 h 51038"/>
                <a:gd name="connsiteX13" fmla="*/ 32387 w 43885"/>
                <a:gd name="connsiteY13" fmla="*/ 18419 h 51038"/>
                <a:gd name="connsiteX14" fmla="*/ 32387 w 43885"/>
                <a:gd name="connsiteY14" fmla="*/ 16034 h 51038"/>
                <a:gd name="connsiteX15" fmla="*/ 24040 w 43885"/>
                <a:gd name="connsiteY15" fmla="*/ 8624 h 51038"/>
                <a:gd name="connsiteX16" fmla="*/ 15331 w 43885"/>
                <a:gd name="connsiteY16" fmla="*/ 15587 h 51038"/>
                <a:gd name="connsiteX17" fmla="*/ 3790 w 43885"/>
                <a:gd name="connsiteY17" fmla="*/ 15587 h 51038"/>
                <a:gd name="connsiteX18" fmla="*/ 24317 w 43885"/>
                <a:gd name="connsiteY18" fmla="*/ 0 h 51038"/>
                <a:gd name="connsiteX19" fmla="*/ 44119 w 43885"/>
                <a:gd name="connsiteY19" fmla="*/ 15225 h 51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885" h="51038">
                  <a:moveTo>
                    <a:pt x="24593" y="27405"/>
                  </a:moveTo>
                  <a:cubicBezTo>
                    <a:pt x="16992" y="28406"/>
                    <a:pt x="13947" y="30514"/>
                    <a:pt x="13947" y="35113"/>
                  </a:cubicBezTo>
                  <a:cubicBezTo>
                    <a:pt x="13947" y="38946"/>
                    <a:pt x="16076" y="41501"/>
                    <a:pt x="21272" y="41501"/>
                  </a:cubicBezTo>
                  <a:cubicBezTo>
                    <a:pt x="27234" y="41501"/>
                    <a:pt x="32451" y="37477"/>
                    <a:pt x="32451" y="31429"/>
                  </a:cubicBezTo>
                  <a:lnTo>
                    <a:pt x="32451" y="26191"/>
                  </a:lnTo>
                  <a:close/>
                  <a:moveTo>
                    <a:pt x="44119" y="15225"/>
                  </a:moveTo>
                  <a:lnTo>
                    <a:pt x="44119" y="39138"/>
                  </a:lnTo>
                  <a:cubicBezTo>
                    <a:pt x="43968" y="42726"/>
                    <a:pt x="44524" y="46307"/>
                    <a:pt x="45759" y="49678"/>
                  </a:cubicBezTo>
                  <a:lnTo>
                    <a:pt x="33941" y="49678"/>
                  </a:lnTo>
                  <a:cubicBezTo>
                    <a:pt x="33296" y="48053"/>
                    <a:pt x="32838" y="46360"/>
                    <a:pt x="32578" y="44631"/>
                  </a:cubicBezTo>
                  <a:cubicBezTo>
                    <a:pt x="29056" y="48914"/>
                    <a:pt x="23720" y="51281"/>
                    <a:pt x="18184" y="51020"/>
                  </a:cubicBezTo>
                  <a:cubicBezTo>
                    <a:pt x="7835" y="51020"/>
                    <a:pt x="1873" y="44802"/>
                    <a:pt x="1873" y="36114"/>
                  </a:cubicBezTo>
                  <a:cubicBezTo>
                    <a:pt x="1873" y="27426"/>
                    <a:pt x="7367" y="21549"/>
                    <a:pt x="21570" y="19803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55"/>
                    <a:pt x="30641" y="8624"/>
                    <a:pt x="24040" y="8624"/>
                  </a:cubicBezTo>
                  <a:cubicBezTo>
                    <a:pt x="17992" y="8624"/>
                    <a:pt x="15522" y="10541"/>
                    <a:pt x="15331" y="15587"/>
                  </a:cubicBezTo>
                  <a:lnTo>
                    <a:pt x="3790" y="15587"/>
                  </a:lnTo>
                  <a:cubicBezTo>
                    <a:pt x="4066" y="4940"/>
                    <a:pt x="11945" y="0"/>
                    <a:pt x="24317" y="0"/>
                  </a:cubicBezTo>
                  <a:cubicBezTo>
                    <a:pt x="38711" y="0"/>
                    <a:pt x="44119" y="5686"/>
                    <a:pt x="44119" y="152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id="{823F389F-B1BD-3D46-3BC9-FD00592AD02E}"/>
                </a:ext>
              </a:extLst>
            </p:cNvPr>
            <p:cNvSpPr/>
            <p:nvPr/>
          </p:nvSpPr>
          <p:spPr>
            <a:xfrm>
              <a:off x="1971620" y="467041"/>
              <a:ext cx="2129" cy="421334"/>
            </a:xfrm>
            <a:custGeom>
              <a:avLst/>
              <a:gdLst>
                <a:gd name="connsiteX0" fmla="*/ 0 w 2129"/>
                <a:gd name="connsiteY0" fmla="*/ 421335 h 421334"/>
                <a:gd name="connsiteX1" fmla="*/ 0 w 2129"/>
                <a:gd name="connsiteY1" fmla="*/ 0 h 421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9" h="421334">
                  <a:moveTo>
                    <a:pt x="0" y="421335"/>
                  </a:moveTo>
                  <a:lnTo>
                    <a:pt x="0" y="0"/>
                  </a:lnTo>
                </a:path>
              </a:pathLst>
            </a:custGeom>
            <a:ln w="2123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id="{9612B429-F486-7EC2-9DDC-7E645CB4EEF1}"/>
                </a:ext>
              </a:extLst>
            </p:cNvPr>
            <p:cNvSpPr/>
            <p:nvPr/>
          </p:nvSpPr>
          <p:spPr>
            <a:xfrm>
              <a:off x="1059129" y="578661"/>
              <a:ext cx="48249" cy="71737"/>
            </a:xfrm>
            <a:custGeom>
              <a:avLst/>
              <a:gdLst>
                <a:gd name="connsiteX0" fmla="*/ 7729 w 48249"/>
                <a:gd name="connsiteY0" fmla="*/ 41927 h 71737"/>
                <a:gd name="connsiteX1" fmla="*/ 7729 w 48249"/>
                <a:gd name="connsiteY1" fmla="*/ 71738 h 71737"/>
                <a:gd name="connsiteX2" fmla="*/ 1873 w 48249"/>
                <a:gd name="connsiteY2" fmla="*/ 71738 h 71737"/>
                <a:gd name="connsiteX3" fmla="*/ 1873 w 48249"/>
                <a:gd name="connsiteY3" fmla="*/ 0 h 71737"/>
                <a:gd name="connsiteX4" fmla="*/ 26510 w 48249"/>
                <a:gd name="connsiteY4" fmla="*/ 0 h 71737"/>
                <a:gd name="connsiteX5" fmla="*/ 43949 w 48249"/>
                <a:gd name="connsiteY5" fmla="*/ 5728 h 71737"/>
                <a:gd name="connsiteX6" fmla="*/ 50103 w 48249"/>
                <a:gd name="connsiteY6" fmla="*/ 20910 h 71737"/>
                <a:gd name="connsiteX7" fmla="*/ 43949 w 48249"/>
                <a:gd name="connsiteY7" fmla="*/ 36157 h 71737"/>
                <a:gd name="connsiteX8" fmla="*/ 26510 w 48249"/>
                <a:gd name="connsiteY8" fmla="*/ 41863 h 71737"/>
                <a:gd name="connsiteX9" fmla="*/ 7729 w 48249"/>
                <a:gd name="connsiteY9" fmla="*/ 36902 h 71737"/>
                <a:gd name="connsiteX10" fmla="*/ 26510 w 48249"/>
                <a:gd name="connsiteY10" fmla="*/ 36902 h 71737"/>
                <a:gd name="connsiteX11" fmla="*/ 39818 w 48249"/>
                <a:gd name="connsiteY11" fmla="*/ 32409 h 71737"/>
                <a:gd name="connsiteX12" fmla="*/ 44269 w 48249"/>
                <a:gd name="connsiteY12" fmla="*/ 21060 h 71737"/>
                <a:gd name="connsiteX13" fmla="*/ 39839 w 48249"/>
                <a:gd name="connsiteY13" fmla="*/ 9625 h 71737"/>
                <a:gd name="connsiteX14" fmla="*/ 26510 w 48249"/>
                <a:gd name="connsiteY14" fmla="*/ 5089 h 71737"/>
                <a:gd name="connsiteX15" fmla="*/ 7729 w 48249"/>
                <a:gd name="connsiteY15" fmla="*/ 5089 h 71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8249" h="71737">
                  <a:moveTo>
                    <a:pt x="7729" y="41927"/>
                  </a:moveTo>
                  <a:lnTo>
                    <a:pt x="7729" y="71738"/>
                  </a:lnTo>
                  <a:lnTo>
                    <a:pt x="1873" y="71738"/>
                  </a:lnTo>
                  <a:lnTo>
                    <a:pt x="1873" y="0"/>
                  </a:lnTo>
                  <a:lnTo>
                    <a:pt x="26510" y="0"/>
                  </a:lnTo>
                  <a:cubicBezTo>
                    <a:pt x="34026" y="0"/>
                    <a:pt x="39818" y="1917"/>
                    <a:pt x="43949" y="5728"/>
                  </a:cubicBezTo>
                  <a:cubicBezTo>
                    <a:pt x="48101" y="9661"/>
                    <a:pt x="50337" y="15197"/>
                    <a:pt x="50103" y="20910"/>
                  </a:cubicBezTo>
                  <a:cubicBezTo>
                    <a:pt x="50359" y="26645"/>
                    <a:pt x="48123" y="32209"/>
                    <a:pt x="43949" y="36157"/>
                  </a:cubicBezTo>
                  <a:cubicBezTo>
                    <a:pt x="39818" y="39947"/>
                    <a:pt x="34026" y="41863"/>
                    <a:pt x="26510" y="41863"/>
                  </a:cubicBezTo>
                  <a:close/>
                  <a:moveTo>
                    <a:pt x="7729" y="36902"/>
                  </a:moveTo>
                  <a:lnTo>
                    <a:pt x="26510" y="36902"/>
                  </a:lnTo>
                  <a:cubicBezTo>
                    <a:pt x="32408" y="36902"/>
                    <a:pt x="36837" y="35390"/>
                    <a:pt x="39818" y="32409"/>
                  </a:cubicBezTo>
                  <a:cubicBezTo>
                    <a:pt x="42778" y="29392"/>
                    <a:pt x="44396" y="25291"/>
                    <a:pt x="44269" y="21060"/>
                  </a:cubicBezTo>
                  <a:cubicBezTo>
                    <a:pt x="44396" y="16807"/>
                    <a:pt x="42799" y="12687"/>
                    <a:pt x="39839" y="9625"/>
                  </a:cubicBezTo>
                  <a:cubicBezTo>
                    <a:pt x="36880" y="6601"/>
                    <a:pt x="32451" y="5089"/>
                    <a:pt x="26510" y="5089"/>
                  </a:cubicBezTo>
                  <a:lnTo>
                    <a:pt x="7729" y="508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id="{85E59AFC-8ABD-EDAF-DCEA-3C37DB933B7D}"/>
                </a:ext>
              </a:extLst>
            </p:cNvPr>
            <p:cNvSpPr/>
            <p:nvPr/>
          </p:nvSpPr>
          <p:spPr>
            <a:xfrm>
              <a:off x="1115722" y="596235"/>
              <a:ext cx="47025" cy="55138"/>
            </a:xfrm>
            <a:custGeom>
              <a:avLst/>
              <a:gdLst>
                <a:gd name="connsiteX0" fmla="*/ 2027 w 47025"/>
                <a:gd name="connsiteY0" fmla="*/ 26695 h 55138"/>
                <a:gd name="connsiteX1" fmla="*/ 8415 w 47025"/>
                <a:gd name="connsiteY1" fmla="*/ 7531 h 55138"/>
                <a:gd name="connsiteX2" fmla="*/ 25450 w 47025"/>
                <a:gd name="connsiteY2" fmla="*/ 15 h 55138"/>
                <a:gd name="connsiteX3" fmla="*/ 42485 w 47025"/>
                <a:gd name="connsiteY3" fmla="*/ 7531 h 55138"/>
                <a:gd name="connsiteX4" fmla="*/ 48873 w 47025"/>
                <a:gd name="connsiteY4" fmla="*/ 26695 h 55138"/>
                <a:gd name="connsiteX5" fmla="*/ 48873 w 47025"/>
                <a:gd name="connsiteY5" fmla="*/ 28314 h 55138"/>
                <a:gd name="connsiteX6" fmla="*/ 42485 w 47025"/>
                <a:gd name="connsiteY6" fmla="*/ 47627 h 55138"/>
                <a:gd name="connsiteX7" fmla="*/ 25450 w 47025"/>
                <a:gd name="connsiteY7" fmla="*/ 55122 h 55138"/>
                <a:gd name="connsiteX8" fmla="*/ 8287 w 47025"/>
                <a:gd name="connsiteY8" fmla="*/ 47627 h 55138"/>
                <a:gd name="connsiteX9" fmla="*/ 1899 w 47025"/>
                <a:gd name="connsiteY9" fmla="*/ 28314 h 55138"/>
                <a:gd name="connsiteX10" fmla="*/ 7925 w 47025"/>
                <a:gd name="connsiteY10" fmla="*/ 28292 h 55138"/>
                <a:gd name="connsiteX11" fmla="*/ 12589 w 47025"/>
                <a:gd name="connsiteY11" fmla="*/ 43815 h 55138"/>
                <a:gd name="connsiteX12" fmla="*/ 25620 w 47025"/>
                <a:gd name="connsiteY12" fmla="*/ 50097 h 55138"/>
                <a:gd name="connsiteX13" fmla="*/ 38545 w 47025"/>
                <a:gd name="connsiteY13" fmla="*/ 43815 h 55138"/>
                <a:gd name="connsiteX14" fmla="*/ 43230 w 47025"/>
                <a:gd name="connsiteY14" fmla="*/ 28292 h 55138"/>
                <a:gd name="connsiteX15" fmla="*/ 43230 w 47025"/>
                <a:gd name="connsiteY15" fmla="*/ 26674 h 55138"/>
                <a:gd name="connsiteX16" fmla="*/ 38503 w 47025"/>
                <a:gd name="connsiteY16" fmla="*/ 11258 h 55138"/>
                <a:gd name="connsiteX17" fmla="*/ 25535 w 47025"/>
                <a:gd name="connsiteY17" fmla="*/ 4870 h 55138"/>
                <a:gd name="connsiteX18" fmla="*/ 12589 w 47025"/>
                <a:gd name="connsiteY18" fmla="*/ 11258 h 55138"/>
                <a:gd name="connsiteX19" fmla="*/ 7925 w 47025"/>
                <a:gd name="connsiteY19" fmla="*/ 26674 h 5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7025" h="55138">
                  <a:moveTo>
                    <a:pt x="2027" y="26695"/>
                  </a:moveTo>
                  <a:cubicBezTo>
                    <a:pt x="1750" y="19743"/>
                    <a:pt x="4029" y="12931"/>
                    <a:pt x="8415" y="7531"/>
                  </a:cubicBezTo>
                  <a:cubicBezTo>
                    <a:pt x="12653" y="2557"/>
                    <a:pt x="18913" y="-211"/>
                    <a:pt x="25450" y="15"/>
                  </a:cubicBezTo>
                  <a:cubicBezTo>
                    <a:pt x="31987" y="-226"/>
                    <a:pt x="38269" y="2544"/>
                    <a:pt x="42485" y="7531"/>
                  </a:cubicBezTo>
                  <a:cubicBezTo>
                    <a:pt x="46871" y="12927"/>
                    <a:pt x="49150" y="19743"/>
                    <a:pt x="48873" y="26695"/>
                  </a:cubicBezTo>
                  <a:lnTo>
                    <a:pt x="48873" y="28314"/>
                  </a:lnTo>
                  <a:cubicBezTo>
                    <a:pt x="49171" y="35315"/>
                    <a:pt x="46914" y="42187"/>
                    <a:pt x="42485" y="47627"/>
                  </a:cubicBezTo>
                  <a:cubicBezTo>
                    <a:pt x="38248" y="52605"/>
                    <a:pt x="31987" y="55369"/>
                    <a:pt x="25450" y="55122"/>
                  </a:cubicBezTo>
                  <a:cubicBezTo>
                    <a:pt x="18892" y="55376"/>
                    <a:pt x="12567" y="52616"/>
                    <a:pt x="8287" y="47627"/>
                  </a:cubicBezTo>
                  <a:cubicBezTo>
                    <a:pt x="3858" y="42187"/>
                    <a:pt x="1601" y="35315"/>
                    <a:pt x="1899" y="28314"/>
                  </a:cubicBezTo>
                  <a:close/>
                  <a:moveTo>
                    <a:pt x="7925" y="28292"/>
                  </a:moveTo>
                  <a:cubicBezTo>
                    <a:pt x="7734" y="33837"/>
                    <a:pt x="9373" y="39293"/>
                    <a:pt x="12589" y="43815"/>
                  </a:cubicBezTo>
                  <a:cubicBezTo>
                    <a:pt x="15613" y="47955"/>
                    <a:pt x="20489" y="50312"/>
                    <a:pt x="25620" y="50097"/>
                  </a:cubicBezTo>
                  <a:cubicBezTo>
                    <a:pt x="30710" y="50289"/>
                    <a:pt x="35543" y="47934"/>
                    <a:pt x="38545" y="43815"/>
                  </a:cubicBezTo>
                  <a:cubicBezTo>
                    <a:pt x="41761" y="39295"/>
                    <a:pt x="43422" y="33839"/>
                    <a:pt x="43230" y="28292"/>
                  </a:cubicBezTo>
                  <a:lnTo>
                    <a:pt x="43230" y="26674"/>
                  </a:lnTo>
                  <a:cubicBezTo>
                    <a:pt x="43400" y="21155"/>
                    <a:pt x="41739" y="15736"/>
                    <a:pt x="38503" y="11258"/>
                  </a:cubicBezTo>
                  <a:cubicBezTo>
                    <a:pt x="35522" y="7097"/>
                    <a:pt x="30646" y="4699"/>
                    <a:pt x="25535" y="4870"/>
                  </a:cubicBezTo>
                  <a:cubicBezTo>
                    <a:pt x="20425" y="4686"/>
                    <a:pt x="15549" y="7088"/>
                    <a:pt x="12589" y="11258"/>
                  </a:cubicBezTo>
                  <a:cubicBezTo>
                    <a:pt x="9395" y="15751"/>
                    <a:pt x="7755" y="21163"/>
                    <a:pt x="7925" y="26674"/>
                  </a:cubicBez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id="{5C8F3585-E03A-357D-2BF2-1733D0FA749A}"/>
                </a:ext>
              </a:extLst>
            </p:cNvPr>
            <p:cNvSpPr/>
            <p:nvPr/>
          </p:nvSpPr>
          <p:spPr>
            <a:xfrm>
              <a:off x="1175966" y="573615"/>
              <a:ext cx="5855" cy="76699"/>
            </a:xfrm>
            <a:custGeom>
              <a:avLst/>
              <a:gdLst>
                <a:gd name="connsiteX0" fmla="*/ 0 w 5855"/>
                <a:gd name="connsiteY0" fmla="*/ 0 h 76699"/>
                <a:gd name="connsiteX1" fmla="*/ 5856 w 5855"/>
                <a:gd name="connsiteY1" fmla="*/ 0 h 76699"/>
                <a:gd name="connsiteX2" fmla="*/ 5856 w 5855"/>
                <a:gd name="connsiteY2" fmla="*/ 76699 h 76699"/>
                <a:gd name="connsiteX3" fmla="*/ 0 w 5855"/>
                <a:gd name="connsiteY3" fmla="*/ 76699 h 7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55" h="76699">
                  <a:moveTo>
                    <a:pt x="0" y="0"/>
                  </a:moveTo>
                  <a:lnTo>
                    <a:pt x="5856" y="0"/>
                  </a:lnTo>
                  <a:lnTo>
                    <a:pt x="5856" y="76699"/>
                  </a:lnTo>
                  <a:lnTo>
                    <a:pt x="0" y="7669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id="{21E3776F-7F16-1472-B205-ACCC7339579F}"/>
                </a:ext>
              </a:extLst>
            </p:cNvPr>
            <p:cNvSpPr/>
            <p:nvPr/>
          </p:nvSpPr>
          <p:spPr>
            <a:xfrm>
              <a:off x="1195887" y="596006"/>
              <a:ext cx="40093" cy="55241"/>
            </a:xfrm>
            <a:custGeom>
              <a:avLst/>
              <a:gdLst>
                <a:gd name="connsiteX0" fmla="*/ 35932 w 40093"/>
                <a:gd name="connsiteY0" fmla="*/ 40765 h 55241"/>
                <a:gd name="connsiteX1" fmla="*/ 32866 w 40093"/>
                <a:gd name="connsiteY1" fmla="*/ 34250 h 55241"/>
                <a:gd name="connsiteX2" fmla="*/ 21772 w 40093"/>
                <a:gd name="connsiteY2" fmla="*/ 29693 h 55241"/>
                <a:gd name="connsiteX3" fmla="*/ 7675 w 40093"/>
                <a:gd name="connsiteY3" fmla="*/ 24220 h 55241"/>
                <a:gd name="connsiteX4" fmla="*/ 3204 w 40093"/>
                <a:gd name="connsiteY4" fmla="*/ 14596 h 55241"/>
                <a:gd name="connsiteX5" fmla="*/ 8335 w 40093"/>
                <a:gd name="connsiteY5" fmla="*/ 4290 h 55241"/>
                <a:gd name="connsiteX6" fmla="*/ 21942 w 40093"/>
                <a:gd name="connsiteY6" fmla="*/ 31 h 55241"/>
                <a:gd name="connsiteX7" fmla="*/ 36187 w 40093"/>
                <a:gd name="connsiteY7" fmla="*/ 4481 h 55241"/>
                <a:gd name="connsiteX8" fmla="*/ 41213 w 40093"/>
                <a:gd name="connsiteY8" fmla="*/ 15618 h 55241"/>
                <a:gd name="connsiteX9" fmla="*/ 41213 w 40093"/>
                <a:gd name="connsiteY9" fmla="*/ 15916 h 55241"/>
                <a:gd name="connsiteX10" fmla="*/ 35762 w 40093"/>
                <a:gd name="connsiteY10" fmla="*/ 15916 h 55241"/>
                <a:gd name="connsiteX11" fmla="*/ 32056 w 40093"/>
                <a:gd name="connsiteY11" fmla="*/ 8293 h 55241"/>
                <a:gd name="connsiteX12" fmla="*/ 22048 w 40093"/>
                <a:gd name="connsiteY12" fmla="*/ 5035 h 55241"/>
                <a:gd name="connsiteX13" fmla="*/ 12381 w 40093"/>
                <a:gd name="connsiteY13" fmla="*/ 7803 h 55241"/>
                <a:gd name="connsiteX14" fmla="*/ 9166 w 40093"/>
                <a:gd name="connsiteY14" fmla="*/ 14191 h 55241"/>
                <a:gd name="connsiteX15" fmla="*/ 11934 w 40093"/>
                <a:gd name="connsiteY15" fmla="*/ 20260 h 55241"/>
                <a:gd name="connsiteX16" fmla="*/ 23028 w 40093"/>
                <a:gd name="connsiteY16" fmla="*/ 24518 h 55241"/>
                <a:gd name="connsiteX17" fmla="*/ 37231 w 40093"/>
                <a:gd name="connsiteY17" fmla="*/ 30310 h 55241"/>
                <a:gd name="connsiteX18" fmla="*/ 41958 w 40093"/>
                <a:gd name="connsiteY18" fmla="*/ 40297 h 55241"/>
                <a:gd name="connsiteX19" fmla="*/ 36571 w 40093"/>
                <a:gd name="connsiteY19" fmla="*/ 51093 h 55241"/>
                <a:gd name="connsiteX20" fmla="*/ 22325 w 40093"/>
                <a:gd name="connsiteY20" fmla="*/ 55202 h 55241"/>
                <a:gd name="connsiteX21" fmla="*/ 7122 w 40093"/>
                <a:gd name="connsiteY21" fmla="*/ 50582 h 55241"/>
                <a:gd name="connsiteX22" fmla="*/ 1883 w 40093"/>
                <a:gd name="connsiteY22" fmla="*/ 39573 h 55241"/>
                <a:gd name="connsiteX23" fmla="*/ 1883 w 40093"/>
                <a:gd name="connsiteY23" fmla="*/ 39275 h 55241"/>
                <a:gd name="connsiteX24" fmla="*/ 7292 w 40093"/>
                <a:gd name="connsiteY24" fmla="*/ 39275 h 55241"/>
                <a:gd name="connsiteX25" fmla="*/ 11977 w 40093"/>
                <a:gd name="connsiteY25" fmla="*/ 47601 h 55241"/>
                <a:gd name="connsiteX26" fmla="*/ 22219 w 40093"/>
                <a:gd name="connsiteY26" fmla="*/ 50177 h 55241"/>
                <a:gd name="connsiteX27" fmla="*/ 32312 w 40093"/>
                <a:gd name="connsiteY27" fmla="*/ 47388 h 55241"/>
                <a:gd name="connsiteX28" fmla="*/ 35996 w 40093"/>
                <a:gd name="connsiteY28" fmla="*/ 40616 h 5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093" h="55241">
                  <a:moveTo>
                    <a:pt x="35932" y="40765"/>
                  </a:moveTo>
                  <a:cubicBezTo>
                    <a:pt x="35932" y="38246"/>
                    <a:pt x="34803" y="35861"/>
                    <a:pt x="32866" y="34250"/>
                  </a:cubicBezTo>
                  <a:cubicBezTo>
                    <a:pt x="29586" y="31850"/>
                    <a:pt x="25796" y="30285"/>
                    <a:pt x="21772" y="29693"/>
                  </a:cubicBezTo>
                  <a:cubicBezTo>
                    <a:pt x="16746" y="28845"/>
                    <a:pt x="11955" y="26984"/>
                    <a:pt x="7675" y="24220"/>
                  </a:cubicBezTo>
                  <a:cubicBezTo>
                    <a:pt x="4673" y="21959"/>
                    <a:pt x="2991" y="18350"/>
                    <a:pt x="3204" y="14596"/>
                  </a:cubicBezTo>
                  <a:cubicBezTo>
                    <a:pt x="3182" y="10541"/>
                    <a:pt x="5077" y="6715"/>
                    <a:pt x="8335" y="4290"/>
                  </a:cubicBezTo>
                  <a:cubicBezTo>
                    <a:pt x="12232" y="1319"/>
                    <a:pt x="17044" y="-188"/>
                    <a:pt x="21942" y="31"/>
                  </a:cubicBezTo>
                  <a:cubicBezTo>
                    <a:pt x="27074" y="-244"/>
                    <a:pt x="32120" y="1336"/>
                    <a:pt x="36187" y="4481"/>
                  </a:cubicBezTo>
                  <a:cubicBezTo>
                    <a:pt x="39573" y="7160"/>
                    <a:pt x="41447" y="11310"/>
                    <a:pt x="41213" y="15618"/>
                  </a:cubicBezTo>
                  <a:lnTo>
                    <a:pt x="41213" y="15916"/>
                  </a:lnTo>
                  <a:lnTo>
                    <a:pt x="35762" y="15916"/>
                  </a:lnTo>
                  <a:cubicBezTo>
                    <a:pt x="35740" y="12945"/>
                    <a:pt x="34377" y="10143"/>
                    <a:pt x="32056" y="8293"/>
                  </a:cubicBezTo>
                  <a:cubicBezTo>
                    <a:pt x="29246" y="6006"/>
                    <a:pt x="25668" y="4845"/>
                    <a:pt x="22048" y="5035"/>
                  </a:cubicBezTo>
                  <a:cubicBezTo>
                    <a:pt x="18599" y="4781"/>
                    <a:pt x="15171" y="5763"/>
                    <a:pt x="12381" y="7803"/>
                  </a:cubicBezTo>
                  <a:cubicBezTo>
                    <a:pt x="10401" y="9340"/>
                    <a:pt x="9230" y="11687"/>
                    <a:pt x="9166" y="14191"/>
                  </a:cubicBezTo>
                  <a:cubicBezTo>
                    <a:pt x="9123" y="16529"/>
                    <a:pt x="10145" y="18763"/>
                    <a:pt x="11934" y="20260"/>
                  </a:cubicBezTo>
                  <a:cubicBezTo>
                    <a:pt x="13786" y="21857"/>
                    <a:pt x="17492" y="23241"/>
                    <a:pt x="23028" y="24518"/>
                  </a:cubicBezTo>
                  <a:cubicBezTo>
                    <a:pt x="28117" y="25413"/>
                    <a:pt x="32972" y="27387"/>
                    <a:pt x="37231" y="30310"/>
                  </a:cubicBezTo>
                  <a:cubicBezTo>
                    <a:pt x="40339" y="32672"/>
                    <a:pt x="42107" y="36398"/>
                    <a:pt x="41958" y="40297"/>
                  </a:cubicBezTo>
                  <a:cubicBezTo>
                    <a:pt x="42043" y="44564"/>
                    <a:pt x="40042" y="48601"/>
                    <a:pt x="36571" y="51093"/>
                  </a:cubicBezTo>
                  <a:cubicBezTo>
                    <a:pt x="32418" y="54010"/>
                    <a:pt x="27393" y="55456"/>
                    <a:pt x="22325" y="55202"/>
                  </a:cubicBezTo>
                  <a:cubicBezTo>
                    <a:pt x="16874" y="55522"/>
                    <a:pt x="11487" y="53882"/>
                    <a:pt x="7122" y="50582"/>
                  </a:cubicBezTo>
                  <a:cubicBezTo>
                    <a:pt x="3672" y="47997"/>
                    <a:pt x="1713" y="43881"/>
                    <a:pt x="1883" y="39573"/>
                  </a:cubicBezTo>
                  <a:lnTo>
                    <a:pt x="1883" y="39275"/>
                  </a:lnTo>
                  <a:lnTo>
                    <a:pt x="7292" y="39275"/>
                  </a:lnTo>
                  <a:cubicBezTo>
                    <a:pt x="7292" y="42680"/>
                    <a:pt x="9059" y="45842"/>
                    <a:pt x="11977" y="47601"/>
                  </a:cubicBezTo>
                  <a:cubicBezTo>
                    <a:pt x="15085" y="49376"/>
                    <a:pt x="18641" y="50269"/>
                    <a:pt x="22219" y="50177"/>
                  </a:cubicBezTo>
                  <a:cubicBezTo>
                    <a:pt x="25796" y="50384"/>
                    <a:pt x="29352" y="49402"/>
                    <a:pt x="32312" y="47388"/>
                  </a:cubicBezTo>
                  <a:cubicBezTo>
                    <a:pt x="34590" y="45876"/>
                    <a:pt x="35953" y="43344"/>
                    <a:pt x="35996" y="40616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id="{D1EB1610-99CD-8BE3-24FF-16D359371D66}"/>
                </a:ext>
              </a:extLst>
            </p:cNvPr>
            <p:cNvSpPr/>
            <p:nvPr/>
          </p:nvSpPr>
          <p:spPr>
            <a:xfrm>
              <a:off x="1249429" y="573615"/>
              <a:ext cx="41053" cy="76699"/>
            </a:xfrm>
            <a:custGeom>
              <a:avLst/>
              <a:gdLst>
                <a:gd name="connsiteX0" fmla="*/ 12691 w 41053"/>
                <a:gd name="connsiteY0" fmla="*/ 50742 h 76699"/>
                <a:gd name="connsiteX1" fmla="*/ 5898 w 41053"/>
                <a:gd name="connsiteY1" fmla="*/ 50742 h 76699"/>
                <a:gd name="connsiteX2" fmla="*/ 5898 w 41053"/>
                <a:gd name="connsiteY2" fmla="*/ 76699 h 76699"/>
                <a:gd name="connsiteX3" fmla="*/ 0 w 41053"/>
                <a:gd name="connsiteY3" fmla="*/ 76699 h 76699"/>
                <a:gd name="connsiteX4" fmla="*/ 0 w 41053"/>
                <a:gd name="connsiteY4" fmla="*/ 0 h 76699"/>
                <a:gd name="connsiteX5" fmla="*/ 5898 w 41053"/>
                <a:gd name="connsiteY5" fmla="*/ 0 h 76699"/>
                <a:gd name="connsiteX6" fmla="*/ 5898 w 41053"/>
                <a:gd name="connsiteY6" fmla="*/ 45717 h 76699"/>
                <a:gd name="connsiteX7" fmla="*/ 12095 w 41053"/>
                <a:gd name="connsiteY7" fmla="*/ 45717 h 76699"/>
                <a:gd name="connsiteX8" fmla="*/ 31855 w 41053"/>
                <a:gd name="connsiteY8" fmla="*/ 23508 h 76699"/>
                <a:gd name="connsiteX9" fmla="*/ 38733 w 41053"/>
                <a:gd name="connsiteY9" fmla="*/ 23508 h 76699"/>
                <a:gd name="connsiteX10" fmla="*/ 38839 w 41053"/>
                <a:gd name="connsiteY10" fmla="*/ 23742 h 76699"/>
                <a:gd name="connsiteX11" fmla="*/ 17546 w 41053"/>
                <a:gd name="connsiteY11" fmla="*/ 47719 h 76699"/>
                <a:gd name="connsiteX12" fmla="*/ 41054 w 41053"/>
                <a:gd name="connsiteY12" fmla="*/ 76444 h 76699"/>
                <a:gd name="connsiteX13" fmla="*/ 40905 w 41053"/>
                <a:gd name="connsiteY13" fmla="*/ 76699 h 76699"/>
                <a:gd name="connsiteX14" fmla="*/ 34176 w 41053"/>
                <a:gd name="connsiteY14" fmla="*/ 76699 h 76699"/>
                <a:gd name="connsiteX15" fmla="*/ 12691 w 41053"/>
                <a:gd name="connsiteY15" fmla="*/ 50742 h 7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053" h="76699">
                  <a:moveTo>
                    <a:pt x="12691" y="50742"/>
                  </a:moveTo>
                  <a:lnTo>
                    <a:pt x="5898" y="50742"/>
                  </a:lnTo>
                  <a:lnTo>
                    <a:pt x="5898" y="76699"/>
                  </a:lnTo>
                  <a:lnTo>
                    <a:pt x="0" y="76699"/>
                  </a:lnTo>
                  <a:lnTo>
                    <a:pt x="0" y="0"/>
                  </a:lnTo>
                  <a:lnTo>
                    <a:pt x="5898" y="0"/>
                  </a:lnTo>
                  <a:lnTo>
                    <a:pt x="5898" y="45717"/>
                  </a:lnTo>
                  <a:lnTo>
                    <a:pt x="12095" y="45717"/>
                  </a:lnTo>
                  <a:lnTo>
                    <a:pt x="31855" y="23508"/>
                  </a:lnTo>
                  <a:lnTo>
                    <a:pt x="38733" y="23508"/>
                  </a:lnTo>
                  <a:lnTo>
                    <a:pt x="38839" y="23742"/>
                  </a:lnTo>
                  <a:lnTo>
                    <a:pt x="17546" y="47719"/>
                  </a:lnTo>
                  <a:lnTo>
                    <a:pt x="41054" y="76444"/>
                  </a:lnTo>
                  <a:lnTo>
                    <a:pt x="40905" y="76699"/>
                  </a:lnTo>
                  <a:lnTo>
                    <a:pt x="34176" y="76699"/>
                  </a:lnTo>
                  <a:lnTo>
                    <a:pt x="12691" y="50742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id="{6C659D43-CD02-01FE-2F05-17EA56AB5990}"/>
                </a:ext>
              </a:extLst>
            </p:cNvPr>
            <p:cNvSpPr/>
            <p:nvPr/>
          </p:nvSpPr>
          <p:spPr>
            <a:xfrm>
              <a:off x="1296149" y="596159"/>
              <a:ext cx="42691" cy="55229"/>
            </a:xfrm>
            <a:custGeom>
              <a:avLst/>
              <a:gdLst>
                <a:gd name="connsiteX0" fmla="*/ 38241 w 42691"/>
                <a:gd name="connsiteY0" fmla="*/ 54155 h 55229"/>
                <a:gd name="connsiteX1" fmla="*/ 37410 w 42691"/>
                <a:gd name="connsiteY1" fmla="*/ 49492 h 55229"/>
                <a:gd name="connsiteX2" fmla="*/ 37155 w 42691"/>
                <a:gd name="connsiteY2" fmla="*/ 45510 h 55229"/>
                <a:gd name="connsiteX3" fmla="*/ 29297 w 42691"/>
                <a:gd name="connsiteY3" fmla="*/ 52452 h 55229"/>
                <a:gd name="connsiteX4" fmla="*/ 18225 w 42691"/>
                <a:gd name="connsiteY4" fmla="*/ 55199 h 55229"/>
                <a:gd name="connsiteX5" fmla="*/ 6151 w 42691"/>
                <a:gd name="connsiteY5" fmla="*/ 51068 h 55229"/>
                <a:gd name="connsiteX6" fmla="*/ 1893 w 42691"/>
                <a:gd name="connsiteY6" fmla="*/ 40017 h 55229"/>
                <a:gd name="connsiteX7" fmla="*/ 8281 w 42691"/>
                <a:gd name="connsiteY7" fmla="*/ 28199 h 55229"/>
                <a:gd name="connsiteX8" fmla="*/ 25465 w 42691"/>
                <a:gd name="connsiteY8" fmla="*/ 23770 h 55229"/>
                <a:gd name="connsiteX9" fmla="*/ 37219 w 42691"/>
                <a:gd name="connsiteY9" fmla="*/ 23770 h 55229"/>
                <a:gd name="connsiteX10" fmla="*/ 37219 w 42691"/>
                <a:gd name="connsiteY10" fmla="*/ 17190 h 55229"/>
                <a:gd name="connsiteX11" fmla="*/ 33556 w 42691"/>
                <a:gd name="connsiteY11" fmla="*/ 8247 h 55229"/>
                <a:gd name="connsiteX12" fmla="*/ 23314 w 42691"/>
                <a:gd name="connsiteY12" fmla="*/ 4989 h 55229"/>
                <a:gd name="connsiteX13" fmla="*/ 13114 w 42691"/>
                <a:gd name="connsiteY13" fmla="*/ 8098 h 55229"/>
                <a:gd name="connsiteX14" fmla="*/ 9047 w 42691"/>
                <a:gd name="connsiteY14" fmla="*/ 15657 h 55229"/>
                <a:gd name="connsiteX15" fmla="*/ 3639 w 42691"/>
                <a:gd name="connsiteY15" fmla="*/ 15657 h 55229"/>
                <a:gd name="connsiteX16" fmla="*/ 3639 w 42691"/>
                <a:gd name="connsiteY16" fmla="*/ 15359 h 55229"/>
                <a:gd name="connsiteX17" fmla="*/ 9068 w 42691"/>
                <a:gd name="connsiteY17" fmla="*/ 4712 h 55229"/>
                <a:gd name="connsiteX18" fmla="*/ 23654 w 42691"/>
                <a:gd name="connsiteY18" fmla="*/ 27 h 55229"/>
                <a:gd name="connsiteX19" fmla="*/ 37815 w 42691"/>
                <a:gd name="connsiteY19" fmla="*/ 4499 h 55229"/>
                <a:gd name="connsiteX20" fmla="*/ 43181 w 42691"/>
                <a:gd name="connsiteY20" fmla="*/ 17275 h 55229"/>
                <a:gd name="connsiteX21" fmla="*/ 43181 w 42691"/>
                <a:gd name="connsiteY21" fmla="*/ 43424 h 55229"/>
                <a:gd name="connsiteX22" fmla="*/ 43500 w 42691"/>
                <a:gd name="connsiteY22" fmla="*/ 48875 h 55229"/>
                <a:gd name="connsiteX23" fmla="*/ 44565 w 42691"/>
                <a:gd name="connsiteY23" fmla="*/ 54134 h 55229"/>
                <a:gd name="connsiteX24" fmla="*/ 18906 w 42691"/>
                <a:gd name="connsiteY24" fmla="*/ 49897 h 55229"/>
                <a:gd name="connsiteX25" fmla="*/ 30128 w 42691"/>
                <a:gd name="connsiteY25" fmla="*/ 46937 h 55229"/>
                <a:gd name="connsiteX26" fmla="*/ 37155 w 42691"/>
                <a:gd name="connsiteY26" fmla="*/ 39335 h 55229"/>
                <a:gd name="connsiteX27" fmla="*/ 37155 w 42691"/>
                <a:gd name="connsiteY27" fmla="*/ 28220 h 55229"/>
                <a:gd name="connsiteX28" fmla="*/ 25315 w 42691"/>
                <a:gd name="connsiteY28" fmla="*/ 28220 h 55229"/>
                <a:gd name="connsiteX29" fmla="*/ 12539 w 42691"/>
                <a:gd name="connsiteY29" fmla="*/ 31627 h 55229"/>
                <a:gd name="connsiteX30" fmla="*/ 7748 w 42691"/>
                <a:gd name="connsiteY30" fmla="*/ 40144 h 55229"/>
                <a:gd name="connsiteX31" fmla="*/ 10729 w 42691"/>
                <a:gd name="connsiteY31" fmla="*/ 47192 h 55229"/>
                <a:gd name="connsiteX32" fmla="*/ 18949 w 42691"/>
                <a:gd name="connsiteY32" fmla="*/ 49918 h 55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2691" h="55229">
                  <a:moveTo>
                    <a:pt x="38241" y="54155"/>
                  </a:moveTo>
                  <a:cubicBezTo>
                    <a:pt x="37879" y="52618"/>
                    <a:pt x="37602" y="51059"/>
                    <a:pt x="37410" y="49492"/>
                  </a:cubicBezTo>
                  <a:cubicBezTo>
                    <a:pt x="37240" y="48172"/>
                    <a:pt x="37155" y="46841"/>
                    <a:pt x="37155" y="45510"/>
                  </a:cubicBezTo>
                  <a:cubicBezTo>
                    <a:pt x="35089" y="48389"/>
                    <a:pt x="32406" y="50761"/>
                    <a:pt x="29297" y="52452"/>
                  </a:cubicBezTo>
                  <a:cubicBezTo>
                    <a:pt x="25912" y="54309"/>
                    <a:pt x="22100" y="55256"/>
                    <a:pt x="18225" y="55199"/>
                  </a:cubicBezTo>
                  <a:cubicBezTo>
                    <a:pt x="13817" y="55465"/>
                    <a:pt x="9473" y="53981"/>
                    <a:pt x="6151" y="51068"/>
                  </a:cubicBezTo>
                  <a:cubicBezTo>
                    <a:pt x="3234" y="48153"/>
                    <a:pt x="1680" y="44137"/>
                    <a:pt x="1893" y="40017"/>
                  </a:cubicBezTo>
                  <a:cubicBezTo>
                    <a:pt x="1829" y="35234"/>
                    <a:pt x="4235" y="30760"/>
                    <a:pt x="8281" y="28199"/>
                  </a:cubicBezTo>
                  <a:cubicBezTo>
                    <a:pt x="13434" y="25013"/>
                    <a:pt x="19417" y="23467"/>
                    <a:pt x="25465" y="23770"/>
                  </a:cubicBezTo>
                  <a:lnTo>
                    <a:pt x="37219" y="23770"/>
                  </a:lnTo>
                  <a:lnTo>
                    <a:pt x="37219" y="17190"/>
                  </a:lnTo>
                  <a:cubicBezTo>
                    <a:pt x="37389" y="13811"/>
                    <a:pt x="36047" y="10529"/>
                    <a:pt x="33556" y="8247"/>
                  </a:cubicBezTo>
                  <a:cubicBezTo>
                    <a:pt x="30660" y="5926"/>
                    <a:pt x="27019" y="4763"/>
                    <a:pt x="23314" y="4989"/>
                  </a:cubicBezTo>
                  <a:cubicBezTo>
                    <a:pt x="19652" y="4848"/>
                    <a:pt x="16074" y="5943"/>
                    <a:pt x="13114" y="8098"/>
                  </a:cubicBezTo>
                  <a:cubicBezTo>
                    <a:pt x="10602" y="9788"/>
                    <a:pt x="9068" y="12618"/>
                    <a:pt x="9047" y="15657"/>
                  </a:cubicBezTo>
                  <a:lnTo>
                    <a:pt x="3639" y="15657"/>
                  </a:lnTo>
                  <a:lnTo>
                    <a:pt x="3639" y="15359"/>
                  </a:lnTo>
                  <a:cubicBezTo>
                    <a:pt x="3575" y="11130"/>
                    <a:pt x="5598" y="7144"/>
                    <a:pt x="9068" y="4712"/>
                  </a:cubicBezTo>
                  <a:cubicBezTo>
                    <a:pt x="13221" y="1477"/>
                    <a:pt x="18395" y="-184"/>
                    <a:pt x="23654" y="27"/>
                  </a:cubicBezTo>
                  <a:cubicBezTo>
                    <a:pt x="28765" y="-230"/>
                    <a:pt x="33790" y="1358"/>
                    <a:pt x="37815" y="4499"/>
                  </a:cubicBezTo>
                  <a:cubicBezTo>
                    <a:pt x="41477" y="7701"/>
                    <a:pt x="43458" y="12416"/>
                    <a:pt x="43181" y="17275"/>
                  </a:cubicBezTo>
                  <a:lnTo>
                    <a:pt x="43181" y="43424"/>
                  </a:lnTo>
                  <a:cubicBezTo>
                    <a:pt x="43181" y="45246"/>
                    <a:pt x="43287" y="47065"/>
                    <a:pt x="43500" y="48875"/>
                  </a:cubicBezTo>
                  <a:cubicBezTo>
                    <a:pt x="43713" y="50653"/>
                    <a:pt x="44075" y="52411"/>
                    <a:pt x="44565" y="54134"/>
                  </a:cubicBezTo>
                  <a:close/>
                  <a:moveTo>
                    <a:pt x="18906" y="49897"/>
                  </a:moveTo>
                  <a:cubicBezTo>
                    <a:pt x="22846" y="49978"/>
                    <a:pt x="26742" y="48951"/>
                    <a:pt x="30128" y="46937"/>
                  </a:cubicBezTo>
                  <a:cubicBezTo>
                    <a:pt x="33173" y="45150"/>
                    <a:pt x="35622" y="42506"/>
                    <a:pt x="37155" y="39335"/>
                  </a:cubicBezTo>
                  <a:lnTo>
                    <a:pt x="37155" y="28220"/>
                  </a:lnTo>
                  <a:lnTo>
                    <a:pt x="25315" y="28220"/>
                  </a:lnTo>
                  <a:cubicBezTo>
                    <a:pt x="20801" y="27996"/>
                    <a:pt x="16330" y="29187"/>
                    <a:pt x="12539" y="31627"/>
                  </a:cubicBezTo>
                  <a:cubicBezTo>
                    <a:pt x="9579" y="33458"/>
                    <a:pt x="7791" y="36671"/>
                    <a:pt x="7748" y="40144"/>
                  </a:cubicBezTo>
                  <a:cubicBezTo>
                    <a:pt x="7663" y="42817"/>
                    <a:pt x="8749" y="45393"/>
                    <a:pt x="10729" y="47192"/>
                  </a:cubicBezTo>
                  <a:cubicBezTo>
                    <a:pt x="13008" y="49124"/>
                    <a:pt x="15968" y="50099"/>
                    <a:pt x="18949" y="4991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id="{08A2FF49-E1E0-3C3A-4A42-893038E7F43F}"/>
                </a:ext>
              </a:extLst>
            </p:cNvPr>
            <p:cNvSpPr/>
            <p:nvPr/>
          </p:nvSpPr>
          <p:spPr>
            <a:xfrm>
              <a:off x="1054006" y="698515"/>
              <a:ext cx="55365" cy="73720"/>
            </a:xfrm>
            <a:custGeom>
              <a:avLst/>
              <a:gdLst>
                <a:gd name="connsiteX0" fmla="*/ 42876 w 55365"/>
                <a:gd name="connsiteY0" fmla="*/ 53965 h 73720"/>
                <a:gd name="connsiteX1" fmla="*/ 39958 w 55365"/>
                <a:gd name="connsiteY1" fmla="*/ 47322 h 73720"/>
                <a:gd name="connsiteX2" fmla="*/ 29695 w 55365"/>
                <a:gd name="connsiteY2" fmla="*/ 42616 h 73720"/>
                <a:gd name="connsiteX3" fmla="*/ 10382 w 55365"/>
                <a:gd name="connsiteY3" fmla="*/ 33864 h 73720"/>
                <a:gd name="connsiteX4" fmla="*/ 3845 w 55365"/>
                <a:gd name="connsiteY4" fmla="*/ 19981 h 73720"/>
                <a:gd name="connsiteX5" fmla="*/ 11340 w 55365"/>
                <a:gd name="connsiteY5" fmla="*/ 5608 h 73720"/>
                <a:gd name="connsiteX6" fmla="*/ 30504 w 55365"/>
                <a:gd name="connsiteY6" fmla="*/ 29 h 73720"/>
                <a:gd name="connsiteX7" fmla="*/ 49668 w 55365"/>
                <a:gd name="connsiteY7" fmla="*/ 6289 h 73720"/>
                <a:gd name="connsiteX8" fmla="*/ 56844 w 55365"/>
                <a:gd name="connsiteY8" fmla="*/ 21748 h 73720"/>
                <a:gd name="connsiteX9" fmla="*/ 56844 w 55365"/>
                <a:gd name="connsiteY9" fmla="*/ 22046 h 73720"/>
                <a:gd name="connsiteX10" fmla="*/ 42876 w 55365"/>
                <a:gd name="connsiteY10" fmla="*/ 22046 h 73720"/>
                <a:gd name="connsiteX11" fmla="*/ 39554 w 55365"/>
                <a:gd name="connsiteY11" fmla="*/ 14018 h 73720"/>
                <a:gd name="connsiteX12" fmla="*/ 30248 w 55365"/>
                <a:gd name="connsiteY12" fmla="*/ 10931 h 73720"/>
                <a:gd name="connsiteX13" fmla="*/ 21348 w 55365"/>
                <a:gd name="connsiteY13" fmla="*/ 13486 h 73720"/>
                <a:gd name="connsiteX14" fmla="*/ 18197 w 55365"/>
                <a:gd name="connsiteY14" fmla="*/ 20045 h 73720"/>
                <a:gd name="connsiteX15" fmla="*/ 21561 w 55365"/>
                <a:gd name="connsiteY15" fmla="*/ 26007 h 73720"/>
                <a:gd name="connsiteX16" fmla="*/ 33187 w 55365"/>
                <a:gd name="connsiteY16" fmla="*/ 30947 h 73720"/>
                <a:gd name="connsiteX17" fmla="*/ 51138 w 55365"/>
                <a:gd name="connsiteY17" fmla="*/ 39656 h 73720"/>
                <a:gd name="connsiteX18" fmla="*/ 57227 w 55365"/>
                <a:gd name="connsiteY18" fmla="*/ 53859 h 73720"/>
                <a:gd name="connsiteX19" fmla="*/ 49988 w 55365"/>
                <a:gd name="connsiteY19" fmla="*/ 68381 h 73720"/>
                <a:gd name="connsiteX20" fmla="*/ 30823 w 55365"/>
                <a:gd name="connsiteY20" fmla="*/ 73683 h 73720"/>
                <a:gd name="connsiteX21" fmla="*/ 10424 w 55365"/>
                <a:gd name="connsiteY21" fmla="*/ 67657 h 73720"/>
                <a:gd name="connsiteX22" fmla="*/ 1907 w 55365"/>
                <a:gd name="connsiteY22" fmla="*/ 50771 h 73720"/>
                <a:gd name="connsiteX23" fmla="*/ 1907 w 55365"/>
                <a:gd name="connsiteY23" fmla="*/ 50473 h 73720"/>
                <a:gd name="connsiteX24" fmla="*/ 15854 w 55365"/>
                <a:gd name="connsiteY24" fmla="*/ 50473 h 73720"/>
                <a:gd name="connsiteX25" fmla="*/ 19772 w 55365"/>
                <a:gd name="connsiteY25" fmla="*/ 59842 h 73720"/>
                <a:gd name="connsiteX26" fmla="*/ 30653 w 55365"/>
                <a:gd name="connsiteY26" fmla="*/ 62823 h 73720"/>
                <a:gd name="connsiteX27" fmla="*/ 39618 w 55365"/>
                <a:gd name="connsiteY27" fmla="*/ 60417 h 73720"/>
                <a:gd name="connsiteX28" fmla="*/ 42705 w 55365"/>
                <a:gd name="connsiteY28" fmla="*/ 54029 h 73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365" h="73720">
                  <a:moveTo>
                    <a:pt x="42876" y="53965"/>
                  </a:moveTo>
                  <a:cubicBezTo>
                    <a:pt x="42961" y="51423"/>
                    <a:pt x="41896" y="48978"/>
                    <a:pt x="39958" y="47322"/>
                  </a:cubicBezTo>
                  <a:cubicBezTo>
                    <a:pt x="36871" y="45113"/>
                    <a:pt x="33379" y="43516"/>
                    <a:pt x="29695" y="42616"/>
                  </a:cubicBezTo>
                  <a:cubicBezTo>
                    <a:pt x="22775" y="40891"/>
                    <a:pt x="16237" y="37925"/>
                    <a:pt x="10382" y="33864"/>
                  </a:cubicBezTo>
                  <a:cubicBezTo>
                    <a:pt x="6059" y="30581"/>
                    <a:pt x="3632" y="25398"/>
                    <a:pt x="3845" y="19981"/>
                  </a:cubicBezTo>
                  <a:cubicBezTo>
                    <a:pt x="3781" y="14238"/>
                    <a:pt x="6591" y="8842"/>
                    <a:pt x="11340" y="5608"/>
                  </a:cubicBezTo>
                  <a:cubicBezTo>
                    <a:pt x="16940" y="1696"/>
                    <a:pt x="23669" y="-263"/>
                    <a:pt x="30504" y="29"/>
                  </a:cubicBezTo>
                  <a:cubicBezTo>
                    <a:pt x="37446" y="-265"/>
                    <a:pt x="44238" y="1958"/>
                    <a:pt x="49668" y="6289"/>
                  </a:cubicBezTo>
                  <a:cubicBezTo>
                    <a:pt x="54396" y="9994"/>
                    <a:pt x="57079" y="15743"/>
                    <a:pt x="56844" y="21748"/>
                  </a:cubicBezTo>
                  <a:lnTo>
                    <a:pt x="56844" y="22046"/>
                  </a:lnTo>
                  <a:lnTo>
                    <a:pt x="42876" y="22046"/>
                  </a:lnTo>
                  <a:cubicBezTo>
                    <a:pt x="42982" y="19014"/>
                    <a:pt x="41768" y="16084"/>
                    <a:pt x="39554" y="14018"/>
                  </a:cubicBezTo>
                  <a:cubicBezTo>
                    <a:pt x="36956" y="11836"/>
                    <a:pt x="33634" y="10731"/>
                    <a:pt x="30248" y="10931"/>
                  </a:cubicBezTo>
                  <a:cubicBezTo>
                    <a:pt x="27076" y="10729"/>
                    <a:pt x="23924" y="11631"/>
                    <a:pt x="21348" y="13486"/>
                  </a:cubicBezTo>
                  <a:cubicBezTo>
                    <a:pt x="19325" y="15049"/>
                    <a:pt x="18154" y="17483"/>
                    <a:pt x="18197" y="20045"/>
                  </a:cubicBezTo>
                  <a:cubicBezTo>
                    <a:pt x="18197" y="22485"/>
                    <a:pt x="19474" y="24746"/>
                    <a:pt x="21561" y="26007"/>
                  </a:cubicBezTo>
                  <a:cubicBezTo>
                    <a:pt x="25202" y="28174"/>
                    <a:pt x="29099" y="29835"/>
                    <a:pt x="33187" y="30947"/>
                  </a:cubicBezTo>
                  <a:cubicBezTo>
                    <a:pt x="39746" y="32478"/>
                    <a:pt x="45878" y="35453"/>
                    <a:pt x="51138" y="39656"/>
                  </a:cubicBezTo>
                  <a:cubicBezTo>
                    <a:pt x="55183" y="43237"/>
                    <a:pt x="57419" y="48450"/>
                    <a:pt x="57227" y="53859"/>
                  </a:cubicBezTo>
                  <a:cubicBezTo>
                    <a:pt x="57419" y="59612"/>
                    <a:pt x="54694" y="65074"/>
                    <a:pt x="49988" y="68381"/>
                  </a:cubicBezTo>
                  <a:cubicBezTo>
                    <a:pt x="44324" y="72156"/>
                    <a:pt x="37616" y="74015"/>
                    <a:pt x="30823" y="73683"/>
                  </a:cubicBezTo>
                  <a:cubicBezTo>
                    <a:pt x="23563" y="73847"/>
                    <a:pt x="16429" y="71741"/>
                    <a:pt x="10424" y="67657"/>
                  </a:cubicBezTo>
                  <a:cubicBezTo>
                    <a:pt x="4760" y="63969"/>
                    <a:pt x="1502" y="57521"/>
                    <a:pt x="1907" y="50771"/>
                  </a:cubicBezTo>
                  <a:lnTo>
                    <a:pt x="1907" y="50473"/>
                  </a:lnTo>
                  <a:lnTo>
                    <a:pt x="15854" y="50473"/>
                  </a:lnTo>
                  <a:cubicBezTo>
                    <a:pt x="15556" y="54046"/>
                    <a:pt x="17025" y="57540"/>
                    <a:pt x="19772" y="59842"/>
                  </a:cubicBezTo>
                  <a:cubicBezTo>
                    <a:pt x="22966" y="61997"/>
                    <a:pt x="26799" y="63045"/>
                    <a:pt x="30653" y="62823"/>
                  </a:cubicBezTo>
                  <a:cubicBezTo>
                    <a:pt x="33826" y="63032"/>
                    <a:pt x="36977" y="62184"/>
                    <a:pt x="39618" y="60417"/>
                  </a:cubicBezTo>
                  <a:cubicBezTo>
                    <a:pt x="41619" y="58909"/>
                    <a:pt x="42769" y="56531"/>
                    <a:pt x="42705" y="54029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id="{31D33958-3C58-347F-70CB-D4AF5CB55339}"/>
                </a:ext>
              </a:extLst>
            </p:cNvPr>
            <p:cNvSpPr/>
            <p:nvPr/>
          </p:nvSpPr>
          <p:spPr>
            <a:xfrm>
              <a:off x="1114023" y="704932"/>
              <a:ext cx="31940" cy="67297"/>
            </a:xfrm>
            <a:custGeom>
              <a:avLst/>
              <a:gdLst>
                <a:gd name="connsiteX0" fmla="*/ 24018 w 31940"/>
                <a:gd name="connsiteY0" fmla="*/ 0 h 67297"/>
                <a:gd name="connsiteX1" fmla="*/ 24018 w 31940"/>
                <a:gd name="connsiteY1" fmla="*/ 13032 h 67297"/>
                <a:gd name="connsiteX2" fmla="*/ 32983 w 31940"/>
                <a:gd name="connsiteY2" fmla="*/ 13032 h 67297"/>
                <a:gd name="connsiteX3" fmla="*/ 32983 w 31940"/>
                <a:gd name="connsiteY3" fmla="*/ 23104 h 67297"/>
                <a:gd name="connsiteX4" fmla="*/ 24018 w 31940"/>
                <a:gd name="connsiteY4" fmla="*/ 23104 h 67297"/>
                <a:gd name="connsiteX5" fmla="*/ 24018 w 31940"/>
                <a:gd name="connsiteY5" fmla="*/ 50210 h 67297"/>
                <a:gd name="connsiteX6" fmla="*/ 25317 w 31940"/>
                <a:gd name="connsiteY6" fmla="*/ 54618 h 67297"/>
                <a:gd name="connsiteX7" fmla="*/ 28746 w 31940"/>
                <a:gd name="connsiteY7" fmla="*/ 55960 h 67297"/>
                <a:gd name="connsiteX8" fmla="*/ 30704 w 31940"/>
                <a:gd name="connsiteY8" fmla="*/ 55832 h 67297"/>
                <a:gd name="connsiteX9" fmla="*/ 32578 w 31940"/>
                <a:gd name="connsiteY9" fmla="*/ 55406 h 67297"/>
                <a:gd name="connsiteX10" fmla="*/ 33813 w 31940"/>
                <a:gd name="connsiteY10" fmla="*/ 65797 h 67297"/>
                <a:gd name="connsiteX11" fmla="*/ 29555 w 31940"/>
                <a:gd name="connsiteY11" fmla="*/ 66904 h 67297"/>
                <a:gd name="connsiteX12" fmla="*/ 25083 w 31940"/>
                <a:gd name="connsiteY12" fmla="*/ 67266 h 67297"/>
                <a:gd name="connsiteX13" fmla="*/ 13648 w 31940"/>
                <a:gd name="connsiteY13" fmla="*/ 63178 h 67297"/>
                <a:gd name="connsiteX14" fmla="*/ 9645 w 31940"/>
                <a:gd name="connsiteY14" fmla="*/ 50253 h 67297"/>
                <a:gd name="connsiteX15" fmla="*/ 9645 w 31940"/>
                <a:gd name="connsiteY15" fmla="*/ 23104 h 67297"/>
                <a:gd name="connsiteX16" fmla="*/ 1873 w 31940"/>
                <a:gd name="connsiteY16" fmla="*/ 23104 h 67297"/>
                <a:gd name="connsiteX17" fmla="*/ 1873 w 31940"/>
                <a:gd name="connsiteY17" fmla="*/ 13032 h 67297"/>
                <a:gd name="connsiteX18" fmla="*/ 9645 w 31940"/>
                <a:gd name="connsiteY18" fmla="*/ 13032 h 67297"/>
                <a:gd name="connsiteX19" fmla="*/ 9645 w 31940"/>
                <a:gd name="connsiteY19" fmla="*/ 0 h 67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940" h="67297">
                  <a:moveTo>
                    <a:pt x="24018" y="0"/>
                  </a:moveTo>
                  <a:lnTo>
                    <a:pt x="24018" y="13032"/>
                  </a:lnTo>
                  <a:lnTo>
                    <a:pt x="32983" y="13032"/>
                  </a:lnTo>
                  <a:lnTo>
                    <a:pt x="32983" y="23104"/>
                  </a:lnTo>
                  <a:lnTo>
                    <a:pt x="24018" y="23104"/>
                  </a:lnTo>
                  <a:lnTo>
                    <a:pt x="24018" y="50210"/>
                  </a:lnTo>
                  <a:cubicBezTo>
                    <a:pt x="23869" y="51792"/>
                    <a:pt x="24338" y="53370"/>
                    <a:pt x="25317" y="54618"/>
                  </a:cubicBezTo>
                  <a:cubicBezTo>
                    <a:pt x="26212" y="55532"/>
                    <a:pt x="27468" y="56019"/>
                    <a:pt x="28746" y="55960"/>
                  </a:cubicBezTo>
                  <a:cubicBezTo>
                    <a:pt x="29406" y="55966"/>
                    <a:pt x="30066" y="55923"/>
                    <a:pt x="30704" y="55832"/>
                  </a:cubicBezTo>
                  <a:cubicBezTo>
                    <a:pt x="31343" y="55732"/>
                    <a:pt x="31961" y="55591"/>
                    <a:pt x="32578" y="55406"/>
                  </a:cubicBezTo>
                  <a:lnTo>
                    <a:pt x="33813" y="65797"/>
                  </a:lnTo>
                  <a:cubicBezTo>
                    <a:pt x="32429" y="66268"/>
                    <a:pt x="31003" y="66638"/>
                    <a:pt x="29555" y="66904"/>
                  </a:cubicBezTo>
                  <a:cubicBezTo>
                    <a:pt x="28085" y="67151"/>
                    <a:pt x="26574" y="67273"/>
                    <a:pt x="25083" y="67266"/>
                  </a:cubicBezTo>
                  <a:cubicBezTo>
                    <a:pt x="20867" y="67535"/>
                    <a:pt x="16736" y="66057"/>
                    <a:pt x="13648" y="63178"/>
                  </a:cubicBezTo>
                  <a:cubicBezTo>
                    <a:pt x="10987" y="60474"/>
                    <a:pt x="9645" y="56151"/>
                    <a:pt x="9645" y="50253"/>
                  </a:cubicBezTo>
                  <a:lnTo>
                    <a:pt x="9645" y="23104"/>
                  </a:lnTo>
                  <a:lnTo>
                    <a:pt x="1873" y="23104"/>
                  </a:lnTo>
                  <a:lnTo>
                    <a:pt x="1873" y="13032"/>
                  </a:lnTo>
                  <a:lnTo>
                    <a:pt x="9645" y="13032"/>
                  </a:lnTo>
                  <a:lnTo>
                    <a:pt x="9645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685E096C-B42A-06AE-CCB3-66CF7268D2A9}"/>
                </a:ext>
              </a:extLst>
            </p:cNvPr>
            <p:cNvSpPr/>
            <p:nvPr/>
          </p:nvSpPr>
          <p:spPr>
            <a:xfrm>
              <a:off x="1154332" y="716940"/>
              <a:ext cx="29512" cy="54214"/>
            </a:xfrm>
            <a:custGeom>
              <a:avLst/>
              <a:gdLst>
                <a:gd name="connsiteX0" fmla="*/ 29853 w 29512"/>
                <a:gd name="connsiteY0" fmla="*/ 13374 h 54214"/>
                <a:gd name="connsiteX1" fmla="*/ 24593 w 29512"/>
                <a:gd name="connsiteY1" fmla="*/ 13225 h 54214"/>
                <a:gd name="connsiteX2" fmla="*/ 19334 w 29512"/>
                <a:gd name="connsiteY2" fmla="*/ 14545 h 54214"/>
                <a:gd name="connsiteX3" fmla="*/ 16182 w 29512"/>
                <a:gd name="connsiteY3" fmla="*/ 18272 h 54214"/>
                <a:gd name="connsiteX4" fmla="*/ 16182 w 29512"/>
                <a:gd name="connsiteY4" fmla="*/ 54215 h 54214"/>
                <a:gd name="connsiteX5" fmla="*/ 1873 w 29512"/>
                <a:gd name="connsiteY5" fmla="*/ 54215 h 54214"/>
                <a:gd name="connsiteX6" fmla="*/ 1873 w 29512"/>
                <a:gd name="connsiteY6" fmla="*/ 981 h 54214"/>
                <a:gd name="connsiteX7" fmla="*/ 15203 w 29512"/>
                <a:gd name="connsiteY7" fmla="*/ 981 h 54214"/>
                <a:gd name="connsiteX8" fmla="*/ 15842 w 29512"/>
                <a:gd name="connsiteY8" fmla="*/ 8838 h 54214"/>
                <a:gd name="connsiteX9" fmla="*/ 20697 w 29512"/>
                <a:gd name="connsiteY9" fmla="*/ 2323 h 54214"/>
                <a:gd name="connsiteX10" fmla="*/ 27553 w 29512"/>
                <a:gd name="connsiteY10" fmla="*/ 2 h 54214"/>
                <a:gd name="connsiteX11" fmla="*/ 29533 w 29512"/>
                <a:gd name="connsiteY11" fmla="*/ 172 h 54214"/>
                <a:gd name="connsiteX12" fmla="*/ 31386 w 29512"/>
                <a:gd name="connsiteY12" fmla="*/ 577 h 54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512" h="54214">
                  <a:moveTo>
                    <a:pt x="29853" y="13374"/>
                  </a:moveTo>
                  <a:lnTo>
                    <a:pt x="24593" y="13225"/>
                  </a:lnTo>
                  <a:cubicBezTo>
                    <a:pt x="22741" y="13144"/>
                    <a:pt x="20931" y="13604"/>
                    <a:pt x="19334" y="14545"/>
                  </a:cubicBezTo>
                  <a:cubicBezTo>
                    <a:pt x="17929" y="15446"/>
                    <a:pt x="16843" y="16743"/>
                    <a:pt x="16182" y="18272"/>
                  </a:cubicBezTo>
                  <a:lnTo>
                    <a:pt x="16182" y="54215"/>
                  </a:lnTo>
                  <a:lnTo>
                    <a:pt x="1873" y="54215"/>
                  </a:lnTo>
                  <a:lnTo>
                    <a:pt x="1873" y="981"/>
                  </a:lnTo>
                  <a:lnTo>
                    <a:pt x="15203" y="981"/>
                  </a:lnTo>
                  <a:lnTo>
                    <a:pt x="15842" y="8838"/>
                  </a:lnTo>
                  <a:cubicBezTo>
                    <a:pt x="16907" y="6302"/>
                    <a:pt x="18567" y="4067"/>
                    <a:pt x="20697" y="2323"/>
                  </a:cubicBezTo>
                  <a:cubicBezTo>
                    <a:pt x="22656" y="781"/>
                    <a:pt x="25062" y="-39"/>
                    <a:pt x="27553" y="2"/>
                  </a:cubicBezTo>
                  <a:cubicBezTo>
                    <a:pt x="28213" y="0"/>
                    <a:pt x="28874" y="57"/>
                    <a:pt x="29533" y="172"/>
                  </a:cubicBezTo>
                  <a:cubicBezTo>
                    <a:pt x="30151" y="278"/>
                    <a:pt x="30747" y="428"/>
                    <a:pt x="31386" y="577"/>
                  </a:cubicBez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id="{6966E0AD-330D-927F-1736-841935A88119}"/>
                </a:ext>
              </a:extLst>
            </p:cNvPr>
            <p:cNvSpPr/>
            <p:nvPr/>
          </p:nvSpPr>
          <p:spPr>
            <a:xfrm>
              <a:off x="1187783" y="716961"/>
              <a:ext cx="46711" cy="55259"/>
            </a:xfrm>
            <a:custGeom>
              <a:avLst/>
              <a:gdLst>
                <a:gd name="connsiteX0" fmla="*/ 27171 w 46711"/>
                <a:gd name="connsiteY0" fmla="*/ 55237 h 55259"/>
                <a:gd name="connsiteX1" fmla="*/ 8773 w 46711"/>
                <a:gd name="connsiteY1" fmla="*/ 47869 h 55259"/>
                <a:gd name="connsiteX2" fmla="*/ 1895 w 46711"/>
                <a:gd name="connsiteY2" fmla="*/ 29131 h 55259"/>
                <a:gd name="connsiteX3" fmla="*/ 1895 w 46711"/>
                <a:gd name="connsiteY3" fmla="*/ 27151 h 55259"/>
                <a:gd name="connsiteX4" fmla="*/ 8411 w 46711"/>
                <a:gd name="connsiteY4" fmla="*/ 7646 h 55259"/>
                <a:gd name="connsiteX5" fmla="*/ 25893 w 46711"/>
                <a:gd name="connsiteY5" fmla="*/ 23 h 55259"/>
                <a:gd name="connsiteX6" fmla="*/ 42609 w 46711"/>
                <a:gd name="connsiteY6" fmla="*/ 6411 h 55259"/>
                <a:gd name="connsiteX7" fmla="*/ 48550 w 46711"/>
                <a:gd name="connsiteY7" fmla="*/ 23957 h 55259"/>
                <a:gd name="connsiteX8" fmla="*/ 48550 w 46711"/>
                <a:gd name="connsiteY8" fmla="*/ 31772 h 55259"/>
                <a:gd name="connsiteX9" fmla="*/ 16801 w 46711"/>
                <a:gd name="connsiteY9" fmla="*/ 31772 h 55259"/>
                <a:gd name="connsiteX10" fmla="*/ 16801 w 46711"/>
                <a:gd name="connsiteY10" fmla="*/ 32070 h 55259"/>
                <a:gd name="connsiteX11" fmla="*/ 20314 w 46711"/>
                <a:gd name="connsiteY11" fmla="*/ 40694 h 55259"/>
                <a:gd name="connsiteX12" fmla="*/ 28832 w 46711"/>
                <a:gd name="connsiteY12" fmla="*/ 44058 h 55259"/>
                <a:gd name="connsiteX13" fmla="*/ 36732 w 46711"/>
                <a:gd name="connsiteY13" fmla="*/ 43100 h 55259"/>
                <a:gd name="connsiteX14" fmla="*/ 43631 w 46711"/>
                <a:gd name="connsiteY14" fmla="*/ 40076 h 55259"/>
                <a:gd name="connsiteX15" fmla="*/ 47506 w 46711"/>
                <a:gd name="connsiteY15" fmla="*/ 48955 h 55259"/>
                <a:gd name="connsiteX16" fmla="*/ 38989 w 46711"/>
                <a:gd name="connsiteY16" fmla="*/ 53384 h 55259"/>
                <a:gd name="connsiteX17" fmla="*/ 27277 w 46711"/>
                <a:gd name="connsiteY17" fmla="*/ 55131 h 55259"/>
                <a:gd name="connsiteX18" fmla="*/ 26000 w 46711"/>
                <a:gd name="connsiteY18" fmla="*/ 10968 h 55259"/>
                <a:gd name="connsiteX19" fmla="*/ 19718 w 46711"/>
                <a:gd name="connsiteY19" fmla="*/ 14013 h 55259"/>
                <a:gd name="connsiteX20" fmla="*/ 16865 w 46711"/>
                <a:gd name="connsiteY20" fmla="*/ 22040 h 55259"/>
                <a:gd name="connsiteX21" fmla="*/ 16993 w 46711"/>
                <a:gd name="connsiteY21" fmla="*/ 22275 h 55259"/>
                <a:gd name="connsiteX22" fmla="*/ 34602 w 46711"/>
                <a:gd name="connsiteY22" fmla="*/ 22275 h 55259"/>
                <a:gd name="connsiteX23" fmla="*/ 34602 w 46711"/>
                <a:gd name="connsiteY23" fmla="*/ 20997 h 55259"/>
                <a:gd name="connsiteX24" fmla="*/ 32473 w 46711"/>
                <a:gd name="connsiteY24" fmla="*/ 13715 h 55259"/>
                <a:gd name="connsiteX25" fmla="*/ 26085 w 46711"/>
                <a:gd name="connsiteY25" fmla="*/ 10968 h 5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6711" h="55259">
                  <a:moveTo>
                    <a:pt x="27171" y="55237"/>
                  </a:moveTo>
                  <a:cubicBezTo>
                    <a:pt x="20272" y="55537"/>
                    <a:pt x="13564" y="52854"/>
                    <a:pt x="8773" y="47869"/>
                  </a:cubicBezTo>
                  <a:cubicBezTo>
                    <a:pt x="4110" y="42763"/>
                    <a:pt x="1640" y="36037"/>
                    <a:pt x="1895" y="29131"/>
                  </a:cubicBezTo>
                  <a:lnTo>
                    <a:pt x="1895" y="27151"/>
                  </a:lnTo>
                  <a:cubicBezTo>
                    <a:pt x="1619" y="20073"/>
                    <a:pt x="3940" y="13135"/>
                    <a:pt x="8411" y="7646"/>
                  </a:cubicBezTo>
                  <a:cubicBezTo>
                    <a:pt x="12734" y="2531"/>
                    <a:pt x="19207" y="-284"/>
                    <a:pt x="25893" y="23"/>
                  </a:cubicBezTo>
                  <a:cubicBezTo>
                    <a:pt x="33069" y="23"/>
                    <a:pt x="38669" y="2152"/>
                    <a:pt x="42609" y="6411"/>
                  </a:cubicBezTo>
                  <a:cubicBezTo>
                    <a:pt x="46761" y="11283"/>
                    <a:pt x="48890" y="17562"/>
                    <a:pt x="48550" y="23957"/>
                  </a:cubicBezTo>
                  <a:lnTo>
                    <a:pt x="48550" y="31772"/>
                  </a:lnTo>
                  <a:lnTo>
                    <a:pt x="16801" y="31772"/>
                  </a:lnTo>
                  <a:lnTo>
                    <a:pt x="16801" y="32070"/>
                  </a:lnTo>
                  <a:cubicBezTo>
                    <a:pt x="16950" y="35262"/>
                    <a:pt x="18185" y="38304"/>
                    <a:pt x="20314" y="40694"/>
                  </a:cubicBezTo>
                  <a:cubicBezTo>
                    <a:pt x="22529" y="42991"/>
                    <a:pt x="25638" y="44218"/>
                    <a:pt x="28832" y="44058"/>
                  </a:cubicBezTo>
                  <a:cubicBezTo>
                    <a:pt x="31493" y="44124"/>
                    <a:pt x="34155" y="43800"/>
                    <a:pt x="36732" y="43100"/>
                  </a:cubicBezTo>
                  <a:cubicBezTo>
                    <a:pt x="39138" y="42337"/>
                    <a:pt x="41438" y="41324"/>
                    <a:pt x="43631" y="40076"/>
                  </a:cubicBezTo>
                  <a:lnTo>
                    <a:pt x="47506" y="48955"/>
                  </a:lnTo>
                  <a:cubicBezTo>
                    <a:pt x="44951" y="50938"/>
                    <a:pt x="42076" y="52439"/>
                    <a:pt x="38989" y="53384"/>
                  </a:cubicBezTo>
                  <a:cubicBezTo>
                    <a:pt x="35198" y="54583"/>
                    <a:pt x="31259" y="55173"/>
                    <a:pt x="27277" y="55131"/>
                  </a:cubicBezTo>
                  <a:moveTo>
                    <a:pt x="26000" y="10968"/>
                  </a:moveTo>
                  <a:cubicBezTo>
                    <a:pt x="23530" y="10878"/>
                    <a:pt x="21187" y="12020"/>
                    <a:pt x="19718" y="14013"/>
                  </a:cubicBezTo>
                  <a:cubicBezTo>
                    <a:pt x="18057" y="16378"/>
                    <a:pt x="17078" y="19155"/>
                    <a:pt x="16865" y="22040"/>
                  </a:cubicBezTo>
                  <a:lnTo>
                    <a:pt x="16993" y="22275"/>
                  </a:lnTo>
                  <a:lnTo>
                    <a:pt x="34602" y="22275"/>
                  </a:lnTo>
                  <a:lnTo>
                    <a:pt x="34602" y="20997"/>
                  </a:lnTo>
                  <a:cubicBezTo>
                    <a:pt x="34751" y="18397"/>
                    <a:pt x="33985" y="15829"/>
                    <a:pt x="32473" y="13715"/>
                  </a:cubicBezTo>
                  <a:cubicBezTo>
                    <a:pt x="30897" y="11837"/>
                    <a:pt x="28534" y="10817"/>
                    <a:pt x="26085" y="1096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id="{6015DE39-1AEF-F105-22D1-7DE5F13E4800}"/>
                </a:ext>
              </a:extLst>
            </p:cNvPr>
            <p:cNvSpPr/>
            <p:nvPr/>
          </p:nvSpPr>
          <p:spPr>
            <a:xfrm>
              <a:off x="1238654" y="693392"/>
              <a:ext cx="35539" cy="77762"/>
            </a:xfrm>
            <a:custGeom>
              <a:avLst/>
              <a:gdLst>
                <a:gd name="connsiteX0" fmla="*/ 9795 w 35539"/>
                <a:gd name="connsiteY0" fmla="*/ 77763 h 77762"/>
                <a:gd name="connsiteX1" fmla="*/ 9795 w 35539"/>
                <a:gd name="connsiteY1" fmla="*/ 34643 h 77762"/>
                <a:gd name="connsiteX2" fmla="*/ 1873 w 35539"/>
                <a:gd name="connsiteY2" fmla="*/ 34643 h 77762"/>
                <a:gd name="connsiteX3" fmla="*/ 1873 w 35539"/>
                <a:gd name="connsiteY3" fmla="*/ 24572 h 77762"/>
                <a:gd name="connsiteX4" fmla="*/ 9795 w 35539"/>
                <a:gd name="connsiteY4" fmla="*/ 24572 h 77762"/>
                <a:gd name="connsiteX5" fmla="*/ 9795 w 35539"/>
                <a:gd name="connsiteY5" fmla="*/ 18673 h 77762"/>
                <a:gd name="connsiteX6" fmla="*/ 14947 w 35539"/>
                <a:gd name="connsiteY6" fmla="*/ 4875 h 77762"/>
                <a:gd name="connsiteX7" fmla="*/ 29448 w 35539"/>
                <a:gd name="connsiteY7" fmla="*/ 41 h 77762"/>
                <a:gd name="connsiteX8" fmla="*/ 33154 w 35539"/>
                <a:gd name="connsiteY8" fmla="*/ 297 h 77762"/>
                <a:gd name="connsiteX9" fmla="*/ 37412 w 35539"/>
                <a:gd name="connsiteY9" fmla="*/ 1064 h 77762"/>
                <a:gd name="connsiteX10" fmla="*/ 36177 w 35539"/>
                <a:gd name="connsiteY10" fmla="*/ 11710 h 77762"/>
                <a:gd name="connsiteX11" fmla="*/ 33899 w 35539"/>
                <a:gd name="connsiteY11" fmla="*/ 11370 h 77762"/>
                <a:gd name="connsiteX12" fmla="*/ 31301 w 35539"/>
                <a:gd name="connsiteY12" fmla="*/ 11220 h 77762"/>
                <a:gd name="connsiteX13" fmla="*/ 26020 w 35539"/>
                <a:gd name="connsiteY13" fmla="*/ 13137 h 77762"/>
                <a:gd name="connsiteX14" fmla="*/ 24231 w 35539"/>
                <a:gd name="connsiteY14" fmla="*/ 18652 h 77762"/>
                <a:gd name="connsiteX15" fmla="*/ 24231 w 35539"/>
                <a:gd name="connsiteY15" fmla="*/ 24550 h 77762"/>
                <a:gd name="connsiteX16" fmla="*/ 34878 w 35539"/>
                <a:gd name="connsiteY16" fmla="*/ 24550 h 77762"/>
                <a:gd name="connsiteX17" fmla="*/ 34878 w 35539"/>
                <a:gd name="connsiteY17" fmla="*/ 34622 h 77762"/>
                <a:gd name="connsiteX18" fmla="*/ 24231 w 35539"/>
                <a:gd name="connsiteY18" fmla="*/ 34622 h 77762"/>
                <a:gd name="connsiteX19" fmla="*/ 24231 w 35539"/>
                <a:gd name="connsiteY19" fmla="*/ 77763 h 77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5539" h="77762">
                  <a:moveTo>
                    <a:pt x="9795" y="77763"/>
                  </a:moveTo>
                  <a:lnTo>
                    <a:pt x="9795" y="34643"/>
                  </a:lnTo>
                  <a:lnTo>
                    <a:pt x="1873" y="34643"/>
                  </a:lnTo>
                  <a:lnTo>
                    <a:pt x="1873" y="24572"/>
                  </a:lnTo>
                  <a:lnTo>
                    <a:pt x="9795" y="24572"/>
                  </a:lnTo>
                  <a:lnTo>
                    <a:pt x="9795" y="18673"/>
                  </a:lnTo>
                  <a:cubicBezTo>
                    <a:pt x="9475" y="13550"/>
                    <a:pt x="11349" y="8529"/>
                    <a:pt x="14947" y="4875"/>
                  </a:cubicBezTo>
                  <a:cubicBezTo>
                    <a:pt x="18972" y="1440"/>
                    <a:pt x="24168" y="-295"/>
                    <a:pt x="29448" y="41"/>
                  </a:cubicBezTo>
                  <a:cubicBezTo>
                    <a:pt x="30683" y="44"/>
                    <a:pt x="31918" y="129"/>
                    <a:pt x="33154" y="297"/>
                  </a:cubicBezTo>
                  <a:cubicBezTo>
                    <a:pt x="34431" y="489"/>
                    <a:pt x="35815" y="744"/>
                    <a:pt x="37412" y="1064"/>
                  </a:cubicBezTo>
                  <a:lnTo>
                    <a:pt x="36177" y="11710"/>
                  </a:lnTo>
                  <a:lnTo>
                    <a:pt x="33899" y="11370"/>
                  </a:lnTo>
                  <a:cubicBezTo>
                    <a:pt x="33026" y="11269"/>
                    <a:pt x="32174" y="11220"/>
                    <a:pt x="31301" y="11220"/>
                  </a:cubicBezTo>
                  <a:cubicBezTo>
                    <a:pt x="29342" y="11078"/>
                    <a:pt x="27425" y="11776"/>
                    <a:pt x="26020" y="13137"/>
                  </a:cubicBezTo>
                  <a:cubicBezTo>
                    <a:pt x="24742" y="14676"/>
                    <a:pt x="24104" y="16652"/>
                    <a:pt x="24231" y="18652"/>
                  </a:cubicBezTo>
                  <a:lnTo>
                    <a:pt x="24231" y="24550"/>
                  </a:lnTo>
                  <a:lnTo>
                    <a:pt x="34878" y="24550"/>
                  </a:lnTo>
                  <a:lnTo>
                    <a:pt x="34878" y="34622"/>
                  </a:lnTo>
                  <a:lnTo>
                    <a:pt x="24231" y="34622"/>
                  </a:lnTo>
                  <a:lnTo>
                    <a:pt x="24231" y="77763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id="{16528D62-D843-D6A2-1842-95F87700DA37}"/>
                </a:ext>
              </a:extLst>
            </p:cNvPr>
            <p:cNvSpPr/>
            <p:nvPr/>
          </p:nvSpPr>
          <p:spPr>
            <a:xfrm>
              <a:off x="1276130" y="716975"/>
              <a:ext cx="48443" cy="55194"/>
            </a:xfrm>
            <a:custGeom>
              <a:avLst/>
              <a:gdLst>
                <a:gd name="connsiteX0" fmla="*/ 35816 w 48443"/>
                <a:gd name="connsiteY0" fmla="*/ 54201 h 55194"/>
                <a:gd name="connsiteX1" fmla="*/ 34453 w 48443"/>
                <a:gd name="connsiteY1" fmla="*/ 50347 h 55194"/>
                <a:gd name="connsiteX2" fmla="*/ 33644 w 48443"/>
                <a:gd name="connsiteY2" fmla="*/ 46216 h 55194"/>
                <a:gd name="connsiteX3" fmla="*/ 27831 w 48443"/>
                <a:gd name="connsiteY3" fmla="*/ 52604 h 55194"/>
                <a:gd name="connsiteX4" fmla="*/ 19186 w 48443"/>
                <a:gd name="connsiteY4" fmla="*/ 55159 h 55194"/>
                <a:gd name="connsiteX5" fmla="*/ 6409 w 48443"/>
                <a:gd name="connsiteY5" fmla="*/ 50900 h 55194"/>
                <a:gd name="connsiteX6" fmla="*/ 1895 w 48443"/>
                <a:gd name="connsiteY6" fmla="*/ 39168 h 55194"/>
                <a:gd name="connsiteX7" fmla="*/ 7921 w 48443"/>
                <a:gd name="connsiteY7" fmla="*/ 27052 h 55194"/>
                <a:gd name="connsiteX8" fmla="*/ 25489 w 48443"/>
                <a:gd name="connsiteY8" fmla="*/ 22793 h 55194"/>
                <a:gd name="connsiteX9" fmla="*/ 33495 w 48443"/>
                <a:gd name="connsiteY9" fmla="*/ 22793 h 55194"/>
                <a:gd name="connsiteX10" fmla="*/ 33495 w 48443"/>
                <a:gd name="connsiteY10" fmla="*/ 18534 h 55194"/>
                <a:gd name="connsiteX11" fmla="*/ 31493 w 48443"/>
                <a:gd name="connsiteY11" fmla="*/ 12593 h 55194"/>
                <a:gd name="connsiteX12" fmla="*/ 25531 w 48443"/>
                <a:gd name="connsiteY12" fmla="*/ 10464 h 55194"/>
                <a:gd name="connsiteX13" fmla="*/ 20165 w 48443"/>
                <a:gd name="connsiteY13" fmla="*/ 12146 h 55194"/>
                <a:gd name="connsiteX14" fmla="*/ 18270 w 48443"/>
                <a:gd name="connsiteY14" fmla="*/ 16852 h 55194"/>
                <a:gd name="connsiteX15" fmla="*/ 4387 w 48443"/>
                <a:gd name="connsiteY15" fmla="*/ 16852 h 55194"/>
                <a:gd name="connsiteX16" fmla="*/ 4387 w 48443"/>
                <a:gd name="connsiteY16" fmla="*/ 16554 h 55194"/>
                <a:gd name="connsiteX17" fmla="*/ 10242 w 48443"/>
                <a:gd name="connsiteY17" fmla="*/ 4928 h 55194"/>
                <a:gd name="connsiteX18" fmla="*/ 26511 w 48443"/>
                <a:gd name="connsiteY18" fmla="*/ 30 h 55194"/>
                <a:gd name="connsiteX19" fmla="*/ 42012 w 48443"/>
                <a:gd name="connsiteY19" fmla="*/ 4864 h 55194"/>
                <a:gd name="connsiteX20" fmla="*/ 47953 w 48443"/>
                <a:gd name="connsiteY20" fmla="*/ 18662 h 55194"/>
                <a:gd name="connsiteX21" fmla="*/ 47953 w 48443"/>
                <a:gd name="connsiteY21" fmla="*/ 40552 h 55194"/>
                <a:gd name="connsiteX22" fmla="*/ 48528 w 48443"/>
                <a:gd name="connsiteY22" fmla="*/ 47579 h 55194"/>
                <a:gd name="connsiteX23" fmla="*/ 50317 w 48443"/>
                <a:gd name="connsiteY23" fmla="*/ 54137 h 55194"/>
                <a:gd name="connsiteX24" fmla="*/ 22678 w 48443"/>
                <a:gd name="connsiteY24" fmla="*/ 44598 h 55194"/>
                <a:gd name="connsiteX25" fmla="*/ 29428 w 48443"/>
                <a:gd name="connsiteY25" fmla="*/ 42681 h 55194"/>
                <a:gd name="connsiteX26" fmla="*/ 33410 w 48443"/>
                <a:gd name="connsiteY26" fmla="*/ 38422 h 55194"/>
                <a:gd name="connsiteX27" fmla="*/ 33410 w 48443"/>
                <a:gd name="connsiteY27" fmla="*/ 30906 h 55194"/>
                <a:gd name="connsiteX28" fmla="*/ 25403 w 48443"/>
                <a:gd name="connsiteY28" fmla="*/ 30906 h 55194"/>
                <a:gd name="connsiteX29" fmla="*/ 18483 w 48443"/>
                <a:gd name="connsiteY29" fmla="*/ 33184 h 55194"/>
                <a:gd name="connsiteX30" fmla="*/ 16119 w 48443"/>
                <a:gd name="connsiteY30" fmla="*/ 38721 h 55194"/>
                <a:gd name="connsiteX31" fmla="*/ 17887 w 48443"/>
                <a:gd name="connsiteY31" fmla="*/ 42979 h 55194"/>
                <a:gd name="connsiteX32" fmla="*/ 22699 w 48443"/>
                <a:gd name="connsiteY32" fmla="*/ 44598 h 5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8443" h="55194">
                  <a:moveTo>
                    <a:pt x="35816" y="54201"/>
                  </a:moveTo>
                  <a:cubicBezTo>
                    <a:pt x="35284" y="52947"/>
                    <a:pt x="34815" y="51658"/>
                    <a:pt x="34453" y="50347"/>
                  </a:cubicBezTo>
                  <a:cubicBezTo>
                    <a:pt x="34070" y="48993"/>
                    <a:pt x="33814" y="47613"/>
                    <a:pt x="33644" y="46216"/>
                  </a:cubicBezTo>
                  <a:cubicBezTo>
                    <a:pt x="32196" y="48750"/>
                    <a:pt x="30216" y="50932"/>
                    <a:pt x="27831" y="52604"/>
                  </a:cubicBezTo>
                  <a:cubicBezTo>
                    <a:pt x="25297" y="54344"/>
                    <a:pt x="22273" y="55238"/>
                    <a:pt x="19186" y="55159"/>
                  </a:cubicBezTo>
                  <a:cubicBezTo>
                    <a:pt x="14544" y="55451"/>
                    <a:pt x="9944" y="53924"/>
                    <a:pt x="6409" y="50900"/>
                  </a:cubicBezTo>
                  <a:cubicBezTo>
                    <a:pt x="3301" y="47806"/>
                    <a:pt x="1661" y="43541"/>
                    <a:pt x="1895" y="39168"/>
                  </a:cubicBezTo>
                  <a:cubicBezTo>
                    <a:pt x="1682" y="34362"/>
                    <a:pt x="3961" y="29788"/>
                    <a:pt x="7921" y="27052"/>
                  </a:cubicBezTo>
                  <a:cubicBezTo>
                    <a:pt x="11925" y="24213"/>
                    <a:pt x="17780" y="22793"/>
                    <a:pt x="25489" y="22793"/>
                  </a:cubicBezTo>
                  <a:lnTo>
                    <a:pt x="33495" y="22793"/>
                  </a:lnTo>
                  <a:lnTo>
                    <a:pt x="33495" y="18534"/>
                  </a:lnTo>
                  <a:cubicBezTo>
                    <a:pt x="33644" y="16369"/>
                    <a:pt x="32920" y="14233"/>
                    <a:pt x="31493" y="12593"/>
                  </a:cubicBezTo>
                  <a:cubicBezTo>
                    <a:pt x="29896" y="11082"/>
                    <a:pt x="27724" y="10309"/>
                    <a:pt x="25531" y="10464"/>
                  </a:cubicBezTo>
                  <a:cubicBezTo>
                    <a:pt x="23593" y="10334"/>
                    <a:pt x="21677" y="10932"/>
                    <a:pt x="20165" y="12146"/>
                  </a:cubicBezTo>
                  <a:cubicBezTo>
                    <a:pt x="18866" y="13354"/>
                    <a:pt x="18164" y="15078"/>
                    <a:pt x="18270" y="16852"/>
                  </a:cubicBezTo>
                  <a:lnTo>
                    <a:pt x="4387" y="16852"/>
                  </a:lnTo>
                  <a:lnTo>
                    <a:pt x="4387" y="16554"/>
                  </a:lnTo>
                  <a:cubicBezTo>
                    <a:pt x="4216" y="11931"/>
                    <a:pt x="6431" y="7545"/>
                    <a:pt x="10242" y="4928"/>
                  </a:cubicBezTo>
                  <a:cubicBezTo>
                    <a:pt x="14948" y="1476"/>
                    <a:pt x="20676" y="-253"/>
                    <a:pt x="26511" y="30"/>
                  </a:cubicBezTo>
                  <a:cubicBezTo>
                    <a:pt x="32090" y="-217"/>
                    <a:pt x="37562" y="1493"/>
                    <a:pt x="42012" y="4864"/>
                  </a:cubicBezTo>
                  <a:cubicBezTo>
                    <a:pt x="46058" y="8273"/>
                    <a:pt x="48251" y="13383"/>
                    <a:pt x="47953" y="18662"/>
                  </a:cubicBezTo>
                  <a:lnTo>
                    <a:pt x="47953" y="40552"/>
                  </a:lnTo>
                  <a:cubicBezTo>
                    <a:pt x="47932" y="42907"/>
                    <a:pt x="48124" y="45258"/>
                    <a:pt x="48528" y="47579"/>
                  </a:cubicBezTo>
                  <a:cubicBezTo>
                    <a:pt x="48912" y="49819"/>
                    <a:pt x="49508" y="52016"/>
                    <a:pt x="50317" y="54137"/>
                  </a:cubicBezTo>
                  <a:close/>
                  <a:moveTo>
                    <a:pt x="22678" y="44598"/>
                  </a:moveTo>
                  <a:cubicBezTo>
                    <a:pt x="25063" y="44636"/>
                    <a:pt x="27405" y="43969"/>
                    <a:pt x="29428" y="42681"/>
                  </a:cubicBezTo>
                  <a:cubicBezTo>
                    <a:pt x="31174" y="41712"/>
                    <a:pt x="32558" y="40222"/>
                    <a:pt x="33410" y="38422"/>
                  </a:cubicBezTo>
                  <a:lnTo>
                    <a:pt x="33410" y="30906"/>
                  </a:lnTo>
                  <a:lnTo>
                    <a:pt x="25403" y="30906"/>
                  </a:lnTo>
                  <a:cubicBezTo>
                    <a:pt x="22891" y="30725"/>
                    <a:pt x="20399" y="31542"/>
                    <a:pt x="18483" y="33184"/>
                  </a:cubicBezTo>
                  <a:cubicBezTo>
                    <a:pt x="16950" y="34613"/>
                    <a:pt x="16098" y="36625"/>
                    <a:pt x="16119" y="38721"/>
                  </a:cubicBezTo>
                  <a:cubicBezTo>
                    <a:pt x="16055" y="40330"/>
                    <a:pt x="16694" y="41887"/>
                    <a:pt x="17887" y="42979"/>
                  </a:cubicBezTo>
                  <a:cubicBezTo>
                    <a:pt x="19228" y="44118"/>
                    <a:pt x="20953" y="44698"/>
                    <a:pt x="22699" y="4459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7124DFDC-069B-B44D-A67C-67441A0DC789}"/>
                </a:ext>
              </a:extLst>
            </p:cNvPr>
            <p:cNvSpPr/>
            <p:nvPr/>
          </p:nvSpPr>
          <p:spPr>
            <a:xfrm>
              <a:off x="1360049" y="699566"/>
              <a:ext cx="14351" cy="71588"/>
            </a:xfrm>
            <a:custGeom>
              <a:avLst/>
              <a:gdLst>
                <a:gd name="connsiteX0" fmla="*/ 0 w 14351"/>
                <a:gd name="connsiteY0" fmla="*/ 0 h 71588"/>
                <a:gd name="connsiteX1" fmla="*/ 14352 w 14351"/>
                <a:gd name="connsiteY1" fmla="*/ 0 h 71588"/>
                <a:gd name="connsiteX2" fmla="*/ 14352 w 14351"/>
                <a:gd name="connsiteY2" fmla="*/ 71589 h 71588"/>
                <a:gd name="connsiteX3" fmla="*/ 0 w 14351"/>
                <a:gd name="connsiteY3" fmla="*/ 71589 h 71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1" h="71588">
                  <a:moveTo>
                    <a:pt x="0" y="0"/>
                  </a:moveTo>
                  <a:lnTo>
                    <a:pt x="14352" y="0"/>
                  </a:lnTo>
                  <a:lnTo>
                    <a:pt x="14352" y="71589"/>
                  </a:lnTo>
                  <a:lnTo>
                    <a:pt x="0" y="7158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A0F95E86-034B-31E2-438F-CC569A86C3DB}"/>
                </a:ext>
              </a:extLst>
            </p:cNvPr>
            <p:cNvSpPr/>
            <p:nvPr/>
          </p:nvSpPr>
          <p:spPr>
            <a:xfrm>
              <a:off x="1387326" y="717043"/>
              <a:ext cx="46334" cy="54111"/>
            </a:xfrm>
            <a:custGeom>
              <a:avLst/>
              <a:gdLst>
                <a:gd name="connsiteX0" fmla="*/ 15203 w 46334"/>
                <a:gd name="connsiteY0" fmla="*/ 920 h 54111"/>
                <a:gd name="connsiteX1" fmla="*/ 15842 w 46334"/>
                <a:gd name="connsiteY1" fmla="*/ 8544 h 54111"/>
                <a:gd name="connsiteX2" fmla="*/ 22400 w 46334"/>
                <a:gd name="connsiteY2" fmla="*/ 2155 h 54111"/>
                <a:gd name="connsiteX3" fmla="*/ 31088 w 46334"/>
                <a:gd name="connsiteY3" fmla="*/ 26 h 54111"/>
                <a:gd name="connsiteX4" fmla="*/ 43672 w 46334"/>
                <a:gd name="connsiteY4" fmla="*/ 5094 h 54111"/>
                <a:gd name="connsiteX5" fmla="*/ 48208 w 46334"/>
                <a:gd name="connsiteY5" fmla="*/ 20958 h 54111"/>
                <a:gd name="connsiteX6" fmla="*/ 48208 w 46334"/>
                <a:gd name="connsiteY6" fmla="*/ 54112 h 54111"/>
                <a:gd name="connsiteX7" fmla="*/ 33792 w 46334"/>
                <a:gd name="connsiteY7" fmla="*/ 54112 h 54111"/>
                <a:gd name="connsiteX8" fmla="*/ 33792 w 46334"/>
                <a:gd name="connsiteY8" fmla="*/ 20851 h 54111"/>
                <a:gd name="connsiteX9" fmla="*/ 31663 w 46334"/>
                <a:gd name="connsiteY9" fmla="*/ 13249 h 54111"/>
                <a:gd name="connsiteX10" fmla="*/ 25147 w 46334"/>
                <a:gd name="connsiteY10" fmla="*/ 10992 h 54111"/>
                <a:gd name="connsiteX11" fmla="*/ 20015 w 46334"/>
                <a:gd name="connsiteY11" fmla="*/ 12163 h 54111"/>
                <a:gd name="connsiteX12" fmla="*/ 16246 w 46334"/>
                <a:gd name="connsiteY12" fmla="*/ 15443 h 54111"/>
                <a:gd name="connsiteX13" fmla="*/ 16246 w 46334"/>
                <a:gd name="connsiteY13" fmla="*/ 54112 h 54111"/>
                <a:gd name="connsiteX14" fmla="*/ 1873 w 46334"/>
                <a:gd name="connsiteY14" fmla="*/ 54112 h 54111"/>
                <a:gd name="connsiteX15" fmla="*/ 1873 w 46334"/>
                <a:gd name="connsiteY15" fmla="*/ 878 h 54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334" h="54111">
                  <a:moveTo>
                    <a:pt x="15203" y="920"/>
                  </a:moveTo>
                  <a:lnTo>
                    <a:pt x="15842" y="8544"/>
                  </a:lnTo>
                  <a:cubicBezTo>
                    <a:pt x="17503" y="5927"/>
                    <a:pt x="19738" y="3738"/>
                    <a:pt x="22400" y="2155"/>
                  </a:cubicBezTo>
                  <a:cubicBezTo>
                    <a:pt x="25041" y="676"/>
                    <a:pt x="28043" y="-59"/>
                    <a:pt x="31088" y="26"/>
                  </a:cubicBezTo>
                  <a:cubicBezTo>
                    <a:pt x="35836" y="-244"/>
                    <a:pt x="40436" y="1613"/>
                    <a:pt x="43672" y="5094"/>
                  </a:cubicBezTo>
                  <a:cubicBezTo>
                    <a:pt x="46696" y="8458"/>
                    <a:pt x="48208" y="13760"/>
                    <a:pt x="48208" y="20958"/>
                  </a:cubicBezTo>
                  <a:lnTo>
                    <a:pt x="48208" y="54112"/>
                  </a:lnTo>
                  <a:lnTo>
                    <a:pt x="33792" y="54112"/>
                  </a:lnTo>
                  <a:lnTo>
                    <a:pt x="33792" y="20851"/>
                  </a:lnTo>
                  <a:cubicBezTo>
                    <a:pt x="34090" y="18138"/>
                    <a:pt x="33324" y="15417"/>
                    <a:pt x="31663" y="13249"/>
                  </a:cubicBezTo>
                  <a:cubicBezTo>
                    <a:pt x="29917" y="11612"/>
                    <a:pt x="27532" y="10792"/>
                    <a:pt x="25147" y="10992"/>
                  </a:cubicBezTo>
                  <a:cubicBezTo>
                    <a:pt x="23358" y="10969"/>
                    <a:pt x="21612" y="11369"/>
                    <a:pt x="20015" y="12163"/>
                  </a:cubicBezTo>
                  <a:cubicBezTo>
                    <a:pt x="18503" y="12926"/>
                    <a:pt x="17204" y="14052"/>
                    <a:pt x="16246" y="15443"/>
                  </a:cubicBezTo>
                  <a:lnTo>
                    <a:pt x="16246" y="54112"/>
                  </a:lnTo>
                  <a:lnTo>
                    <a:pt x="1873" y="54112"/>
                  </a:lnTo>
                  <a:lnTo>
                    <a:pt x="1873" y="878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1FCD5863-312A-1380-C8B1-C9F405B02282}"/>
                </a:ext>
              </a:extLst>
            </p:cNvPr>
            <p:cNvSpPr/>
            <p:nvPr/>
          </p:nvSpPr>
          <p:spPr>
            <a:xfrm>
              <a:off x="1440304" y="717964"/>
              <a:ext cx="71056" cy="53191"/>
            </a:xfrm>
            <a:custGeom>
              <a:avLst/>
              <a:gdLst>
                <a:gd name="connsiteX0" fmla="*/ 50359 w 71056"/>
                <a:gd name="connsiteY0" fmla="*/ 34155 h 53191"/>
                <a:gd name="connsiteX1" fmla="*/ 50636 w 71056"/>
                <a:gd name="connsiteY1" fmla="*/ 34155 h 53191"/>
                <a:gd name="connsiteX2" fmla="*/ 57578 w 71056"/>
                <a:gd name="connsiteY2" fmla="*/ 0 h 53191"/>
                <a:gd name="connsiteX3" fmla="*/ 71057 w 71056"/>
                <a:gd name="connsiteY3" fmla="*/ 0 h 53191"/>
                <a:gd name="connsiteX4" fmla="*/ 57535 w 71056"/>
                <a:gd name="connsiteY4" fmla="*/ 53191 h 53191"/>
                <a:gd name="connsiteX5" fmla="*/ 45526 w 71056"/>
                <a:gd name="connsiteY5" fmla="*/ 53191 h 53191"/>
                <a:gd name="connsiteX6" fmla="*/ 35645 w 71056"/>
                <a:gd name="connsiteY6" fmla="*/ 21528 h 53191"/>
                <a:gd name="connsiteX7" fmla="*/ 35347 w 71056"/>
                <a:gd name="connsiteY7" fmla="*/ 21528 h 53191"/>
                <a:gd name="connsiteX8" fmla="*/ 25467 w 71056"/>
                <a:gd name="connsiteY8" fmla="*/ 53191 h 53191"/>
                <a:gd name="connsiteX9" fmla="*/ 13521 w 71056"/>
                <a:gd name="connsiteY9" fmla="*/ 53191 h 53191"/>
                <a:gd name="connsiteX10" fmla="*/ 0 w 71056"/>
                <a:gd name="connsiteY10" fmla="*/ 0 h 53191"/>
                <a:gd name="connsiteX11" fmla="*/ 13479 w 71056"/>
                <a:gd name="connsiteY11" fmla="*/ 0 h 53191"/>
                <a:gd name="connsiteX12" fmla="*/ 20506 w 71056"/>
                <a:gd name="connsiteY12" fmla="*/ 34070 h 53191"/>
                <a:gd name="connsiteX13" fmla="*/ 20804 w 71056"/>
                <a:gd name="connsiteY13" fmla="*/ 34070 h 53191"/>
                <a:gd name="connsiteX14" fmla="*/ 30727 w 71056"/>
                <a:gd name="connsiteY14" fmla="*/ 0 h 53191"/>
                <a:gd name="connsiteX15" fmla="*/ 40309 w 71056"/>
                <a:gd name="connsiteY15" fmla="*/ 0 h 53191"/>
                <a:gd name="connsiteX16" fmla="*/ 50359 w 71056"/>
                <a:gd name="connsiteY16" fmla="*/ 34155 h 53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1056" h="53191">
                  <a:moveTo>
                    <a:pt x="50359" y="34155"/>
                  </a:moveTo>
                  <a:lnTo>
                    <a:pt x="50636" y="34155"/>
                  </a:lnTo>
                  <a:lnTo>
                    <a:pt x="57578" y="0"/>
                  </a:lnTo>
                  <a:lnTo>
                    <a:pt x="71057" y="0"/>
                  </a:lnTo>
                  <a:lnTo>
                    <a:pt x="57535" y="53191"/>
                  </a:lnTo>
                  <a:lnTo>
                    <a:pt x="45526" y="53191"/>
                  </a:lnTo>
                  <a:lnTo>
                    <a:pt x="35645" y="21528"/>
                  </a:lnTo>
                  <a:lnTo>
                    <a:pt x="35347" y="21528"/>
                  </a:lnTo>
                  <a:lnTo>
                    <a:pt x="25467" y="53191"/>
                  </a:lnTo>
                  <a:lnTo>
                    <a:pt x="13521" y="53191"/>
                  </a:lnTo>
                  <a:lnTo>
                    <a:pt x="0" y="0"/>
                  </a:lnTo>
                  <a:lnTo>
                    <a:pt x="13479" y="0"/>
                  </a:lnTo>
                  <a:lnTo>
                    <a:pt x="20506" y="34070"/>
                  </a:lnTo>
                  <a:lnTo>
                    <a:pt x="20804" y="34070"/>
                  </a:lnTo>
                  <a:lnTo>
                    <a:pt x="30727" y="0"/>
                  </a:lnTo>
                  <a:lnTo>
                    <a:pt x="40309" y="0"/>
                  </a:lnTo>
                  <a:lnTo>
                    <a:pt x="50359" y="34155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BF534E21-8647-A722-5C5E-34FA0A72E8E7}"/>
                </a:ext>
              </a:extLst>
            </p:cNvPr>
            <p:cNvSpPr/>
            <p:nvPr/>
          </p:nvSpPr>
          <p:spPr>
            <a:xfrm>
              <a:off x="1516726" y="716961"/>
              <a:ext cx="46711" cy="55260"/>
            </a:xfrm>
            <a:custGeom>
              <a:avLst/>
              <a:gdLst>
                <a:gd name="connsiteX0" fmla="*/ 27171 w 46711"/>
                <a:gd name="connsiteY0" fmla="*/ 55237 h 55260"/>
                <a:gd name="connsiteX1" fmla="*/ 8794 w 46711"/>
                <a:gd name="connsiteY1" fmla="*/ 47869 h 55260"/>
                <a:gd name="connsiteX2" fmla="*/ 1895 w 46711"/>
                <a:gd name="connsiteY2" fmla="*/ 29131 h 55260"/>
                <a:gd name="connsiteX3" fmla="*/ 1895 w 46711"/>
                <a:gd name="connsiteY3" fmla="*/ 27151 h 55260"/>
                <a:gd name="connsiteX4" fmla="*/ 8411 w 46711"/>
                <a:gd name="connsiteY4" fmla="*/ 7646 h 55260"/>
                <a:gd name="connsiteX5" fmla="*/ 25893 w 46711"/>
                <a:gd name="connsiteY5" fmla="*/ 23 h 55260"/>
                <a:gd name="connsiteX6" fmla="*/ 42609 w 46711"/>
                <a:gd name="connsiteY6" fmla="*/ 6411 h 55260"/>
                <a:gd name="connsiteX7" fmla="*/ 48549 w 46711"/>
                <a:gd name="connsiteY7" fmla="*/ 23957 h 55260"/>
                <a:gd name="connsiteX8" fmla="*/ 48549 w 46711"/>
                <a:gd name="connsiteY8" fmla="*/ 31772 h 55260"/>
                <a:gd name="connsiteX9" fmla="*/ 16801 w 46711"/>
                <a:gd name="connsiteY9" fmla="*/ 31772 h 55260"/>
                <a:gd name="connsiteX10" fmla="*/ 16801 w 46711"/>
                <a:gd name="connsiteY10" fmla="*/ 32070 h 55260"/>
                <a:gd name="connsiteX11" fmla="*/ 20314 w 46711"/>
                <a:gd name="connsiteY11" fmla="*/ 40694 h 55260"/>
                <a:gd name="connsiteX12" fmla="*/ 28831 w 46711"/>
                <a:gd name="connsiteY12" fmla="*/ 44058 h 55260"/>
                <a:gd name="connsiteX13" fmla="*/ 36732 w 46711"/>
                <a:gd name="connsiteY13" fmla="*/ 43100 h 55260"/>
                <a:gd name="connsiteX14" fmla="*/ 43631 w 46711"/>
                <a:gd name="connsiteY14" fmla="*/ 40076 h 55260"/>
                <a:gd name="connsiteX15" fmla="*/ 47506 w 46711"/>
                <a:gd name="connsiteY15" fmla="*/ 48955 h 55260"/>
                <a:gd name="connsiteX16" fmla="*/ 38989 w 46711"/>
                <a:gd name="connsiteY16" fmla="*/ 53384 h 55260"/>
                <a:gd name="connsiteX17" fmla="*/ 27277 w 46711"/>
                <a:gd name="connsiteY17" fmla="*/ 55131 h 55260"/>
                <a:gd name="connsiteX18" fmla="*/ 26000 w 46711"/>
                <a:gd name="connsiteY18" fmla="*/ 10968 h 55260"/>
                <a:gd name="connsiteX19" fmla="*/ 19718 w 46711"/>
                <a:gd name="connsiteY19" fmla="*/ 14013 h 55260"/>
                <a:gd name="connsiteX20" fmla="*/ 16865 w 46711"/>
                <a:gd name="connsiteY20" fmla="*/ 22040 h 55260"/>
                <a:gd name="connsiteX21" fmla="*/ 17014 w 46711"/>
                <a:gd name="connsiteY21" fmla="*/ 22275 h 55260"/>
                <a:gd name="connsiteX22" fmla="*/ 34602 w 46711"/>
                <a:gd name="connsiteY22" fmla="*/ 22275 h 55260"/>
                <a:gd name="connsiteX23" fmla="*/ 34602 w 46711"/>
                <a:gd name="connsiteY23" fmla="*/ 20997 h 55260"/>
                <a:gd name="connsiteX24" fmla="*/ 32473 w 46711"/>
                <a:gd name="connsiteY24" fmla="*/ 13715 h 55260"/>
                <a:gd name="connsiteX25" fmla="*/ 26085 w 46711"/>
                <a:gd name="connsiteY25" fmla="*/ 10968 h 5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6711" h="55260">
                  <a:moveTo>
                    <a:pt x="27171" y="55237"/>
                  </a:moveTo>
                  <a:cubicBezTo>
                    <a:pt x="20271" y="55544"/>
                    <a:pt x="13564" y="52859"/>
                    <a:pt x="8794" y="47869"/>
                  </a:cubicBezTo>
                  <a:cubicBezTo>
                    <a:pt x="4131" y="42772"/>
                    <a:pt x="1640" y="36041"/>
                    <a:pt x="1895" y="29131"/>
                  </a:cubicBezTo>
                  <a:lnTo>
                    <a:pt x="1895" y="27151"/>
                  </a:lnTo>
                  <a:cubicBezTo>
                    <a:pt x="1619" y="20073"/>
                    <a:pt x="3939" y="13135"/>
                    <a:pt x="8411" y="7646"/>
                  </a:cubicBezTo>
                  <a:cubicBezTo>
                    <a:pt x="12734" y="2531"/>
                    <a:pt x="19207" y="-284"/>
                    <a:pt x="25893" y="23"/>
                  </a:cubicBezTo>
                  <a:cubicBezTo>
                    <a:pt x="33069" y="23"/>
                    <a:pt x="38669" y="2152"/>
                    <a:pt x="42609" y="6411"/>
                  </a:cubicBezTo>
                  <a:cubicBezTo>
                    <a:pt x="46761" y="11283"/>
                    <a:pt x="48890" y="17562"/>
                    <a:pt x="48549" y="23957"/>
                  </a:cubicBezTo>
                  <a:lnTo>
                    <a:pt x="48549" y="31772"/>
                  </a:lnTo>
                  <a:lnTo>
                    <a:pt x="16801" y="31772"/>
                  </a:lnTo>
                  <a:lnTo>
                    <a:pt x="16801" y="32070"/>
                  </a:lnTo>
                  <a:cubicBezTo>
                    <a:pt x="16950" y="35262"/>
                    <a:pt x="18185" y="38304"/>
                    <a:pt x="20314" y="40694"/>
                  </a:cubicBezTo>
                  <a:cubicBezTo>
                    <a:pt x="22529" y="42991"/>
                    <a:pt x="25637" y="44218"/>
                    <a:pt x="28831" y="44058"/>
                  </a:cubicBezTo>
                  <a:cubicBezTo>
                    <a:pt x="31493" y="44124"/>
                    <a:pt x="34155" y="43800"/>
                    <a:pt x="36732" y="43100"/>
                  </a:cubicBezTo>
                  <a:cubicBezTo>
                    <a:pt x="39138" y="42337"/>
                    <a:pt x="41437" y="41324"/>
                    <a:pt x="43631" y="40076"/>
                  </a:cubicBezTo>
                  <a:lnTo>
                    <a:pt x="47506" y="48955"/>
                  </a:lnTo>
                  <a:cubicBezTo>
                    <a:pt x="44972" y="50942"/>
                    <a:pt x="42076" y="52443"/>
                    <a:pt x="38989" y="53384"/>
                  </a:cubicBezTo>
                  <a:cubicBezTo>
                    <a:pt x="35198" y="54583"/>
                    <a:pt x="31259" y="55173"/>
                    <a:pt x="27277" y="55131"/>
                  </a:cubicBezTo>
                  <a:moveTo>
                    <a:pt x="26000" y="10968"/>
                  </a:moveTo>
                  <a:cubicBezTo>
                    <a:pt x="23529" y="10878"/>
                    <a:pt x="21187" y="12020"/>
                    <a:pt x="19718" y="14013"/>
                  </a:cubicBezTo>
                  <a:cubicBezTo>
                    <a:pt x="18057" y="16378"/>
                    <a:pt x="17077" y="19155"/>
                    <a:pt x="16865" y="22040"/>
                  </a:cubicBezTo>
                  <a:lnTo>
                    <a:pt x="17014" y="22275"/>
                  </a:lnTo>
                  <a:lnTo>
                    <a:pt x="34602" y="22275"/>
                  </a:lnTo>
                  <a:lnTo>
                    <a:pt x="34602" y="20997"/>
                  </a:lnTo>
                  <a:cubicBezTo>
                    <a:pt x="34751" y="18397"/>
                    <a:pt x="33985" y="15829"/>
                    <a:pt x="32473" y="13715"/>
                  </a:cubicBezTo>
                  <a:cubicBezTo>
                    <a:pt x="30897" y="11837"/>
                    <a:pt x="28533" y="10817"/>
                    <a:pt x="26085" y="1096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53DDEC56-5B02-911A-0C94-12137E3491CB}"/>
                </a:ext>
              </a:extLst>
            </p:cNvPr>
            <p:cNvSpPr/>
            <p:nvPr/>
          </p:nvSpPr>
          <p:spPr>
            <a:xfrm>
              <a:off x="1569467" y="716947"/>
              <a:ext cx="45072" cy="55204"/>
            </a:xfrm>
            <a:custGeom>
              <a:avLst/>
              <a:gdLst>
                <a:gd name="connsiteX0" fmla="*/ 32944 w 45072"/>
                <a:gd name="connsiteY0" fmla="*/ 39558 h 55204"/>
                <a:gd name="connsiteX1" fmla="*/ 30666 w 45072"/>
                <a:gd name="connsiteY1" fmla="*/ 35491 h 55204"/>
                <a:gd name="connsiteX2" fmla="*/ 22148 w 45072"/>
                <a:gd name="connsiteY2" fmla="*/ 32446 h 55204"/>
                <a:gd name="connsiteX3" fmla="*/ 7924 w 45072"/>
                <a:gd name="connsiteY3" fmla="*/ 26760 h 55204"/>
                <a:gd name="connsiteX4" fmla="*/ 3133 w 45072"/>
                <a:gd name="connsiteY4" fmla="*/ 16497 h 55204"/>
                <a:gd name="connsiteX5" fmla="*/ 8904 w 45072"/>
                <a:gd name="connsiteY5" fmla="*/ 4828 h 55204"/>
                <a:gd name="connsiteX6" fmla="*/ 24363 w 45072"/>
                <a:gd name="connsiteY6" fmla="*/ 37 h 55204"/>
                <a:gd name="connsiteX7" fmla="*/ 40567 w 45072"/>
                <a:gd name="connsiteY7" fmla="*/ 4807 h 55204"/>
                <a:gd name="connsiteX8" fmla="*/ 46359 w 45072"/>
                <a:gd name="connsiteY8" fmla="*/ 16838 h 55204"/>
                <a:gd name="connsiteX9" fmla="*/ 46359 w 45072"/>
                <a:gd name="connsiteY9" fmla="*/ 17136 h 55204"/>
                <a:gd name="connsiteX10" fmla="*/ 32497 w 45072"/>
                <a:gd name="connsiteY10" fmla="*/ 17136 h 55204"/>
                <a:gd name="connsiteX11" fmla="*/ 30368 w 45072"/>
                <a:gd name="connsiteY11" fmla="*/ 11940 h 55204"/>
                <a:gd name="connsiteX12" fmla="*/ 24384 w 45072"/>
                <a:gd name="connsiteY12" fmla="*/ 9811 h 55204"/>
                <a:gd name="connsiteX13" fmla="*/ 18912 w 45072"/>
                <a:gd name="connsiteY13" fmla="*/ 11514 h 55204"/>
                <a:gd name="connsiteX14" fmla="*/ 16910 w 45072"/>
                <a:gd name="connsiteY14" fmla="*/ 15773 h 55204"/>
                <a:gd name="connsiteX15" fmla="*/ 19040 w 45072"/>
                <a:gd name="connsiteY15" fmla="*/ 19819 h 55204"/>
                <a:gd name="connsiteX16" fmla="*/ 27557 w 45072"/>
                <a:gd name="connsiteY16" fmla="*/ 22608 h 55204"/>
                <a:gd name="connsiteX17" fmla="*/ 42164 w 45072"/>
                <a:gd name="connsiteY17" fmla="*/ 28400 h 55204"/>
                <a:gd name="connsiteX18" fmla="*/ 46934 w 45072"/>
                <a:gd name="connsiteY18" fmla="*/ 38898 h 55204"/>
                <a:gd name="connsiteX19" fmla="*/ 40780 w 45072"/>
                <a:gd name="connsiteY19" fmla="*/ 50609 h 55204"/>
                <a:gd name="connsiteX20" fmla="*/ 24555 w 45072"/>
                <a:gd name="connsiteY20" fmla="*/ 55166 h 55204"/>
                <a:gd name="connsiteX21" fmla="*/ 7754 w 45072"/>
                <a:gd name="connsiteY21" fmla="*/ 49779 h 55204"/>
                <a:gd name="connsiteX22" fmla="*/ 1877 w 45072"/>
                <a:gd name="connsiteY22" fmla="*/ 37514 h 55204"/>
                <a:gd name="connsiteX23" fmla="*/ 1877 w 45072"/>
                <a:gd name="connsiteY23" fmla="*/ 37216 h 55204"/>
                <a:gd name="connsiteX24" fmla="*/ 15015 w 45072"/>
                <a:gd name="connsiteY24" fmla="*/ 37216 h 55204"/>
                <a:gd name="connsiteX25" fmla="*/ 17805 w 45072"/>
                <a:gd name="connsiteY25" fmla="*/ 43412 h 55204"/>
                <a:gd name="connsiteX26" fmla="*/ 24746 w 45072"/>
                <a:gd name="connsiteY26" fmla="*/ 45328 h 55204"/>
                <a:gd name="connsiteX27" fmla="*/ 30815 w 45072"/>
                <a:gd name="connsiteY27" fmla="*/ 43753 h 55204"/>
                <a:gd name="connsiteX28" fmla="*/ 32944 w 45072"/>
                <a:gd name="connsiteY28" fmla="*/ 39494 h 55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5072" h="55204">
                  <a:moveTo>
                    <a:pt x="32944" y="39558"/>
                  </a:moveTo>
                  <a:cubicBezTo>
                    <a:pt x="32902" y="37910"/>
                    <a:pt x="32050" y="36392"/>
                    <a:pt x="30666" y="35491"/>
                  </a:cubicBezTo>
                  <a:cubicBezTo>
                    <a:pt x="28047" y="33926"/>
                    <a:pt x="25151" y="32891"/>
                    <a:pt x="22148" y="32446"/>
                  </a:cubicBezTo>
                  <a:cubicBezTo>
                    <a:pt x="17038" y="31635"/>
                    <a:pt x="12183" y="29693"/>
                    <a:pt x="7924" y="26760"/>
                  </a:cubicBezTo>
                  <a:cubicBezTo>
                    <a:pt x="4773" y="24314"/>
                    <a:pt x="2984" y="20492"/>
                    <a:pt x="3133" y="16497"/>
                  </a:cubicBezTo>
                  <a:cubicBezTo>
                    <a:pt x="3133" y="11919"/>
                    <a:pt x="5263" y="7601"/>
                    <a:pt x="8904" y="4828"/>
                  </a:cubicBezTo>
                  <a:cubicBezTo>
                    <a:pt x="13333" y="1445"/>
                    <a:pt x="18805" y="-252"/>
                    <a:pt x="24363" y="37"/>
                  </a:cubicBezTo>
                  <a:cubicBezTo>
                    <a:pt x="30155" y="-276"/>
                    <a:pt x="35862" y="1408"/>
                    <a:pt x="40567" y="4807"/>
                  </a:cubicBezTo>
                  <a:cubicBezTo>
                    <a:pt x="44400" y="7590"/>
                    <a:pt x="46572" y="12108"/>
                    <a:pt x="46359" y="16838"/>
                  </a:cubicBezTo>
                  <a:lnTo>
                    <a:pt x="46359" y="17136"/>
                  </a:lnTo>
                  <a:lnTo>
                    <a:pt x="32497" y="17136"/>
                  </a:lnTo>
                  <a:cubicBezTo>
                    <a:pt x="32540" y="15181"/>
                    <a:pt x="31773" y="13297"/>
                    <a:pt x="30368" y="11940"/>
                  </a:cubicBezTo>
                  <a:cubicBezTo>
                    <a:pt x="28749" y="10448"/>
                    <a:pt x="26578" y="9679"/>
                    <a:pt x="24384" y="9811"/>
                  </a:cubicBezTo>
                  <a:cubicBezTo>
                    <a:pt x="22404" y="9689"/>
                    <a:pt x="20466" y="10296"/>
                    <a:pt x="18912" y="11514"/>
                  </a:cubicBezTo>
                  <a:cubicBezTo>
                    <a:pt x="17613" y="12543"/>
                    <a:pt x="16868" y="14119"/>
                    <a:pt x="16910" y="15773"/>
                  </a:cubicBezTo>
                  <a:cubicBezTo>
                    <a:pt x="16910" y="17391"/>
                    <a:pt x="17698" y="18905"/>
                    <a:pt x="19040" y="19819"/>
                  </a:cubicBezTo>
                  <a:cubicBezTo>
                    <a:pt x="21659" y="21299"/>
                    <a:pt x="24555" y="22246"/>
                    <a:pt x="27557" y="22608"/>
                  </a:cubicBezTo>
                  <a:cubicBezTo>
                    <a:pt x="32816" y="23385"/>
                    <a:pt x="37799" y="25368"/>
                    <a:pt x="42164" y="28400"/>
                  </a:cubicBezTo>
                  <a:cubicBezTo>
                    <a:pt x="45337" y="30943"/>
                    <a:pt x="47105" y="34839"/>
                    <a:pt x="46934" y="38898"/>
                  </a:cubicBezTo>
                  <a:cubicBezTo>
                    <a:pt x="46977" y="43587"/>
                    <a:pt x="44656" y="47984"/>
                    <a:pt x="40780" y="50609"/>
                  </a:cubicBezTo>
                  <a:cubicBezTo>
                    <a:pt x="36010" y="53848"/>
                    <a:pt x="30304" y="55447"/>
                    <a:pt x="24555" y="55166"/>
                  </a:cubicBezTo>
                  <a:cubicBezTo>
                    <a:pt x="18486" y="55509"/>
                    <a:pt x="12503" y="53588"/>
                    <a:pt x="7754" y="49779"/>
                  </a:cubicBezTo>
                  <a:cubicBezTo>
                    <a:pt x="3964" y="46857"/>
                    <a:pt x="1771" y="42303"/>
                    <a:pt x="1877" y="37514"/>
                  </a:cubicBezTo>
                  <a:lnTo>
                    <a:pt x="1877" y="37216"/>
                  </a:lnTo>
                  <a:lnTo>
                    <a:pt x="15015" y="37216"/>
                  </a:lnTo>
                  <a:cubicBezTo>
                    <a:pt x="14887" y="39611"/>
                    <a:pt x="15931" y="41917"/>
                    <a:pt x="17805" y="43412"/>
                  </a:cubicBezTo>
                  <a:cubicBezTo>
                    <a:pt x="19849" y="44771"/>
                    <a:pt x="22298" y="45441"/>
                    <a:pt x="24746" y="45328"/>
                  </a:cubicBezTo>
                  <a:cubicBezTo>
                    <a:pt x="26876" y="45465"/>
                    <a:pt x="29005" y="44911"/>
                    <a:pt x="30815" y="43753"/>
                  </a:cubicBezTo>
                  <a:cubicBezTo>
                    <a:pt x="32178" y="42773"/>
                    <a:pt x="32987" y="41178"/>
                    <a:pt x="32944" y="3949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873A13E2-E80D-9EAD-16E6-FE5E0785B68B}"/>
                </a:ext>
              </a:extLst>
            </p:cNvPr>
            <p:cNvSpPr/>
            <p:nvPr/>
          </p:nvSpPr>
          <p:spPr>
            <a:xfrm>
              <a:off x="1618595" y="704932"/>
              <a:ext cx="31940" cy="67299"/>
            </a:xfrm>
            <a:custGeom>
              <a:avLst/>
              <a:gdLst>
                <a:gd name="connsiteX0" fmla="*/ 24040 w 31940"/>
                <a:gd name="connsiteY0" fmla="*/ 0 h 67299"/>
                <a:gd name="connsiteX1" fmla="*/ 24040 w 31940"/>
                <a:gd name="connsiteY1" fmla="*/ 13032 h 67299"/>
                <a:gd name="connsiteX2" fmla="*/ 32983 w 31940"/>
                <a:gd name="connsiteY2" fmla="*/ 13032 h 67299"/>
                <a:gd name="connsiteX3" fmla="*/ 32983 w 31940"/>
                <a:gd name="connsiteY3" fmla="*/ 23104 h 67299"/>
                <a:gd name="connsiteX4" fmla="*/ 24040 w 31940"/>
                <a:gd name="connsiteY4" fmla="*/ 23104 h 67299"/>
                <a:gd name="connsiteX5" fmla="*/ 24040 w 31940"/>
                <a:gd name="connsiteY5" fmla="*/ 50210 h 67299"/>
                <a:gd name="connsiteX6" fmla="*/ 25317 w 31940"/>
                <a:gd name="connsiteY6" fmla="*/ 54618 h 67299"/>
                <a:gd name="connsiteX7" fmla="*/ 28746 w 31940"/>
                <a:gd name="connsiteY7" fmla="*/ 55960 h 67299"/>
                <a:gd name="connsiteX8" fmla="*/ 30705 w 31940"/>
                <a:gd name="connsiteY8" fmla="*/ 55832 h 67299"/>
                <a:gd name="connsiteX9" fmla="*/ 32600 w 31940"/>
                <a:gd name="connsiteY9" fmla="*/ 55406 h 67299"/>
                <a:gd name="connsiteX10" fmla="*/ 33813 w 31940"/>
                <a:gd name="connsiteY10" fmla="*/ 65797 h 67299"/>
                <a:gd name="connsiteX11" fmla="*/ 29555 w 31940"/>
                <a:gd name="connsiteY11" fmla="*/ 66904 h 67299"/>
                <a:gd name="connsiteX12" fmla="*/ 25083 w 31940"/>
                <a:gd name="connsiteY12" fmla="*/ 67266 h 67299"/>
                <a:gd name="connsiteX13" fmla="*/ 13649 w 31940"/>
                <a:gd name="connsiteY13" fmla="*/ 63178 h 67299"/>
                <a:gd name="connsiteX14" fmla="*/ 9645 w 31940"/>
                <a:gd name="connsiteY14" fmla="*/ 50253 h 67299"/>
                <a:gd name="connsiteX15" fmla="*/ 9645 w 31940"/>
                <a:gd name="connsiteY15" fmla="*/ 23104 h 67299"/>
                <a:gd name="connsiteX16" fmla="*/ 1873 w 31940"/>
                <a:gd name="connsiteY16" fmla="*/ 23104 h 67299"/>
                <a:gd name="connsiteX17" fmla="*/ 1873 w 31940"/>
                <a:gd name="connsiteY17" fmla="*/ 13032 h 67299"/>
                <a:gd name="connsiteX18" fmla="*/ 9645 w 31940"/>
                <a:gd name="connsiteY18" fmla="*/ 13032 h 67299"/>
                <a:gd name="connsiteX19" fmla="*/ 9645 w 31940"/>
                <a:gd name="connsiteY19" fmla="*/ 0 h 6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940" h="67299">
                  <a:moveTo>
                    <a:pt x="24040" y="0"/>
                  </a:moveTo>
                  <a:lnTo>
                    <a:pt x="24040" y="13032"/>
                  </a:lnTo>
                  <a:lnTo>
                    <a:pt x="32983" y="13032"/>
                  </a:lnTo>
                  <a:lnTo>
                    <a:pt x="32983" y="23104"/>
                  </a:lnTo>
                  <a:lnTo>
                    <a:pt x="24040" y="23104"/>
                  </a:lnTo>
                  <a:lnTo>
                    <a:pt x="24040" y="50210"/>
                  </a:lnTo>
                  <a:cubicBezTo>
                    <a:pt x="23891" y="51788"/>
                    <a:pt x="24338" y="53366"/>
                    <a:pt x="25317" y="54618"/>
                  </a:cubicBezTo>
                  <a:cubicBezTo>
                    <a:pt x="26212" y="55532"/>
                    <a:pt x="27468" y="56019"/>
                    <a:pt x="28746" y="55960"/>
                  </a:cubicBezTo>
                  <a:cubicBezTo>
                    <a:pt x="29406" y="55966"/>
                    <a:pt x="30066" y="55923"/>
                    <a:pt x="30705" y="55832"/>
                  </a:cubicBezTo>
                  <a:cubicBezTo>
                    <a:pt x="31343" y="55730"/>
                    <a:pt x="31982" y="55589"/>
                    <a:pt x="32600" y="55406"/>
                  </a:cubicBezTo>
                  <a:lnTo>
                    <a:pt x="33813" y="65797"/>
                  </a:lnTo>
                  <a:cubicBezTo>
                    <a:pt x="32429" y="66272"/>
                    <a:pt x="31003" y="66643"/>
                    <a:pt x="29555" y="66904"/>
                  </a:cubicBezTo>
                  <a:cubicBezTo>
                    <a:pt x="28085" y="67149"/>
                    <a:pt x="26574" y="67271"/>
                    <a:pt x="25083" y="67266"/>
                  </a:cubicBezTo>
                  <a:cubicBezTo>
                    <a:pt x="20867" y="67543"/>
                    <a:pt x="16736" y="66063"/>
                    <a:pt x="13649" y="63178"/>
                  </a:cubicBezTo>
                  <a:cubicBezTo>
                    <a:pt x="10966" y="60474"/>
                    <a:pt x="9645" y="56151"/>
                    <a:pt x="9645" y="50253"/>
                  </a:cubicBezTo>
                  <a:lnTo>
                    <a:pt x="9645" y="23104"/>
                  </a:lnTo>
                  <a:lnTo>
                    <a:pt x="1873" y="23104"/>
                  </a:lnTo>
                  <a:lnTo>
                    <a:pt x="1873" y="13032"/>
                  </a:lnTo>
                  <a:lnTo>
                    <a:pt x="9645" y="13032"/>
                  </a:lnTo>
                  <a:lnTo>
                    <a:pt x="9645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C28A831B-4CC5-6433-40C0-5F7345DB159E}"/>
                </a:ext>
              </a:extLst>
            </p:cNvPr>
            <p:cNvSpPr/>
            <p:nvPr/>
          </p:nvSpPr>
          <p:spPr>
            <a:xfrm>
              <a:off x="1653601" y="717793"/>
              <a:ext cx="50934" cy="74911"/>
            </a:xfrm>
            <a:custGeom>
              <a:avLst/>
              <a:gdLst>
                <a:gd name="connsiteX0" fmla="*/ 26297 w 50934"/>
                <a:gd name="connsiteY0" fmla="*/ 31046 h 74911"/>
                <a:gd name="connsiteX1" fmla="*/ 26893 w 50934"/>
                <a:gd name="connsiteY1" fmla="*/ 34006 h 74911"/>
                <a:gd name="connsiteX2" fmla="*/ 27191 w 50934"/>
                <a:gd name="connsiteY2" fmla="*/ 34006 h 74911"/>
                <a:gd name="connsiteX3" fmla="*/ 37370 w 50934"/>
                <a:gd name="connsiteY3" fmla="*/ 171 h 74911"/>
                <a:gd name="connsiteX4" fmla="*/ 52807 w 50934"/>
                <a:gd name="connsiteY4" fmla="*/ 171 h 74911"/>
                <a:gd name="connsiteX5" fmla="*/ 31216 w 50934"/>
                <a:gd name="connsiteY5" fmla="*/ 61326 h 74911"/>
                <a:gd name="connsiteX6" fmla="*/ 25083 w 50934"/>
                <a:gd name="connsiteY6" fmla="*/ 70950 h 74911"/>
                <a:gd name="connsiteX7" fmla="*/ 13414 w 50934"/>
                <a:gd name="connsiteY7" fmla="*/ 74868 h 74911"/>
                <a:gd name="connsiteX8" fmla="*/ 10050 w 50934"/>
                <a:gd name="connsiteY8" fmla="*/ 74570 h 74911"/>
                <a:gd name="connsiteX9" fmla="*/ 6302 w 50934"/>
                <a:gd name="connsiteY9" fmla="*/ 73718 h 74911"/>
                <a:gd name="connsiteX10" fmla="*/ 7963 w 50934"/>
                <a:gd name="connsiteY10" fmla="*/ 63263 h 74911"/>
                <a:gd name="connsiteX11" fmla="*/ 9347 w 50934"/>
                <a:gd name="connsiteY11" fmla="*/ 63455 h 74911"/>
                <a:gd name="connsiteX12" fmla="*/ 10667 w 50934"/>
                <a:gd name="connsiteY12" fmla="*/ 63455 h 74911"/>
                <a:gd name="connsiteX13" fmla="*/ 16119 w 50934"/>
                <a:gd name="connsiteY13" fmla="*/ 61730 h 74911"/>
                <a:gd name="connsiteX14" fmla="*/ 19079 w 50934"/>
                <a:gd name="connsiteY14" fmla="*/ 57365 h 74911"/>
                <a:gd name="connsiteX15" fmla="*/ 20739 w 50934"/>
                <a:gd name="connsiteY15" fmla="*/ 53234 h 74911"/>
                <a:gd name="connsiteX16" fmla="*/ 1873 w 50934"/>
                <a:gd name="connsiteY16" fmla="*/ 0 h 74911"/>
                <a:gd name="connsiteX17" fmla="*/ 17311 w 50934"/>
                <a:gd name="connsiteY17" fmla="*/ 0 h 7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0934" h="74911">
                  <a:moveTo>
                    <a:pt x="26297" y="31046"/>
                  </a:moveTo>
                  <a:lnTo>
                    <a:pt x="26893" y="34006"/>
                  </a:lnTo>
                  <a:lnTo>
                    <a:pt x="27191" y="34006"/>
                  </a:lnTo>
                  <a:lnTo>
                    <a:pt x="37370" y="171"/>
                  </a:lnTo>
                  <a:lnTo>
                    <a:pt x="52807" y="171"/>
                  </a:lnTo>
                  <a:lnTo>
                    <a:pt x="31216" y="61326"/>
                  </a:lnTo>
                  <a:cubicBezTo>
                    <a:pt x="29853" y="64918"/>
                    <a:pt x="27766" y="68193"/>
                    <a:pt x="25083" y="70950"/>
                  </a:cubicBezTo>
                  <a:cubicBezTo>
                    <a:pt x="21889" y="73774"/>
                    <a:pt x="17673" y="75186"/>
                    <a:pt x="13414" y="74868"/>
                  </a:cubicBezTo>
                  <a:cubicBezTo>
                    <a:pt x="12286" y="74873"/>
                    <a:pt x="11157" y="74772"/>
                    <a:pt x="10050" y="74570"/>
                  </a:cubicBezTo>
                  <a:cubicBezTo>
                    <a:pt x="9028" y="74357"/>
                    <a:pt x="7772" y="74080"/>
                    <a:pt x="6302" y="73718"/>
                  </a:cubicBezTo>
                  <a:lnTo>
                    <a:pt x="7963" y="63263"/>
                  </a:lnTo>
                  <a:lnTo>
                    <a:pt x="9347" y="63455"/>
                  </a:lnTo>
                  <a:cubicBezTo>
                    <a:pt x="9795" y="63485"/>
                    <a:pt x="10220" y="63485"/>
                    <a:pt x="10667" y="63455"/>
                  </a:cubicBezTo>
                  <a:cubicBezTo>
                    <a:pt x="12627" y="63585"/>
                    <a:pt x="14586" y="62969"/>
                    <a:pt x="16119" y="61730"/>
                  </a:cubicBezTo>
                  <a:cubicBezTo>
                    <a:pt x="17418" y="60519"/>
                    <a:pt x="18440" y="59026"/>
                    <a:pt x="19079" y="57365"/>
                  </a:cubicBezTo>
                  <a:lnTo>
                    <a:pt x="20739" y="53234"/>
                  </a:lnTo>
                  <a:lnTo>
                    <a:pt x="1873" y="0"/>
                  </a:lnTo>
                  <a:lnTo>
                    <a:pt x="17311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4565E15A-26B8-26DA-46A8-D26539AE57E7}"/>
                </a:ext>
              </a:extLst>
            </p:cNvPr>
            <p:cNvSpPr/>
            <p:nvPr/>
          </p:nvSpPr>
          <p:spPr>
            <a:xfrm>
              <a:off x="1707107" y="717044"/>
              <a:ext cx="46464" cy="55250"/>
            </a:xfrm>
            <a:custGeom>
              <a:avLst/>
              <a:gdLst>
                <a:gd name="connsiteX0" fmla="*/ 26642 w 46464"/>
                <a:gd name="connsiteY0" fmla="*/ 44081 h 55250"/>
                <a:gd name="connsiteX1" fmla="*/ 32775 w 46464"/>
                <a:gd name="connsiteY1" fmla="*/ 41952 h 55250"/>
                <a:gd name="connsiteX2" fmla="*/ 35096 w 46464"/>
                <a:gd name="connsiteY2" fmla="*/ 36011 h 55250"/>
                <a:gd name="connsiteX3" fmla="*/ 48128 w 46464"/>
                <a:gd name="connsiteY3" fmla="*/ 36011 h 55250"/>
                <a:gd name="connsiteX4" fmla="*/ 48277 w 46464"/>
                <a:gd name="connsiteY4" fmla="*/ 36309 h 55250"/>
                <a:gd name="connsiteX5" fmla="*/ 42208 w 46464"/>
                <a:gd name="connsiteY5" fmla="*/ 49809 h 55250"/>
                <a:gd name="connsiteX6" fmla="*/ 26642 w 46464"/>
                <a:gd name="connsiteY6" fmla="*/ 55239 h 55250"/>
                <a:gd name="connsiteX7" fmla="*/ 8287 w 46464"/>
                <a:gd name="connsiteY7" fmla="*/ 47723 h 55250"/>
                <a:gd name="connsiteX8" fmla="*/ 1899 w 46464"/>
                <a:gd name="connsiteY8" fmla="*/ 28388 h 55250"/>
                <a:gd name="connsiteX9" fmla="*/ 1899 w 46464"/>
                <a:gd name="connsiteY9" fmla="*/ 26919 h 55250"/>
                <a:gd name="connsiteX10" fmla="*/ 8287 w 46464"/>
                <a:gd name="connsiteY10" fmla="*/ 7584 h 55250"/>
                <a:gd name="connsiteX11" fmla="*/ 26600 w 46464"/>
                <a:gd name="connsiteY11" fmla="*/ 25 h 55250"/>
                <a:gd name="connsiteX12" fmla="*/ 42463 w 46464"/>
                <a:gd name="connsiteY12" fmla="*/ 5625 h 55250"/>
                <a:gd name="connsiteX13" fmla="*/ 48298 w 46464"/>
                <a:gd name="connsiteY13" fmla="*/ 20382 h 55250"/>
                <a:gd name="connsiteX14" fmla="*/ 48298 w 46464"/>
                <a:gd name="connsiteY14" fmla="*/ 20680 h 55250"/>
                <a:gd name="connsiteX15" fmla="*/ 35224 w 46464"/>
                <a:gd name="connsiteY15" fmla="*/ 20680 h 55250"/>
                <a:gd name="connsiteX16" fmla="*/ 32967 w 46464"/>
                <a:gd name="connsiteY16" fmla="*/ 13802 h 55250"/>
                <a:gd name="connsiteX17" fmla="*/ 26706 w 46464"/>
                <a:gd name="connsiteY17" fmla="*/ 11076 h 55250"/>
                <a:gd name="connsiteX18" fmla="*/ 18678 w 46464"/>
                <a:gd name="connsiteY18" fmla="*/ 15505 h 55250"/>
                <a:gd name="connsiteX19" fmla="*/ 16336 w 46464"/>
                <a:gd name="connsiteY19" fmla="*/ 26898 h 55250"/>
                <a:gd name="connsiteX20" fmla="*/ 16336 w 46464"/>
                <a:gd name="connsiteY20" fmla="*/ 28367 h 55250"/>
                <a:gd name="connsiteX21" fmla="*/ 18678 w 46464"/>
                <a:gd name="connsiteY21" fmla="*/ 39823 h 55250"/>
                <a:gd name="connsiteX22" fmla="*/ 26770 w 46464"/>
                <a:gd name="connsiteY22" fmla="*/ 44081 h 5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6464" h="55250">
                  <a:moveTo>
                    <a:pt x="26642" y="44081"/>
                  </a:moveTo>
                  <a:cubicBezTo>
                    <a:pt x="28878" y="44209"/>
                    <a:pt x="31093" y="43443"/>
                    <a:pt x="32775" y="41952"/>
                  </a:cubicBezTo>
                  <a:cubicBezTo>
                    <a:pt x="34350" y="40391"/>
                    <a:pt x="35202" y="38230"/>
                    <a:pt x="35096" y="36011"/>
                  </a:cubicBezTo>
                  <a:lnTo>
                    <a:pt x="48128" y="36011"/>
                  </a:lnTo>
                  <a:lnTo>
                    <a:pt x="48277" y="36309"/>
                  </a:lnTo>
                  <a:cubicBezTo>
                    <a:pt x="48489" y="41511"/>
                    <a:pt x="46232" y="46509"/>
                    <a:pt x="42208" y="49809"/>
                  </a:cubicBezTo>
                  <a:cubicBezTo>
                    <a:pt x="37864" y="53485"/>
                    <a:pt x="32328" y="55418"/>
                    <a:pt x="26642" y="55239"/>
                  </a:cubicBezTo>
                  <a:cubicBezTo>
                    <a:pt x="18700" y="55239"/>
                    <a:pt x="12567" y="52733"/>
                    <a:pt x="8287" y="47723"/>
                  </a:cubicBezTo>
                  <a:cubicBezTo>
                    <a:pt x="3880" y="42271"/>
                    <a:pt x="1601" y="35396"/>
                    <a:pt x="1899" y="28388"/>
                  </a:cubicBezTo>
                  <a:lnTo>
                    <a:pt x="1899" y="26919"/>
                  </a:lnTo>
                  <a:cubicBezTo>
                    <a:pt x="1601" y="19911"/>
                    <a:pt x="3880" y="13038"/>
                    <a:pt x="8287" y="7584"/>
                  </a:cubicBezTo>
                  <a:cubicBezTo>
                    <a:pt x="12546" y="2531"/>
                    <a:pt x="18657" y="10"/>
                    <a:pt x="26600" y="25"/>
                  </a:cubicBezTo>
                  <a:cubicBezTo>
                    <a:pt x="32413" y="-250"/>
                    <a:pt x="38098" y="1761"/>
                    <a:pt x="42463" y="5625"/>
                  </a:cubicBezTo>
                  <a:cubicBezTo>
                    <a:pt x="46509" y="9428"/>
                    <a:pt x="48660" y="14839"/>
                    <a:pt x="48298" y="20382"/>
                  </a:cubicBezTo>
                  <a:lnTo>
                    <a:pt x="48298" y="20680"/>
                  </a:lnTo>
                  <a:lnTo>
                    <a:pt x="35224" y="20680"/>
                  </a:lnTo>
                  <a:cubicBezTo>
                    <a:pt x="35309" y="18193"/>
                    <a:pt x="34500" y="15755"/>
                    <a:pt x="32967" y="13802"/>
                  </a:cubicBezTo>
                  <a:cubicBezTo>
                    <a:pt x="31412" y="11971"/>
                    <a:pt x="29112" y="10964"/>
                    <a:pt x="26706" y="11076"/>
                  </a:cubicBezTo>
                  <a:cubicBezTo>
                    <a:pt x="23385" y="10819"/>
                    <a:pt x="20233" y="12561"/>
                    <a:pt x="18678" y="15505"/>
                  </a:cubicBezTo>
                  <a:cubicBezTo>
                    <a:pt x="16996" y="19057"/>
                    <a:pt x="16187" y="22967"/>
                    <a:pt x="16336" y="26898"/>
                  </a:cubicBezTo>
                  <a:lnTo>
                    <a:pt x="16336" y="28367"/>
                  </a:lnTo>
                  <a:cubicBezTo>
                    <a:pt x="16166" y="32319"/>
                    <a:pt x="16975" y="36252"/>
                    <a:pt x="18678" y="39823"/>
                  </a:cubicBezTo>
                  <a:cubicBezTo>
                    <a:pt x="20318" y="42693"/>
                    <a:pt x="23470" y="44352"/>
                    <a:pt x="26770" y="4408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136902FC-1A47-C208-D9FD-CA0EEF8773D7}"/>
                </a:ext>
              </a:extLst>
            </p:cNvPr>
            <p:cNvSpPr/>
            <p:nvPr/>
          </p:nvSpPr>
          <p:spPr>
            <a:xfrm>
              <a:off x="1751339" y="694541"/>
              <a:ext cx="25869" cy="98151"/>
            </a:xfrm>
            <a:custGeom>
              <a:avLst/>
              <a:gdLst>
                <a:gd name="connsiteX0" fmla="*/ 27702 w 25869"/>
                <a:gd name="connsiteY0" fmla="*/ 23423 h 98151"/>
                <a:gd name="connsiteX1" fmla="*/ 27702 w 25869"/>
                <a:gd name="connsiteY1" fmla="*/ 78595 h 98151"/>
                <a:gd name="connsiteX2" fmla="*/ 22720 w 25869"/>
                <a:gd name="connsiteY2" fmla="*/ 93032 h 98151"/>
                <a:gd name="connsiteX3" fmla="*/ 8900 w 25869"/>
                <a:gd name="connsiteY3" fmla="*/ 98121 h 98151"/>
                <a:gd name="connsiteX4" fmla="*/ 5323 w 25869"/>
                <a:gd name="connsiteY4" fmla="*/ 97908 h 98151"/>
                <a:gd name="connsiteX5" fmla="*/ 1873 w 25869"/>
                <a:gd name="connsiteY5" fmla="*/ 97269 h 98151"/>
                <a:gd name="connsiteX6" fmla="*/ 2576 w 25869"/>
                <a:gd name="connsiteY6" fmla="*/ 86303 h 98151"/>
                <a:gd name="connsiteX7" fmla="*/ 4833 w 25869"/>
                <a:gd name="connsiteY7" fmla="*/ 86750 h 98151"/>
                <a:gd name="connsiteX8" fmla="*/ 7239 w 25869"/>
                <a:gd name="connsiteY8" fmla="*/ 86899 h 98151"/>
                <a:gd name="connsiteX9" fmla="*/ 11711 w 25869"/>
                <a:gd name="connsiteY9" fmla="*/ 84770 h 98151"/>
                <a:gd name="connsiteX10" fmla="*/ 13286 w 25869"/>
                <a:gd name="connsiteY10" fmla="*/ 78509 h 98151"/>
                <a:gd name="connsiteX11" fmla="*/ 13286 w 25869"/>
                <a:gd name="connsiteY11" fmla="*/ 23423 h 98151"/>
                <a:gd name="connsiteX12" fmla="*/ 27404 w 25869"/>
                <a:gd name="connsiteY12" fmla="*/ 10647 h 98151"/>
                <a:gd name="connsiteX13" fmla="*/ 12988 w 25869"/>
                <a:gd name="connsiteY13" fmla="*/ 10647 h 98151"/>
                <a:gd name="connsiteX14" fmla="*/ 12988 w 25869"/>
                <a:gd name="connsiteY14" fmla="*/ 0 h 98151"/>
                <a:gd name="connsiteX15" fmla="*/ 27404 w 25869"/>
                <a:gd name="connsiteY15" fmla="*/ 0 h 9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869" h="98151">
                  <a:moveTo>
                    <a:pt x="27702" y="23423"/>
                  </a:moveTo>
                  <a:lnTo>
                    <a:pt x="27702" y="78595"/>
                  </a:lnTo>
                  <a:cubicBezTo>
                    <a:pt x="28043" y="83880"/>
                    <a:pt x="26233" y="89077"/>
                    <a:pt x="22720" y="93032"/>
                  </a:cubicBezTo>
                  <a:cubicBezTo>
                    <a:pt x="19015" y="96573"/>
                    <a:pt x="14011" y="98417"/>
                    <a:pt x="8900" y="98121"/>
                  </a:cubicBezTo>
                  <a:cubicBezTo>
                    <a:pt x="7708" y="98121"/>
                    <a:pt x="6515" y="98050"/>
                    <a:pt x="5323" y="97908"/>
                  </a:cubicBezTo>
                  <a:cubicBezTo>
                    <a:pt x="4152" y="97765"/>
                    <a:pt x="3002" y="97552"/>
                    <a:pt x="1873" y="97269"/>
                  </a:cubicBezTo>
                  <a:lnTo>
                    <a:pt x="2576" y="86303"/>
                  </a:lnTo>
                  <a:cubicBezTo>
                    <a:pt x="3321" y="86505"/>
                    <a:pt x="4066" y="86654"/>
                    <a:pt x="4833" y="86750"/>
                  </a:cubicBezTo>
                  <a:cubicBezTo>
                    <a:pt x="5621" y="86857"/>
                    <a:pt x="6430" y="86905"/>
                    <a:pt x="7239" y="86899"/>
                  </a:cubicBezTo>
                  <a:cubicBezTo>
                    <a:pt x="8985" y="86971"/>
                    <a:pt x="10667" y="86175"/>
                    <a:pt x="11711" y="84770"/>
                  </a:cubicBezTo>
                  <a:cubicBezTo>
                    <a:pt x="12903" y="82907"/>
                    <a:pt x="13457" y="80711"/>
                    <a:pt x="13286" y="78509"/>
                  </a:cubicBezTo>
                  <a:lnTo>
                    <a:pt x="13286" y="23423"/>
                  </a:lnTo>
                  <a:close/>
                  <a:moveTo>
                    <a:pt x="27404" y="10647"/>
                  </a:moveTo>
                  <a:lnTo>
                    <a:pt x="12988" y="10647"/>
                  </a:lnTo>
                  <a:lnTo>
                    <a:pt x="12988" y="0"/>
                  </a:lnTo>
                  <a:lnTo>
                    <a:pt x="27404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63BA23DD-6FFE-87BF-418F-7952EBD17C13}"/>
                </a:ext>
              </a:extLst>
            </p:cNvPr>
            <p:cNvSpPr/>
            <p:nvPr/>
          </p:nvSpPr>
          <p:spPr>
            <a:xfrm>
              <a:off x="1789177" y="694456"/>
              <a:ext cx="14351" cy="76784"/>
            </a:xfrm>
            <a:custGeom>
              <a:avLst/>
              <a:gdLst>
                <a:gd name="connsiteX0" fmla="*/ 16161 w 14351"/>
                <a:gd name="connsiteY0" fmla="*/ 10775 h 76784"/>
                <a:gd name="connsiteX1" fmla="*/ 1873 w 14351"/>
                <a:gd name="connsiteY1" fmla="*/ 10775 h 76784"/>
                <a:gd name="connsiteX2" fmla="*/ 1873 w 14351"/>
                <a:gd name="connsiteY2" fmla="*/ 0 h 76784"/>
                <a:gd name="connsiteX3" fmla="*/ 16225 w 14351"/>
                <a:gd name="connsiteY3" fmla="*/ 0 h 76784"/>
                <a:gd name="connsiteX4" fmla="*/ 16161 w 14351"/>
                <a:gd name="connsiteY4" fmla="*/ 76785 h 76784"/>
                <a:gd name="connsiteX5" fmla="*/ 1873 w 14351"/>
                <a:gd name="connsiteY5" fmla="*/ 76785 h 76784"/>
                <a:gd name="connsiteX6" fmla="*/ 1873 w 14351"/>
                <a:gd name="connsiteY6" fmla="*/ 23551 h 76784"/>
                <a:gd name="connsiteX7" fmla="*/ 16225 w 14351"/>
                <a:gd name="connsiteY7" fmla="*/ 23551 h 7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351" h="76784">
                  <a:moveTo>
                    <a:pt x="16161" y="10775"/>
                  </a:moveTo>
                  <a:lnTo>
                    <a:pt x="1873" y="10775"/>
                  </a:lnTo>
                  <a:lnTo>
                    <a:pt x="1873" y="0"/>
                  </a:lnTo>
                  <a:lnTo>
                    <a:pt x="16225" y="0"/>
                  </a:lnTo>
                  <a:close/>
                  <a:moveTo>
                    <a:pt x="16161" y="76785"/>
                  </a:moveTo>
                  <a:lnTo>
                    <a:pt x="1873" y="76785"/>
                  </a:lnTo>
                  <a:lnTo>
                    <a:pt x="1873" y="23551"/>
                  </a:lnTo>
                  <a:lnTo>
                    <a:pt x="16225" y="2355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9EAAAF2E-EB7B-097F-94B5-B0C6B3C5B235}"/>
                </a:ext>
              </a:extLst>
            </p:cNvPr>
            <p:cNvSpPr/>
            <p:nvPr/>
          </p:nvSpPr>
          <p:spPr>
            <a:xfrm>
              <a:off x="504922" y="459652"/>
              <a:ext cx="233483" cy="333499"/>
            </a:xfrm>
            <a:custGeom>
              <a:avLst/>
              <a:gdLst>
                <a:gd name="connsiteX0" fmla="*/ 6387 w 233483"/>
                <a:gd name="connsiteY0" fmla="*/ 73463 h 333499"/>
                <a:gd name="connsiteX1" fmla="*/ 235357 w 233483"/>
                <a:gd name="connsiteY1" fmla="*/ 0 h 333499"/>
                <a:gd name="connsiteX2" fmla="*/ 235357 w 233483"/>
                <a:gd name="connsiteY2" fmla="*/ 256204 h 333499"/>
                <a:gd name="connsiteX3" fmla="*/ 233100 w 233483"/>
                <a:gd name="connsiteY3" fmla="*/ 259313 h 333499"/>
                <a:gd name="connsiteX4" fmla="*/ 1873 w 233483"/>
                <a:gd name="connsiteY4" fmla="*/ 333499 h 333499"/>
                <a:gd name="connsiteX5" fmla="*/ 1873 w 233483"/>
                <a:gd name="connsiteY5" fmla="*/ 79702 h 333499"/>
                <a:gd name="connsiteX6" fmla="*/ 6387 w 233483"/>
                <a:gd name="connsiteY6" fmla="*/ 73463 h 33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483" h="333499">
                  <a:moveTo>
                    <a:pt x="6387" y="73463"/>
                  </a:moveTo>
                  <a:lnTo>
                    <a:pt x="235357" y="0"/>
                  </a:lnTo>
                  <a:lnTo>
                    <a:pt x="235357" y="256204"/>
                  </a:lnTo>
                  <a:cubicBezTo>
                    <a:pt x="235357" y="257620"/>
                    <a:pt x="234441" y="258878"/>
                    <a:pt x="233100" y="259313"/>
                  </a:cubicBezTo>
                  <a:lnTo>
                    <a:pt x="1873" y="333499"/>
                  </a:lnTo>
                  <a:lnTo>
                    <a:pt x="1873" y="79702"/>
                  </a:lnTo>
                  <a:cubicBezTo>
                    <a:pt x="1873" y="76863"/>
                    <a:pt x="3683" y="74342"/>
                    <a:pt x="6387" y="734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BEBFAD76-FC1E-7DEE-6497-FAAA6129C2E8}"/>
                </a:ext>
              </a:extLst>
            </p:cNvPr>
            <p:cNvSpPr/>
            <p:nvPr/>
          </p:nvSpPr>
          <p:spPr>
            <a:xfrm>
              <a:off x="760039" y="535031"/>
              <a:ext cx="140302" cy="49522"/>
            </a:xfrm>
            <a:custGeom>
              <a:avLst/>
              <a:gdLst>
                <a:gd name="connsiteX0" fmla="*/ 138663 w 140302"/>
                <a:gd name="connsiteY0" fmla="*/ 192 h 49522"/>
                <a:gd name="connsiteX1" fmla="*/ 5408 w 140302"/>
                <a:gd name="connsiteY1" fmla="*/ 0 h 49522"/>
                <a:gd name="connsiteX2" fmla="*/ 1873 w 140302"/>
                <a:gd name="connsiteY2" fmla="*/ 3535 h 49522"/>
                <a:gd name="connsiteX3" fmla="*/ 1873 w 140302"/>
                <a:gd name="connsiteY3" fmla="*/ 45994 h 49522"/>
                <a:gd name="connsiteX4" fmla="*/ 5408 w 140302"/>
                <a:gd name="connsiteY4" fmla="*/ 49523 h 49522"/>
                <a:gd name="connsiteX5" fmla="*/ 6473 w 140302"/>
                <a:gd name="connsiteY5" fmla="*/ 49359 h 49522"/>
                <a:gd name="connsiteX6" fmla="*/ 139728 w 140302"/>
                <a:gd name="connsiteY6" fmla="*/ 7091 h 49522"/>
                <a:gd name="connsiteX7" fmla="*/ 142006 w 140302"/>
                <a:gd name="connsiteY7" fmla="*/ 2643 h 49522"/>
                <a:gd name="connsiteX8" fmla="*/ 138663 w 140302"/>
                <a:gd name="connsiteY8" fmla="*/ 192 h 4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302" h="49522">
                  <a:moveTo>
                    <a:pt x="138663" y="192"/>
                  </a:moveTo>
                  <a:lnTo>
                    <a:pt x="5408" y="0"/>
                  </a:lnTo>
                  <a:cubicBezTo>
                    <a:pt x="3449" y="0"/>
                    <a:pt x="1873" y="1582"/>
                    <a:pt x="1873" y="3535"/>
                  </a:cubicBezTo>
                  <a:lnTo>
                    <a:pt x="1873" y="45994"/>
                  </a:lnTo>
                  <a:cubicBezTo>
                    <a:pt x="1873" y="47947"/>
                    <a:pt x="3470" y="49527"/>
                    <a:pt x="5408" y="49523"/>
                  </a:cubicBezTo>
                  <a:cubicBezTo>
                    <a:pt x="5770" y="49523"/>
                    <a:pt x="6132" y="49467"/>
                    <a:pt x="6473" y="49359"/>
                  </a:cubicBezTo>
                  <a:lnTo>
                    <a:pt x="139728" y="7091"/>
                  </a:lnTo>
                  <a:cubicBezTo>
                    <a:pt x="141580" y="6493"/>
                    <a:pt x="142602" y="4502"/>
                    <a:pt x="142006" y="2643"/>
                  </a:cubicBezTo>
                  <a:cubicBezTo>
                    <a:pt x="141538" y="1188"/>
                    <a:pt x="140196" y="200"/>
                    <a:pt x="138663" y="19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C6DFE9FA-0A07-1704-FFC0-7D2C631A182B}"/>
                </a:ext>
              </a:extLst>
            </p:cNvPr>
            <p:cNvSpPr/>
            <p:nvPr/>
          </p:nvSpPr>
          <p:spPr>
            <a:xfrm>
              <a:off x="525856" y="764496"/>
              <a:ext cx="140364" cy="49501"/>
            </a:xfrm>
            <a:custGeom>
              <a:avLst/>
              <a:gdLst>
                <a:gd name="connsiteX0" fmla="*/ 5448 w 140364"/>
                <a:gd name="connsiteY0" fmla="*/ 49310 h 49501"/>
                <a:gd name="connsiteX1" fmla="*/ 138703 w 140364"/>
                <a:gd name="connsiteY1" fmla="*/ 49501 h 49501"/>
                <a:gd name="connsiteX2" fmla="*/ 142238 w 140364"/>
                <a:gd name="connsiteY2" fmla="*/ 46009 h 49501"/>
                <a:gd name="connsiteX3" fmla="*/ 142238 w 140364"/>
                <a:gd name="connsiteY3" fmla="*/ 45988 h 49501"/>
                <a:gd name="connsiteX4" fmla="*/ 142238 w 140364"/>
                <a:gd name="connsiteY4" fmla="*/ 3529 h 49501"/>
                <a:gd name="connsiteX5" fmla="*/ 138703 w 140364"/>
                <a:gd name="connsiteY5" fmla="*/ 0 h 49501"/>
                <a:gd name="connsiteX6" fmla="*/ 137638 w 140364"/>
                <a:gd name="connsiteY6" fmla="*/ 164 h 49501"/>
                <a:gd name="connsiteX7" fmla="*/ 4383 w 140364"/>
                <a:gd name="connsiteY7" fmla="*/ 42432 h 49501"/>
                <a:gd name="connsiteX8" fmla="*/ 2020 w 140364"/>
                <a:gd name="connsiteY8" fmla="*/ 46808 h 49501"/>
                <a:gd name="connsiteX9" fmla="*/ 5448 w 140364"/>
                <a:gd name="connsiteY9" fmla="*/ 49310 h 4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364" h="49501">
                  <a:moveTo>
                    <a:pt x="5448" y="49310"/>
                  </a:moveTo>
                  <a:lnTo>
                    <a:pt x="138703" y="49501"/>
                  </a:lnTo>
                  <a:cubicBezTo>
                    <a:pt x="140641" y="49514"/>
                    <a:pt x="142216" y="47949"/>
                    <a:pt x="142238" y="46009"/>
                  </a:cubicBezTo>
                  <a:cubicBezTo>
                    <a:pt x="142238" y="46003"/>
                    <a:pt x="142238" y="45994"/>
                    <a:pt x="142238" y="45988"/>
                  </a:cubicBezTo>
                  <a:lnTo>
                    <a:pt x="142238" y="3529"/>
                  </a:lnTo>
                  <a:cubicBezTo>
                    <a:pt x="142238" y="1576"/>
                    <a:pt x="140641" y="-4"/>
                    <a:pt x="138703" y="0"/>
                  </a:cubicBezTo>
                  <a:cubicBezTo>
                    <a:pt x="138341" y="0"/>
                    <a:pt x="137979" y="56"/>
                    <a:pt x="137638" y="164"/>
                  </a:cubicBezTo>
                  <a:lnTo>
                    <a:pt x="4383" y="42432"/>
                  </a:lnTo>
                  <a:cubicBezTo>
                    <a:pt x="2531" y="42990"/>
                    <a:pt x="1466" y="44949"/>
                    <a:pt x="2020" y="46808"/>
                  </a:cubicBezTo>
                  <a:cubicBezTo>
                    <a:pt x="2488" y="48313"/>
                    <a:pt x="3872" y="49333"/>
                    <a:pt x="5448" y="49310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6FBC81FB-A8AB-3D9C-CDAC-1FEE2EF5A9AF}"/>
                </a:ext>
              </a:extLst>
            </p:cNvPr>
            <p:cNvSpPr/>
            <p:nvPr/>
          </p:nvSpPr>
          <p:spPr>
            <a:xfrm>
              <a:off x="687407" y="558496"/>
              <a:ext cx="233909" cy="330155"/>
            </a:xfrm>
            <a:custGeom>
              <a:avLst/>
              <a:gdLst>
                <a:gd name="connsiteX0" fmla="*/ 235783 w 233909"/>
                <a:gd name="connsiteY0" fmla="*/ 251264 h 330155"/>
                <a:gd name="connsiteX1" fmla="*/ 235783 w 233909"/>
                <a:gd name="connsiteY1" fmla="*/ 0 h 330155"/>
                <a:gd name="connsiteX2" fmla="*/ 76997 w 233909"/>
                <a:gd name="connsiteY2" fmla="*/ 50359 h 330155"/>
                <a:gd name="connsiteX3" fmla="*/ 74505 w 233909"/>
                <a:gd name="connsiteY3" fmla="*/ 53745 h 330155"/>
                <a:gd name="connsiteX4" fmla="*/ 74505 w 233909"/>
                <a:gd name="connsiteY4" fmla="*/ 172094 h 330155"/>
                <a:gd name="connsiteX5" fmla="*/ 72057 w 233909"/>
                <a:gd name="connsiteY5" fmla="*/ 175459 h 330155"/>
                <a:gd name="connsiteX6" fmla="*/ 4322 w 233909"/>
                <a:gd name="connsiteY6" fmla="*/ 196901 h 330155"/>
                <a:gd name="connsiteX7" fmla="*/ 1873 w 233909"/>
                <a:gd name="connsiteY7" fmla="*/ 200266 h 330155"/>
                <a:gd name="connsiteX8" fmla="*/ 1873 w 233909"/>
                <a:gd name="connsiteY8" fmla="*/ 330156 h 330155"/>
                <a:gd name="connsiteX9" fmla="*/ 231269 w 233909"/>
                <a:gd name="connsiteY9" fmla="*/ 257418 h 330155"/>
                <a:gd name="connsiteX10" fmla="*/ 235783 w 233909"/>
                <a:gd name="connsiteY10" fmla="*/ 251264 h 33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909" h="330155">
                  <a:moveTo>
                    <a:pt x="235783" y="251264"/>
                  </a:moveTo>
                  <a:lnTo>
                    <a:pt x="235783" y="0"/>
                  </a:lnTo>
                  <a:lnTo>
                    <a:pt x="76997" y="50359"/>
                  </a:lnTo>
                  <a:cubicBezTo>
                    <a:pt x="75506" y="50824"/>
                    <a:pt x="74505" y="52195"/>
                    <a:pt x="74505" y="53745"/>
                  </a:cubicBezTo>
                  <a:lnTo>
                    <a:pt x="74505" y="172094"/>
                  </a:lnTo>
                  <a:cubicBezTo>
                    <a:pt x="74505" y="173630"/>
                    <a:pt x="73526" y="174992"/>
                    <a:pt x="72057" y="175459"/>
                  </a:cubicBezTo>
                  <a:lnTo>
                    <a:pt x="4322" y="196901"/>
                  </a:lnTo>
                  <a:cubicBezTo>
                    <a:pt x="2853" y="197368"/>
                    <a:pt x="1873" y="198731"/>
                    <a:pt x="1873" y="200266"/>
                  </a:cubicBezTo>
                  <a:lnTo>
                    <a:pt x="1873" y="330156"/>
                  </a:lnTo>
                  <a:lnTo>
                    <a:pt x="231269" y="257418"/>
                  </a:lnTo>
                  <a:cubicBezTo>
                    <a:pt x="233973" y="256589"/>
                    <a:pt x="235804" y="254087"/>
                    <a:pt x="235783" y="25126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170196759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_ilustrac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5AA7CCF8-8ED7-6087-AD11-EA1CFF9A70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62F3E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atin typeface="Arial" panose="020B0604020202020204" pitchFamily="34" charset="0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6566080-A4D3-094C-0747-1C81083C7F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7093" y="631179"/>
            <a:ext cx="4257999" cy="4037659"/>
          </a:xfr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buNone/>
              <a:defRPr lang="pl-PL" sz="6600" b="0" kern="1200" spc="10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/>
              <a:t>KLIKNIJ, ABY EDYTOWAĆ STYL WZORCA TYTUŁU</a:t>
            </a:r>
          </a:p>
        </p:txBody>
      </p:sp>
      <p:pic>
        <p:nvPicPr>
          <p:cNvPr id="72" name="Grafika 71">
            <a:extLst>
              <a:ext uri="{FF2B5EF4-FFF2-40B4-BE49-F238E27FC236}">
                <a16:creationId xmlns:a16="http://schemas.microsoft.com/office/drawing/2014/main" id="{63AC731C-0B9A-EEE3-A505-4E7118DA9D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58330" y="-234669"/>
            <a:ext cx="4488908" cy="5612838"/>
          </a:xfrm>
          <a:prstGeom prst="rect">
            <a:avLst/>
          </a:prstGeom>
        </p:spPr>
      </p:pic>
      <p:grpSp>
        <p:nvGrpSpPr>
          <p:cNvPr id="2" name="Grupa 1">
            <a:extLst>
              <a:ext uri="{FF2B5EF4-FFF2-40B4-BE49-F238E27FC236}">
                <a16:creationId xmlns:a16="http://schemas.microsoft.com/office/drawing/2014/main" id="{A5DD3DEB-3A63-0B52-9F31-AF691FC3781E}"/>
              </a:ext>
            </a:extLst>
          </p:cNvPr>
          <p:cNvGrpSpPr/>
          <p:nvPr userDrawn="1"/>
        </p:nvGrpSpPr>
        <p:grpSpPr>
          <a:xfrm>
            <a:off x="504922" y="459652"/>
            <a:ext cx="2812449" cy="428999"/>
            <a:chOff x="504922" y="459652"/>
            <a:chExt cx="2812449" cy="428999"/>
          </a:xfrm>
        </p:grpSpPr>
        <p:sp>
          <p:nvSpPr>
            <p:cNvPr id="4" name="Dowolny kształt: kształt 3">
              <a:extLst>
                <a:ext uri="{FF2B5EF4-FFF2-40B4-BE49-F238E27FC236}">
                  <a16:creationId xmlns:a16="http://schemas.microsoft.com/office/drawing/2014/main" id="{1FF601C7-7E1B-24C1-23FB-A15420554C23}"/>
                </a:ext>
              </a:extLst>
            </p:cNvPr>
            <p:cNvSpPr/>
            <p:nvPr/>
          </p:nvSpPr>
          <p:spPr>
            <a:xfrm>
              <a:off x="2182490" y="466317"/>
              <a:ext cx="336395" cy="303475"/>
            </a:xfrm>
            <a:custGeom>
              <a:avLst/>
              <a:gdLst>
                <a:gd name="connsiteX0" fmla="*/ 156614 w 336395"/>
                <a:gd name="connsiteY0" fmla="*/ 0 h 303475"/>
                <a:gd name="connsiteX1" fmla="*/ 0 w 336395"/>
                <a:gd name="connsiteY1" fmla="*/ 156593 h 303475"/>
                <a:gd name="connsiteX2" fmla="*/ 0 w 336395"/>
                <a:gd name="connsiteY2" fmla="*/ 179802 h 303475"/>
                <a:gd name="connsiteX3" fmla="*/ 123673 w 336395"/>
                <a:gd name="connsiteY3" fmla="*/ 303475 h 303475"/>
                <a:gd name="connsiteX4" fmla="*/ 145967 w 336395"/>
                <a:gd name="connsiteY4" fmla="*/ 294234 h 303475"/>
                <a:gd name="connsiteX5" fmla="*/ 145967 w 336395"/>
                <a:gd name="connsiteY5" fmla="*/ 126249 h 303475"/>
                <a:gd name="connsiteX6" fmla="*/ 123673 w 336395"/>
                <a:gd name="connsiteY6" fmla="*/ 117029 h 303475"/>
                <a:gd name="connsiteX7" fmla="*/ 57280 w 336395"/>
                <a:gd name="connsiteY7" fmla="*/ 183422 h 303475"/>
                <a:gd name="connsiteX8" fmla="*/ 68885 w 336395"/>
                <a:gd name="connsiteY8" fmla="*/ 195027 h 303475"/>
                <a:gd name="connsiteX9" fmla="*/ 129550 w 336395"/>
                <a:gd name="connsiteY9" fmla="*/ 134341 h 303475"/>
                <a:gd name="connsiteX10" fmla="*/ 129550 w 336395"/>
                <a:gd name="connsiteY10" fmla="*/ 286142 h 303475"/>
                <a:gd name="connsiteX11" fmla="*/ 11605 w 336395"/>
                <a:gd name="connsiteY11" fmla="*/ 168198 h 303475"/>
                <a:gd name="connsiteX12" fmla="*/ 168198 w 336395"/>
                <a:gd name="connsiteY12" fmla="*/ 11605 h 303475"/>
                <a:gd name="connsiteX13" fmla="*/ 324790 w 336395"/>
                <a:gd name="connsiteY13" fmla="*/ 168198 h 303475"/>
                <a:gd name="connsiteX14" fmla="*/ 309565 w 336395"/>
                <a:gd name="connsiteY14" fmla="*/ 183422 h 303475"/>
                <a:gd name="connsiteX15" fmla="*/ 321170 w 336395"/>
                <a:gd name="connsiteY15" fmla="*/ 195027 h 303475"/>
                <a:gd name="connsiteX16" fmla="*/ 336395 w 336395"/>
                <a:gd name="connsiteY16" fmla="*/ 179802 h 303475"/>
                <a:gd name="connsiteX17" fmla="*/ 336395 w 336395"/>
                <a:gd name="connsiteY17" fmla="*/ 156593 h 303475"/>
                <a:gd name="connsiteX18" fmla="*/ 179803 w 336395"/>
                <a:gd name="connsiteY18" fmla="*/ 0 h 303475"/>
                <a:gd name="connsiteX19" fmla="*/ 156614 w 336395"/>
                <a:gd name="connsiteY19" fmla="*/ 0 h 30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36395" h="303475">
                  <a:moveTo>
                    <a:pt x="156614" y="0"/>
                  </a:moveTo>
                  <a:lnTo>
                    <a:pt x="0" y="156593"/>
                  </a:lnTo>
                  <a:lnTo>
                    <a:pt x="0" y="179802"/>
                  </a:lnTo>
                  <a:lnTo>
                    <a:pt x="123673" y="303475"/>
                  </a:lnTo>
                  <a:lnTo>
                    <a:pt x="145967" y="294234"/>
                  </a:lnTo>
                  <a:lnTo>
                    <a:pt x="145967" y="126249"/>
                  </a:lnTo>
                  <a:lnTo>
                    <a:pt x="123673" y="117029"/>
                  </a:lnTo>
                  <a:lnTo>
                    <a:pt x="57280" y="183422"/>
                  </a:lnTo>
                  <a:lnTo>
                    <a:pt x="68885" y="195027"/>
                  </a:lnTo>
                  <a:lnTo>
                    <a:pt x="129550" y="134341"/>
                  </a:lnTo>
                  <a:lnTo>
                    <a:pt x="129550" y="286142"/>
                  </a:lnTo>
                  <a:lnTo>
                    <a:pt x="11605" y="168198"/>
                  </a:lnTo>
                  <a:lnTo>
                    <a:pt x="168198" y="11605"/>
                  </a:lnTo>
                  <a:lnTo>
                    <a:pt x="324790" y="168198"/>
                  </a:lnTo>
                  <a:lnTo>
                    <a:pt x="309565" y="183422"/>
                  </a:lnTo>
                  <a:lnTo>
                    <a:pt x="321170" y="195027"/>
                  </a:lnTo>
                  <a:lnTo>
                    <a:pt x="336395" y="179802"/>
                  </a:lnTo>
                  <a:lnTo>
                    <a:pt x="336395" y="156593"/>
                  </a:lnTo>
                  <a:lnTo>
                    <a:pt x="179803" y="0"/>
                  </a:lnTo>
                  <a:lnTo>
                    <a:pt x="156614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" name="Dowolny kształt: kształt 4">
              <a:extLst>
                <a:ext uri="{FF2B5EF4-FFF2-40B4-BE49-F238E27FC236}">
                  <a16:creationId xmlns:a16="http://schemas.microsoft.com/office/drawing/2014/main" id="{A2504727-F657-2673-22B8-207C59FC32FE}"/>
                </a:ext>
              </a:extLst>
            </p:cNvPr>
            <p:cNvSpPr/>
            <p:nvPr/>
          </p:nvSpPr>
          <p:spPr>
            <a:xfrm>
              <a:off x="2182490" y="583346"/>
              <a:ext cx="336395" cy="303453"/>
            </a:xfrm>
            <a:custGeom>
              <a:avLst/>
              <a:gdLst>
                <a:gd name="connsiteX0" fmla="*/ 190449 w 336395"/>
                <a:gd name="connsiteY0" fmla="*/ 9220 h 303453"/>
                <a:gd name="connsiteX1" fmla="*/ 190449 w 336395"/>
                <a:gd name="connsiteY1" fmla="*/ 177205 h 303453"/>
                <a:gd name="connsiteX2" fmla="*/ 212744 w 336395"/>
                <a:gd name="connsiteY2" fmla="*/ 186446 h 303453"/>
                <a:gd name="connsiteX3" fmla="*/ 279137 w 336395"/>
                <a:gd name="connsiteY3" fmla="*/ 120032 h 303453"/>
                <a:gd name="connsiteX4" fmla="*/ 267532 w 336395"/>
                <a:gd name="connsiteY4" fmla="*/ 108448 h 303453"/>
                <a:gd name="connsiteX5" fmla="*/ 206845 w 336395"/>
                <a:gd name="connsiteY5" fmla="*/ 169113 h 303453"/>
                <a:gd name="connsiteX6" fmla="*/ 206845 w 336395"/>
                <a:gd name="connsiteY6" fmla="*/ 17312 h 303453"/>
                <a:gd name="connsiteX7" fmla="*/ 324790 w 336395"/>
                <a:gd name="connsiteY7" fmla="*/ 135278 h 303453"/>
                <a:gd name="connsiteX8" fmla="*/ 168198 w 336395"/>
                <a:gd name="connsiteY8" fmla="*/ 291870 h 303453"/>
                <a:gd name="connsiteX9" fmla="*/ 11605 w 336395"/>
                <a:gd name="connsiteY9" fmla="*/ 135278 h 303453"/>
                <a:gd name="connsiteX10" fmla="*/ 26830 w 336395"/>
                <a:gd name="connsiteY10" fmla="*/ 120032 h 303453"/>
                <a:gd name="connsiteX11" fmla="*/ 15225 w 336395"/>
                <a:gd name="connsiteY11" fmla="*/ 108448 h 303453"/>
                <a:gd name="connsiteX12" fmla="*/ 0 w 336395"/>
                <a:gd name="connsiteY12" fmla="*/ 123673 h 303453"/>
                <a:gd name="connsiteX13" fmla="*/ 0 w 336395"/>
                <a:gd name="connsiteY13" fmla="*/ 146861 h 303453"/>
                <a:gd name="connsiteX14" fmla="*/ 156614 w 336395"/>
                <a:gd name="connsiteY14" fmla="*/ 303454 h 303453"/>
                <a:gd name="connsiteX15" fmla="*/ 179803 w 336395"/>
                <a:gd name="connsiteY15" fmla="*/ 303454 h 303453"/>
                <a:gd name="connsiteX16" fmla="*/ 336395 w 336395"/>
                <a:gd name="connsiteY16" fmla="*/ 146861 h 303453"/>
                <a:gd name="connsiteX17" fmla="*/ 336395 w 336395"/>
                <a:gd name="connsiteY17" fmla="*/ 123673 h 303453"/>
                <a:gd name="connsiteX18" fmla="*/ 212744 w 336395"/>
                <a:gd name="connsiteY18" fmla="*/ 0 h 303453"/>
                <a:gd name="connsiteX19" fmla="*/ 190449 w 336395"/>
                <a:gd name="connsiteY19" fmla="*/ 9220 h 30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36395" h="303453">
                  <a:moveTo>
                    <a:pt x="190449" y="9220"/>
                  </a:moveTo>
                  <a:lnTo>
                    <a:pt x="190449" y="177205"/>
                  </a:lnTo>
                  <a:lnTo>
                    <a:pt x="212744" y="186446"/>
                  </a:lnTo>
                  <a:lnTo>
                    <a:pt x="279137" y="120032"/>
                  </a:lnTo>
                  <a:lnTo>
                    <a:pt x="267532" y="108448"/>
                  </a:lnTo>
                  <a:lnTo>
                    <a:pt x="206845" y="169113"/>
                  </a:lnTo>
                  <a:lnTo>
                    <a:pt x="206845" y="17312"/>
                  </a:lnTo>
                  <a:lnTo>
                    <a:pt x="324790" y="135278"/>
                  </a:lnTo>
                  <a:lnTo>
                    <a:pt x="168198" y="291870"/>
                  </a:lnTo>
                  <a:lnTo>
                    <a:pt x="11605" y="135278"/>
                  </a:lnTo>
                  <a:lnTo>
                    <a:pt x="26830" y="120032"/>
                  </a:lnTo>
                  <a:lnTo>
                    <a:pt x="15225" y="108448"/>
                  </a:lnTo>
                  <a:lnTo>
                    <a:pt x="0" y="123673"/>
                  </a:lnTo>
                  <a:lnTo>
                    <a:pt x="0" y="146861"/>
                  </a:lnTo>
                  <a:lnTo>
                    <a:pt x="156614" y="303454"/>
                  </a:lnTo>
                  <a:lnTo>
                    <a:pt x="179803" y="303454"/>
                  </a:lnTo>
                  <a:lnTo>
                    <a:pt x="336395" y="146861"/>
                  </a:lnTo>
                  <a:lnTo>
                    <a:pt x="336395" y="123673"/>
                  </a:lnTo>
                  <a:lnTo>
                    <a:pt x="212744" y="0"/>
                  </a:lnTo>
                  <a:lnTo>
                    <a:pt x="190449" y="922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" name="Dowolny kształt: kształt 5">
              <a:extLst>
                <a:ext uri="{FF2B5EF4-FFF2-40B4-BE49-F238E27FC236}">
                  <a16:creationId xmlns:a16="http://schemas.microsoft.com/office/drawing/2014/main" id="{85C141E6-DDF8-69DE-3D06-2307A76BD776}"/>
                </a:ext>
              </a:extLst>
            </p:cNvPr>
            <p:cNvSpPr/>
            <p:nvPr/>
          </p:nvSpPr>
          <p:spPr>
            <a:xfrm>
              <a:off x="2625310" y="543165"/>
              <a:ext cx="47207" cy="64157"/>
            </a:xfrm>
            <a:custGeom>
              <a:avLst/>
              <a:gdLst>
                <a:gd name="connsiteX0" fmla="*/ 47208 w 47207"/>
                <a:gd name="connsiteY0" fmla="*/ 53511 h 64157"/>
                <a:gd name="connsiteX1" fmla="*/ 47208 w 47207"/>
                <a:gd name="connsiteY1" fmla="*/ 64157 h 64157"/>
                <a:gd name="connsiteX2" fmla="*/ 6771 w 47207"/>
                <a:gd name="connsiteY2" fmla="*/ 64157 h 64157"/>
                <a:gd name="connsiteX3" fmla="*/ 6771 w 47207"/>
                <a:gd name="connsiteY3" fmla="*/ 39776 h 64157"/>
                <a:gd name="connsiteX4" fmla="*/ 0 w 47207"/>
                <a:gd name="connsiteY4" fmla="*/ 43439 h 64157"/>
                <a:gd name="connsiteX5" fmla="*/ 0 w 47207"/>
                <a:gd name="connsiteY5" fmla="*/ 34645 h 64157"/>
                <a:gd name="connsiteX6" fmla="*/ 6771 w 47207"/>
                <a:gd name="connsiteY6" fmla="*/ 30982 h 64157"/>
                <a:gd name="connsiteX7" fmla="*/ 6771 w 47207"/>
                <a:gd name="connsiteY7" fmla="*/ 0 h 64157"/>
                <a:gd name="connsiteX8" fmla="*/ 18973 w 47207"/>
                <a:gd name="connsiteY8" fmla="*/ 0 h 64157"/>
                <a:gd name="connsiteX9" fmla="*/ 18973 w 47207"/>
                <a:gd name="connsiteY9" fmla="*/ 24466 h 64157"/>
                <a:gd name="connsiteX10" fmla="*/ 34559 w 47207"/>
                <a:gd name="connsiteY10" fmla="*/ 16119 h 64157"/>
                <a:gd name="connsiteX11" fmla="*/ 34559 w 47207"/>
                <a:gd name="connsiteY11" fmla="*/ 24935 h 64157"/>
                <a:gd name="connsiteX12" fmla="*/ 18973 w 47207"/>
                <a:gd name="connsiteY12" fmla="*/ 33260 h 64157"/>
                <a:gd name="connsiteX13" fmla="*/ 18973 w 47207"/>
                <a:gd name="connsiteY13" fmla="*/ 53511 h 64157"/>
                <a:gd name="connsiteX14" fmla="*/ 47208 w 47207"/>
                <a:gd name="connsiteY14" fmla="*/ 53511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7207" h="64157">
                  <a:moveTo>
                    <a:pt x="47208" y="53511"/>
                  </a:moveTo>
                  <a:lnTo>
                    <a:pt x="47208" y="64157"/>
                  </a:lnTo>
                  <a:lnTo>
                    <a:pt x="6771" y="64157"/>
                  </a:lnTo>
                  <a:lnTo>
                    <a:pt x="6771" y="39776"/>
                  </a:lnTo>
                  <a:lnTo>
                    <a:pt x="0" y="43439"/>
                  </a:lnTo>
                  <a:lnTo>
                    <a:pt x="0" y="34645"/>
                  </a:lnTo>
                  <a:lnTo>
                    <a:pt x="6771" y="30982"/>
                  </a:lnTo>
                  <a:lnTo>
                    <a:pt x="6771" y="0"/>
                  </a:lnTo>
                  <a:lnTo>
                    <a:pt x="18973" y="0"/>
                  </a:lnTo>
                  <a:lnTo>
                    <a:pt x="18973" y="24466"/>
                  </a:lnTo>
                  <a:lnTo>
                    <a:pt x="34559" y="16119"/>
                  </a:lnTo>
                  <a:lnTo>
                    <a:pt x="34559" y="24935"/>
                  </a:lnTo>
                  <a:lnTo>
                    <a:pt x="18973" y="33260"/>
                  </a:lnTo>
                  <a:lnTo>
                    <a:pt x="18973" y="53511"/>
                  </a:lnTo>
                  <a:lnTo>
                    <a:pt x="47208" y="5351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" name="Dowolny kształt: kształt 7">
              <a:extLst>
                <a:ext uri="{FF2B5EF4-FFF2-40B4-BE49-F238E27FC236}">
                  <a16:creationId xmlns:a16="http://schemas.microsoft.com/office/drawing/2014/main" id="{E0E92D74-6DFE-7868-59D0-50D3DF621FD4}"/>
                </a:ext>
              </a:extLst>
            </p:cNvPr>
            <p:cNvSpPr/>
            <p:nvPr/>
          </p:nvSpPr>
          <p:spPr>
            <a:xfrm>
              <a:off x="2676777" y="539588"/>
              <a:ext cx="49038" cy="69076"/>
            </a:xfrm>
            <a:custGeom>
              <a:avLst/>
              <a:gdLst>
                <a:gd name="connsiteX0" fmla="*/ 30470 w 49038"/>
                <a:gd name="connsiteY0" fmla="*/ 13394 h 69076"/>
                <a:gd name="connsiteX1" fmla="*/ 21122 w 49038"/>
                <a:gd name="connsiteY1" fmla="*/ 13394 h 69076"/>
                <a:gd name="connsiteX2" fmla="*/ 29640 w 49038"/>
                <a:gd name="connsiteY2" fmla="*/ 0 h 69076"/>
                <a:gd name="connsiteX3" fmla="*/ 44290 w 49038"/>
                <a:gd name="connsiteY3" fmla="*/ 0 h 69076"/>
                <a:gd name="connsiteX4" fmla="*/ 14159 w 49038"/>
                <a:gd name="connsiteY4" fmla="*/ 43333 h 69076"/>
                <a:gd name="connsiteX5" fmla="*/ 26339 w 49038"/>
                <a:gd name="connsiteY5" fmla="*/ 59473 h 69076"/>
                <a:gd name="connsiteX6" fmla="*/ 38626 w 49038"/>
                <a:gd name="connsiteY6" fmla="*/ 43333 h 69076"/>
                <a:gd name="connsiteX7" fmla="*/ 26339 w 49038"/>
                <a:gd name="connsiteY7" fmla="*/ 27661 h 69076"/>
                <a:gd name="connsiteX8" fmla="*/ 14159 w 49038"/>
                <a:gd name="connsiteY8" fmla="*/ 43333 h 69076"/>
                <a:gd name="connsiteX9" fmla="*/ 50912 w 49038"/>
                <a:gd name="connsiteY9" fmla="*/ 43524 h 69076"/>
                <a:gd name="connsiteX10" fmla="*/ 26339 w 49038"/>
                <a:gd name="connsiteY10" fmla="*/ 69076 h 69076"/>
                <a:gd name="connsiteX11" fmla="*/ 1873 w 49038"/>
                <a:gd name="connsiteY11" fmla="*/ 43524 h 69076"/>
                <a:gd name="connsiteX12" fmla="*/ 26339 w 49038"/>
                <a:gd name="connsiteY12" fmla="*/ 17972 h 69076"/>
                <a:gd name="connsiteX13" fmla="*/ 50912 w 49038"/>
                <a:gd name="connsiteY13" fmla="*/ 43524 h 69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9038" h="69076">
                  <a:moveTo>
                    <a:pt x="30470" y="13394"/>
                  </a:moveTo>
                  <a:lnTo>
                    <a:pt x="21122" y="13394"/>
                  </a:lnTo>
                  <a:lnTo>
                    <a:pt x="29640" y="0"/>
                  </a:lnTo>
                  <a:lnTo>
                    <a:pt x="44290" y="0"/>
                  </a:lnTo>
                  <a:close/>
                  <a:moveTo>
                    <a:pt x="14159" y="43333"/>
                  </a:moveTo>
                  <a:cubicBezTo>
                    <a:pt x="14159" y="53788"/>
                    <a:pt x="18652" y="59473"/>
                    <a:pt x="26339" y="59473"/>
                  </a:cubicBezTo>
                  <a:cubicBezTo>
                    <a:pt x="34026" y="59473"/>
                    <a:pt x="38626" y="53788"/>
                    <a:pt x="38626" y="43333"/>
                  </a:cubicBezTo>
                  <a:cubicBezTo>
                    <a:pt x="38626" y="32877"/>
                    <a:pt x="33771" y="27661"/>
                    <a:pt x="26339" y="27661"/>
                  </a:cubicBezTo>
                  <a:cubicBezTo>
                    <a:pt x="18908" y="27661"/>
                    <a:pt x="14159" y="32984"/>
                    <a:pt x="14159" y="43333"/>
                  </a:cubicBezTo>
                  <a:moveTo>
                    <a:pt x="50912" y="43524"/>
                  </a:moveTo>
                  <a:cubicBezTo>
                    <a:pt x="50912" y="58643"/>
                    <a:pt x="41735" y="69076"/>
                    <a:pt x="26339" y="69076"/>
                  </a:cubicBezTo>
                  <a:cubicBezTo>
                    <a:pt x="10944" y="69076"/>
                    <a:pt x="1873" y="58430"/>
                    <a:pt x="1873" y="43524"/>
                  </a:cubicBezTo>
                  <a:cubicBezTo>
                    <a:pt x="1873" y="28619"/>
                    <a:pt x="11136" y="17972"/>
                    <a:pt x="26339" y="17972"/>
                  </a:cubicBezTo>
                  <a:cubicBezTo>
                    <a:pt x="41543" y="17972"/>
                    <a:pt x="50912" y="29066"/>
                    <a:pt x="50912" y="435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" name="Dowolny kształt: kształt 8">
              <a:extLst>
                <a:ext uri="{FF2B5EF4-FFF2-40B4-BE49-F238E27FC236}">
                  <a16:creationId xmlns:a16="http://schemas.microsoft.com/office/drawing/2014/main" id="{8D9A7CD5-8C0A-90FE-298B-F6ECBDD0A0BB}"/>
                </a:ext>
              </a:extLst>
            </p:cNvPr>
            <p:cNvSpPr/>
            <p:nvPr/>
          </p:nvSpPr>
          <p:spPr>
            <a:xfrm>
              <a:off x="2731927" y="543186"/>
              <a:ext cx="46654" cy="65418"/>
            </a:xfrm>
            <a:custGeom>
              <a:avLst/>
              <a:gdLst>
                <a:gd name="connsiteX0" fmla="*/ 14160 w 46654"/>
                <a:gd name="connsiteY0" fmla="*/ 39947 h 65418"/>
                <a:gd name="connsiteX1" fmla="*/ 25977 w 46654"/>
                <a:gd name="connsiteY1" fmla="*/ 55789 h 65418"/>
                <a:gd name="connsiteX2" fmla="*/ 37433 w 46654"/>
                <a:gd name="connsiteY2" fmla="*/ 39947 h 65418"/>
                <a:gd name="connsiteX3" fmla="*/ 25977 w 46654"/>
                <a:gd name="connsiteY3" fmla="*/ 23998 h 65418"/>
                <a:gd name="connsiteX4" fmla="*/ 14160 w 46654"/>
                <a:gd name="connsiteY4" fmla="*/ 39947 h 65418"/>
                <a:gd name="connsiteX5" fmla="*/ 48527 w 46654"/>
                <a:gd name="connsiteY5" fmla="*/ 64136 h 65418"/>
                <a:gd name="connsiteX6" fmla="*/ 37071 w 46654"/>
                <a:gd name="connsiteY6" fmla="*/ 64136 h 65418"/>
                <a:gd name="connsiteX7" fmla="*/ 37071 w 46654"/>
                <a:gd name="connsiteY7" fmla="*/ 58728 h 65418"/>
                <a:gd name="connsiteX8" fmla="*/ 23039 w 46654"/>
                <a:gd name="connsiteY8" fmla="*/ 65414 h 65418"/>
                <a:gd name="connsiteX9" fmla="*/ 1873 w 46654"/>
                <a:gd name="connsiteY9" fmla="*/ 40032 h 65418"/>
                <a:gd name="connsiteX10" fmla="*/ 23316 w 46654"/>
                <a:gd name="connsiteY10" fmla="*/ 14480 h 65418"/>
                <a:gd name="connsiteX11" fmla="*/ 36795 w 46654"/>
                <a:gd name="connsiteY11" fmla="*/ 20442 h 65418"/>
                <a:gd name="connsiteX12" fmla="*/ 36795 w 46654"/>
                <a:gd name="connsiteY12" fmla="*/ 0 h 65418"/>
                <a:gd name="connsiteX13" fmla="*/ 48527 w 46654"/>
                <a:gd name="connsiteY13" fmla="*/ 0 h 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654" h="65418">
                  <a:moveTo>
                    <a:pt x="14160" y="39947"/>
                  </a:moveTo>
                  <a:cubicBezTo>
                    <a:pt x="14160" y="50296"/>
                    <a:pt x="18291" y="55789"/>
                    <a:pt x="25977" y="55789"/>
                  </a:cubicBezTo>
                  <a:cubicBezTo>
                    <a:pt x="32855" y="55789"/>
                    <a:pt x="37433" y="50764"/>
                    <a:pt x="37433" y="39947"/>
                  </a:cubicBezTo>
                  <a:cubicBezTo>
                    <a:pt x="37433" y="29130"/>
                    <a:pt x="32493" y="23998"/>
                    <a:pt x="25977" y="23998"/>
                  </a:cubicBezTo>
                  <a:cubicBezTo>
                    <a:pt x="18461" y="23998"/>
                    <a:pt x="14160" y="29683"/>
                    <a:pt x="14160" y="39947"/>
                  </a:cubicBezTo>
                  <a:moveTo>
                    <a:pt x="48527" y="64136"/>
                  </a:moveTo>
                  <a:lnTo>
                    <a:pt x="37071" y="64136"/>
                  </a:lnTo>
                  <a:lnTo>
                    <a:pt x="37071" y="58728"/>
                  </a:lnTo>
                  <a:cubicBezTo>
                    <a:pt x="33724" y="63063"/>
                    <a:pt x="28513" y="65546"/>
                    <a:pt x="23039" y="65414"/>
                  </a:cubicBezTo>
                  <a:cubicBezTo>
                    <a:pt x="10135" y="65414"/>
                    <a:pt x="1873" y="54980"/>
                    <a:pt x="1873" y="40032"/>
                  </a:cubicBezTo>
                  <a:cubicBezTo>
                    <a:pt x="1873" y="25084"/>
                    <a:pt x="10774" y="14480"/>
                    <a:pt x="23316" y="14480"/>
                  </a:cubicBezTo>
                  <a:cubicBezTo>
                    <a:pt x="28499" y="14222"/>
                    <a:pt x="33498" y="16432"/>
                    <a:pt x="36795" y="20442"/>
                  </a:cubicBezTo>
                  <a:lnTo>
                    <a:pt x="36795" y="0"/>
                  </a:lnTo>
                  <a:lnTo>
                    <a:pt x="48527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id="{B31E810D-97EC-D8AB-3D25-039871B1484B}"/>
                </a:ext>
              </a:extLst>
            </p:cNvPr>
            <p:cNvSpPr/>
            <p:nvPr/>
          </p:nvSpPr>
          <p:spPr>
            <a:xfrm>
              <a:off x="2785438" y="559007"/>
              <a:ext cx="39393" cy="48314"/>
            </a:xfrm>
            <a:custGeom>
              <a:avLst/>
              <a:gdLst>
                <a:gd name="connsiteX0" fmla="*/ 38839 w 39393"/>
                <a:gd name="connsiteY0" fmla="*/ 9092 h 48314"/>
                <a:gd name="connsiteX1" fmla="*/ 14479 w 39393"/>
                <a:gd name="connsiteY1" fmla="*/ 38499 h 48314"/>
                <a:gd name="connsiteX2" fmla="*/ 39393 w 39393"/>
                <a:gd name="connsiteY2" fmla="*/ 38499 h 48314"/>
                <a:gd name="connsiteX3" fmla="*/ 39393 w 39393"/>
                <a:gd name="connsiteY3" fmla="*/ 48315 h 48314"/>
                <a:gd name="connsiteX4" fmla="*/ 0 w 39393"/>
                <a:gd name="connsiteY4" fmla="*/ 48315 h 48314"/>
                <a:gd name="connsiteX5" fmla="*/ 0 w 39393"/>
                <a:gd name="connsiteY5" fmla="*/ 39414 h 48314"/>
                <a:gd name="connsiteX6" fmla="*/ 24637 w 39393"/>
                <a:gd name="connsiteY6" fmla="*/ 9539 h 48314"/>
                <a:gd name="connsiteX7" fmla="*/ 2470 w 39393"/>
                <a:gd name="connsiteY7" fmla="*/ 9539 h 48314"/>
                <a:gd name="connsiteX8" fmla="*/ 2470 w 39393"/>
                <a:gd name="connsiteY8" fmla="*/ 0 h 48314"/>
                <a:gd name="connsiteX9" fmla="*/ 38839 w 39393"/>
                <a:gd name="connsiteY9" fmla="*/ 0 h 48314"/>
                <a:gd name="connsiteX10" fmla="*/ 38839 w 39393"/>
                <a:gd name="connsiteY10" fmla="*/ 9092 h 48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393" h="48314">
                  <a:moveTo>
                    <a:pt x="38839" y="9092"/>
                  </a:moveTo>
                  <a:lnTo>
                    <a:pt x="14479" y="38499"/>
                  </a:lnTo>
                  <a:lnTo>
                    <a:pt x="39393" y="38499"/>
                  </a:lnTo>
                  <a:lnTo>
                    <a:pt x="39393" y="48315"/>
                  </a:lnTo>
                  <a:lnTo>
                    <a:pt x="0" y="48315"/>
                  </a:lnTo>
                  <a:lnTo>
                    <a:pt x="0" y="39414"/>
                  </a:lnTo>
                  <a:lnTo>
                    <a:pt x="24637" y="9539"/>
                  </a:lnTo>
                  <a:lnTo>
                    <a:pt x="2470" y="9539"/>
                  </a:lnTo>
                  <a:lnTo>
                    <a:pt x="2470" y="0"/>
                  </a:lnTo>
                  <a:lnTo>
                    <a:pt x="38839" y="0"/>
                  </a:lnTo>
                  <a:lnTo>
                    <a:pt x="38839" y="9092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AA63A274-B22B-91A4-66A4-64A1686798E1}"/>
                </a:ext>
              </a:extLst>
            </p:cNvPr>
            <p:cNvSpPr/>
            <p:nvPr/>
          </p:nvSpPr>
          <p:spPr>
            <a:xfrm>
              <a:off x="2832645" y="543165"/>
              <a:ext cx="46100" cy="64157"/>
            </a:xfrm>
            <a:custGeom>
              <a:avLst/>
              <a:gdLst>
                <a:gd name="connsiteX0" fmla="*/ 11733 w 46100"/>
                <a:gd name="connsiteY0" fmla="*/ 35560 h 64157"/>
                <a:gd name="connsiteX1" fmla="*/ 31515 w 46100"/>
                <a:gd name="connsiteY1" fmla="*/ 15842 h 64157"/>
                <a:gd name="connsiteX2" fmla="*/ 45462 w 46100"/>
                <a:gd name="connsiteY2" fmla="*/ 15842 h 64157"/>
                <a:gd name="connsiteX3" fmla="*/ 26660 w 46100"/>
                <a:gd name="connsiteY3" fmla="*/ 34283 h 64157"/>
                <a:gd name="connsiteX4" fmla="*/ 46101 w 46100"/>
                <a:gd name="connsiteY4" fmla="*/ 64157 h 64157"/>
                <a:gd name="connsiteX5" fmla="*/ 32430 w 46100"/>
                <a:gd name="connsiteY5" fmla="*/ 64157 h 64157"/>
                <a:gd name="connsiteX6" fmla="*/ 18611 w 46100"/>
                <a:gd name="connsiteY6" fmla="*/ 42161 h 64157"/>
                <a:gd name="connsiteX7" fmla="*/ 11733 w 46100"/>
                <a:gd name="connsiteY7" fmla="*/ 48762 h 64157"/>
                <a:gd name="connsiteX8" fmla="*/ 11733 w 46100"/>
                <a:gd name="connsiteY8" fmla="*/ 64157 h 64157"/>
                <a:gd name="connsiteX9" fmla="*/ 0 w 46100"/>
                <a:gd name="connsiteY9" fmla="*/ 64157 h 64157"/>
                <a:gd name="connsiteX10" fmla="*/ 0 w 46100"/>
                <a:gd name="connsiteY10" fmla="*/ 0 h 64157"/>
                <a:gd name="connsiteX11" fmla="*/ 11733 w 46100"/>
                <a:gd name="connsiteY11" fmla="*/ 0 h 64157"/>
                <a:gd name="connsiteX12" fmla="*/ 11733 w 46100"/>
                <a:gd name="connsiteY12" fmla="*/ 35560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100" h="64157">
                  <a:moveTo>
                    <a:pt x="11733" y="35560"/>
                  </a:moveTo>
                  <a:lnTo>
                    <a:pt x="31515" y="15842"/>
                  </a:lnTo>
                  <a:lnTo>
                    <a:pt x="45462" y="15842"/>
                  </a:lnTo>
                  <a:lnTo>
                    <a:pt x="26660" y="34283"/>
                  </a:lnTo>
                  <a:lnTo>
                    <a:pt x="46101" y="64157"/>
                  </a:lnTo>
                  <a:lnTo>
                    <a:pt x="32430" y="64157"/>
                  </a:lnTo>
                  <a:lnTo>
                    <a:pt x="18611" y="42161"/>
                  </a:lnTo>
                  <a:lnTo>
                    <a:pt x="11733" y="48762"/>
                  </a:lnTo>
                  <a:lnTo>
                    <a:pt x="11733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11733" y="0"/>
                  </a:lnTo>
                  <a:lnTo>
                    <a:pt x="11733" y="3556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" name="Dowolny kształt: kształt 11">
              <a:extLst>
                <a:ext uri="{FF2B5EF4-FFF2-40B4-BE49-F238E27FC236}">
                  <a16:creationId xmlns:a16="http://schemas.microsoft.com/office/drawing/2014/main" id="{6D196977-BCC3-3160-2C86-E74C9E889D1B}"/>
                </a:ext>
              </a:extLst>
            </p:cNvPr>
            <p:cNvSpPr/>
            <p:nvPr/>
          </p:nvSpPr>
          <p:spPr>
            <a:xfrm>
              <a:off x="2880641" y="557751"/>
              <a:ext cx="43907" cy="51039"/>
            </a:xfrm>
            <a:custGeom>
              <a:avLst/>
              <a:gdLst>
                <a:gd name="connsiteX0" fmla="*/ 24593 w 43907"/>
                <a:gd name="connsiteY0" fmla="*/ 27299 h 51039"/>
                <a:gd name="connsiteX1" fmla="*/ 13947 w 43907"/>
                <a:gd name="connsiteY1" fmla="*/ 35007 h 51039"/>
                <a:gd name="connsiteX2" fmla="*/ 21272 w 43907"/>
                <a:gd name="connsiteY2" fmla="*/ 41395 h 51039"/>
                <a:gd name="connsiteX3" fmla="*/ 32451 w 43907"/>
                <a:gd name="connsiteY3" fmla="*/ 31323 h 51039"/>
                <a:gd name="connsiteX4" fmla="*/ 32451 w 43907"/>
                <a:gd name="connsiteY4" fmla="*/ 26106 h 51039"/>
                <a:gd name="connsiteX5" fmla="*/ 44119 w 43907"/>
                <a:gd name="connsiteY5" fmla="*/ 15119 h 51039"/>
                <a:gd name="connsiteX6" fmla="*/ 44119 w 43907"/>
                <a:gd name="connsiteY6" fmla="*/ 39031 h 51039"/>
                <a:gd name="connsiteX7" fmla="*/ 45780 w 43907"/>
                <a:gd name="connsiteY7" fmla="*/ 49678 h 51039"/>
                <a:gd name="connsiteX8" fmla="*/ 33941 w 43907"/>
                <a:gd name="connsiteY8" fmla="*/ 49678 h 51039"/>
                <a:gd name="connsiteX9" fmla="*/ 32578 w 43907"/>
                <a:gd name="connsiteY9" fmla="*/ 44631 h 51039"/>
                <a:gd name="connsiteX10" fmla="*/ 18184 w 43907"/>
                <a:gd name="connsiteY10" fmla="*/ 51019 h 51039"/>
                <a:gd name="connsiteX11" fmla="*/ 1873 w 43907"/>
                <a:gd name="connsiteY11" fmla="*/ 36114 h 51039"/>
                <a:gd name="connsiteX12" fmla="*/ 21570 w 43907"/>
                <a:gd name="connsiteY12" fmla="*/ 19803 h 51039"/>
                <a:gd name="connsiteX13" fmla="*/ 32387 w 43907"/>
                <a:gd name="connsiteY13" fmla="*/ 18419 h 51039"/>
                <a:gd name="connsiteX14" fmla="*/ 32387 w 43907"/>
                <a:gd name="connsiteY14" fmla="*/ 16056 h 51039"/>
                <a:gd name="connsiteX15" fmla="*/ 24061 w 43907"/>
                <a:gd name="connsiteY15" fmla="*/ 8624 h 51039"/>
                <a:gd name="connsiteX16" fmla="*/ 15352 w 43907"/>
                <a:gd name="connsiteY16" fmla="*/ 15587 h 51039"/>
                <a:gd name="connsiteX17" fmla="*/ 3790 w 43907"/>
                <a:gd name="connsiteY17" fmla="*/ 15587 h 51039"/>
                <a:gd name="connsiteX18" fmla="*/ 24317 w 43907"/>
                <a:gd name="connsiteY18" fmla="*/ 0 h 51039"/>
                <a:gd name="connsiteX19" fmla="*/ 44119 w 43907"/>
                <a:gd name="connsiteY19" fmla="*/ 15225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593" y="27299"/>
                  </a:moveTo>
                  <a:cubicBezTo>
                    <a:pt x="16992" y="28321"/>
                    <a:pt x="13947" y="30429"/>
                    <a:pt x="13947" y="35007"/>
                  </a:cubicBezTo>
                  <a:cubicBezTo>
                    <a:pt x="13947" y="38861"/>
                    <a:pt x="16076" y="41395"/>
                    <a:pt x="21272" y="41395"/>
                  </a:cubicBezTo>
                  <a:cubicBezTo>
                    <a:pt x="27234" y="41395"/>
                    <a:pt x="32451" y="37370"/>
                    <a:pt x="32451" y="31323"/>
                  </a:cubicBezTo>
                  <a:lnTo>
                    <a:pt x="32451" y="26106"/>
                  </a:lnTo>
                  <a:close/>
                  <a:moveTo>
                    <a:pt x="44119" y="15119"/>
                  </a:moveTo>
                  <a:lnTo>
                    <a:pt x="44119" y="39031"/>
                  </a:lnTo>
                  <a:cubicBezTo>
                    <a:pt x="43949" y="42655"/>
                    <a:pt x="44513" y="46277"/>
                    <a:pt x="45780" y="49678"/>
                  </a:cubicBezTo>
                  <a:lnTo>
                    <a:pt x="33941" y="49678"/>
                  </a:lnTo>
                  <a:cubicBezTo>
                    <a:pt x="33296" y="48053"/>
                    <a:pt x="32838" y="46360"/>
                    <a:pt x="32578" y="44631"/>
                  </a:cubicBezTo>
                  <a:cubicBezTo>
                    <a:pt x="29059" y="48916"/>
                    <a:pt x="23722" y="51284"/>
                    <a:pt x="18184" y="51019"/>
                  </a:cubicBezTo>
                  <a:cubicBezTo>
                    <a:pt x="7835" y="51019"/>
                    <a:pt x="1873" y="44802"/>
                    <a:pt x="1873" y="36114"/>
                  </a:cubicBezTo>
                  <a:cubicBezTo>
                    <a:pt x="1873" y="27426"/>
                    <a:pt x="7367" y="21549"/>
                    <a:pt x="21570" y="19803"/>
                  </a:cubicBezTo>
                  <a:lnTo>
                    <a:pt x="32387" y="18419"/>
                  </a:lnTo>
                  <a:lnTo>
                    <a:pt x="32387" y="16056"/>
                  </a:lnTo>
                  <a:cubicBezTo>
                    <a:pt x="32387" y="10455"/>
                    <a:pt x="30641" y="8624"/>
                    <a:pt x="24061" y="8624"/>
                  </a:cubicBezTo>
                  <a:cubicBezTo>
                    <a:pt x="17992" y="8624"/>
                    <a:pt x="15544" y="10541"/>
                    <a:pt x="15352" y="15587"/>
                  </a:cubicBezTo>
                  <a:lnTo>
                    <a:pt x="3790" y="15587"/>
                  </a:lnTo>
                  <a:cubicBezTo>
                    <a:pt x="4066" y="4940"/>
                    <a:pt x="11945" y="0"/>
                    <a:pt x="24317" y="0"/>
                  </a:cubicBezTo>
                  <a:cubicBezTo>
                    <a:pt x="38711" y="0"/>
                    <a:pt x="44119" y="5686"/>
                    <a:pt x="44119" y="152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" name="Dowolny kształt: kształt 12">
              <a:extLst>
                <a:ext uri="{FF2B5EF4-FFF2-40B4-BE49-F238E27FC236}">
                  <a16:creationId xmlns:a16="http://schemas.microsoft.com/office/drawing/2014/main" id="{DD0FFA47-3620-3703-B4BE-09D2923B571D}"/>
                </a:ext>
              </a:extLst>
            </p:cNvPr>
            <p:cNvSpPr/>
            <p:nvPr/>
          </p:nvSpPr>
          <p:spPr>
            <a:xfrm>
              <a:off x="2625033" y="635643"/>
              <a:ext cx="54639" cy="67543"/>
            </a:xfrm>
            <a:custGeom>
              <a:avLst/>
              <a:gdLst>
                <a:gd name="connsiteX0" fmla="*/ 1873 w 54639"/>
                <a:gd name="connsiteY0" fmla="*/ 55385 h 67543"/>
                <a:gd name="connsiteX1" fmla="*/ 10029 w 54639"/>
                <a:gd name="connsiteY1" fmla="*/ 48060 h 67543"/>
                <a:gd name="connsiteX2" fmla="*/ 30087 w 54639"/>
                <a:gd name="connsiteY2" fmla="*/ 57216 h 67543"/>
                <a:gd name="connsiteX3" fmla="*/ 43843 w 54639"/>
                <a:gd name="connsiteY3" fmla="*/ 48230 h 67543"/>
                <a:gd name="connsiteX4" fmla="*/ 26808 w 54639"/>
                <a:gd name="connsiteY4" fmla="*/ 37583 h 67543"/>
                <a:gd name="connsiteX5" fmla="*/ 5089 w 54639"/>
                <a:gd name="connsiteY5" fmla="*/ 18611 h 67543"/>
                <a:gd name="connsiteX6" fmla="*/ 29299 w 54639"/>
                <a:gd name="connsiteY6" fmla="*/ 0 h 67543"/>
                <a:gd name="connsiteX7" fmla="*/ 55490 w 54639"/>
                <a:gd name="connsiteY7" fmla="*/ 11563 h 67543"/>
                <a:gd name="connsiteX8" fmla="*/ 46973 w 54639"/>
                <a:gd name="connsiteY8" fmla="*/ 18334 h 67543"/>
                <a:gd name="connsiteX9" fmla="*/ 29470 w 54639"/>
                <a:gd name="connsiteY9" fmla="*/ 10264 h 67543"/>
                <a:gd name="connsiteX10" fmla="*/ 17545 w 54639"/>
                <a:gd name="connsiteY10" fmla="*/ 18334 h 67543"/>
                <a:gd name="connsiteX11" fmla="*/ 33856 w 54639"/>
                <a:gd name="connsiteY11" fmla="*/ 27682 h 67543"/>
                <a:gd name="connsiteX12" fmla="*/ 56512 w 54639"/>
                <a:gd name="connsiteY12" fmla="*/ 47485 h 67543"/>
                <a:gd name="connsiteX13" fmla="*/ 29917 w 54639"/>
                <a:gd name="connsiteY13" fmla="*/ 67543 h 67543"/>
                <a:gd name="connsiteX14" fmla="*/ 1980 w 54639"/>
                <a:gd name="connsiteY14" fmla="*/ 55363 h 67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639" h="67543">
                  <a:moveTo>
                    <a:pt x="1873" y="55385"/>
                  </a:moveTo>
                  <a:lnTo>
                    <a:pt x="10029" y="48060"/>
                  </a:lnTo>
                  <a:cubicBezTo>
                    <a:pt x="14986" y="53988"/>
                    <a:pt x="22360" y="57354"/>
                    <a:pt x="30087" y="57216"/>
                  </a:cubicBezTo>
                  <a:cubicBezTo>
                    <a:pt x="37881" y="57216"/>
                    <a:pt x="43843" y="53830"/>
                    <a:pt x="43843" y="48230"/>
                  </a:cubicBezTo>
                  <a:cubicBezTo>
                    <a:pt x="43843" y="42630"/>
                    <a:pt x="41266" y="39989"/>
                    <a:pt x="26808" y="37583"/>
                  </a:cubicBezTo>
                  <a:cubicBezTo>
                    <a:pt x="12350" y="35177"/>
                    <a:pt x="5089" y="29428"/>
                    <a:pt x="5089" y="18611"/>
                  </a:cubicBezTo>
                  <a:cubicBezTo>
                    <a:pt x="5089" y="7240"/>
                    <a:pt x="14905" y="0"/>
                    <a:pt x="29299" y="0"/>
                  </a:cubicBezTo>
                  <a:cubicBezTo>
                    <a:pt x="41948" y="0"/>
                    <a:pt x="50359" y="5132"/>
                    <a:pt x="55490" y="11563"/>
                  </a:cubicBezTo>
                  <a:lnTo>
                    <a:pt x="46973" y="18334"/>
                  </a:lnTo>
                  <a:cubicBezTo>
                    <a:pt x="42825" y="12923"/>
                    <a:pt x="36277" y="9904"/>
                    <a:pt x="29470" y="10264"/>
                  </a:cubicBezTo>
                  <a:cubicBezTo>
                    <a:pt x="22038" y="10264"/>
                    <a:pt x="17545" y="13202"/>
                    <a:pt x="17545" y="18334"/>
                  </a:cubicBezTo>
                  <a:cubicBezTo>
                    <a:pt x="17545" y="23019"/>
                    <a:pt x="20122" y="25297"/>
                    <a:pt x="33856" y="27682"/>
                  </a:cubicBezTo>
                  <a:cubicBezTo>
                    <a:pt x="49635" y="30343"/>
                    <a:pt x="56512" y="36199"/>
                    <a:pt x="56512" y="47485"/>
                  </a:cubicBezTo>
                  <a:cubicBezTo>
                    <a:pt x="56512" y="59494"/>
                    <a:pt x="46888" y="67543"/>
                    <a:pt x="29917" y="67543"/>
                  </a:cubicBezTo>
                  <a:cubicBezTo>
                    <a:pt x="19121" y="67543"/>
                    <a:pt x="8623" y="63604"/>
                    <a:pt x="1980" y="553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ACE99F8B-920E-112E-9960-3BD2FBBF5E1B}"/>
                </a:ext>
              </a:extLst>
            </p:cNvPr>
            <p:cNvSpPr/>
            <p:nvPr/>
          </p:nvSpPr>
          <p:spPr>
            <a:xfrm>
              <a:off x="2688020" y="651817"/>
              <a:ext cx="46675" cy="64868"/>
            </a:xfrm>
            <a:custGeom>
              <a:avLst/>
              <a:gdLst>
                <a:gd name="connsiteX0" fmla="*/ 12967 w 46675"/>
                <a:gd name="connsiteY0" fmla="*/ 25369 h 64868"/>
                <a:gd name="connsiteX1" fmla="*/ 24508 w 46675"/>
                <a:gd name="connsiteY1" fmla="*/ 41403 h 64868"/>
                <a:gd name="connsiteX2" fmla="*/ 36347 w 46675"/>
                <a:gd name="connsiteY2" fmla="*/ 25284 h 64868"/>
                <a:gd name="connsiteX3" fmla="*/ 24615 w 46675"/>
                <a:gd name="connsiteY3" fmla="*/ 9612 h 64868"/>
                <a:gd name="connsiteX4" fmla="*/ 12967 w 46675"/>
                <a:gd name="connsiteY4" fmla="*/ 25369 h 64868"/>
                <a:gd name="connsiteX5" fmla="*/ 48527 w 46675"/>
                <a:gd name="connsiteY5" fmla="*/ 25369 h 64868"/>
                <a:gd name="connsiteX6" fmla="*/ 27085 w 46675"/>
                <a:gd name="connsiteY6" fmla="*/ 51028 h 64868"/>
                <a:gd name="connsiteX7" fmla="*/ 13606 w 46675"/>
                <a:gd name="connsiteY7" fmla="*/ 44874 h 64868"/>
                <a:gd name="connsiteX8" fmla="*/ 13606 w 46675"/>
                <a:gd name="connsiteY8" fmla="*/ 64869 h 64868"/>
                <a:gd name="connsiteX9" fmla="*/ 1873 w 46675"/>
                <a:gd name="connsiteY9" fmla="*/ 64869 h 64868"/>
                <a:gd name="connsiteX10" fmla="*/ 1873 w 46675"/>
                <a:gd name="connsiteY10" fmla="*/ 1371 h 64868"/>
                <a:gd name="connsiteX11" fmla="*/ 13329 w 46675"/>
                <a:gd name="connsiteY11" fmla="*/ 1371 h 64868"/>
                <a:gd name="connsiteX12" fmla="*/ 13329 w 46675"/>
                <a:gd name="connsiteY12" fmla="*/ 6503 h 64868"/>
                <a:gd name="connsiteX13" fmla="*/ 27255 w 46675"/>
                <a:gd name="connsiteY13" fmla="*/ 9 h 64868"/>
                <a:gd name="connsiteX14" fmla="*/ 48549 w 46675"/>
                <a:gd name="connsiteY14" fmla="*/ 25305 h 6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675" h="64868">
                  <a:moveTo>
                    <a:pt x="12967" y="25369"/>
                  </a:moveTo>
                  <a:cubicBezTo>
                    <a:pt x="12967" y="36463"/>
                    <a:pt x="18014" y="41403"/>
                    <a:pt x="24508" y="41403"/>
                  </a:cubicBezTo>
                  <a:cubicBezTo>
                    <a:pt x="31471" y="41403"/>
                    <a:pt x="36347" y="35718"/>
                    <a:pt x="36347" y="25284"/>
                  </a:cubicBezTo>
                  <a:cubicBezTo>
                    <a:pt x="36347" y="15468"/>
                    <a:pt x="32089" y="9612"/>
                    <a:pt x="24615" y="9612"/>
                  </a:cubicBezTo>
                  <a:cubicBezTo>
                    <a:pt x="17907" y="9612"/>
                    <a:pt x="12967" y="14829"/>
                    <a:pt x="12967" y="25369"/>
                  </a:cubicBezTo>
                  <a:moveTo>
                    <a:pt x="48527" y="25369"/>
                  </a:moveTo>
                  <a:cubicBezTo>
                    <a:pt x="48527" y="40019"/>
                    <a:pt x="40287" y="51028"/>
                    <a:pt x="27085" y="51028"/>
                  </a:cubicBezTo>
                  <a:cubicBezTo>
                    <a:pt x="21861" y="51275"/>
                    <a:pt x="16840" y="48982"/>
                    <a:pt x="13606" y="44874"/>
                  </a:cubicBezTo>
                  <a:lnTo>
                    <a:pt x="13606" y="64869"/>
                  </a:lnTo>
                  <a:lnTo>
                    <a:pt x="1873" y="64869"/>
                  </a:lnTo>
                  <a:lnTo>
                    <a:pt x="1873" y="1371"/>
                  </a:lnTo>
                  <a:lnTo>
                    <a:pt x="13329" y="1371"/>
                  </a:lnTo>
                  <a:lnTo>
                    <a:pt x="13329" y="6503"/>
                  </a:lnTo>
                  <a:cubicBezTo>
                    <a:pt x="16677" y="2249"/>
                    <a:pt x="21844" y="-162"/>
                    <a:pt x="27255" y="9"/>
                  </a:cubicBezTo>
                  <a:cubicBezTo>
                    <a:pt x="40031" y="9"/>
                    <a:pt x="48549" y="10443"/>
                    <a:pt x="48549" y="2530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id="{EE54E374-BDF4-7B75-16BE-E57012DF7003}"/>
                </a:ext>
              </a:extLst>
            </p:cNvPr>
            <p:cNvSpPr/>
            <p:nvPr/>
          </p:nvSpPr>
          <p:spPr>
            <a:xfrm>
              <a:off x="2740849" y="651826"/>
              <a:ext cx="46164" cy="50934"/>
            </a:xfrm>
            <a:custGeom>
              <a:avLst/>
              <a:gdLst>
                <a:gd name="connsiteX0" fmla="*/ 13883 w 46164"/>
                <a:gd name="connsiteY0" fmla="*/ 20144 h 50934"/>
                <a:gd name="connsiteX1" fmla="*/ 35879 w 46164"/>
                <a:gd name="connsiteY1" fmla="*/ 20144 h 50934"/>
                <a:gd name="connsiteX2" fmla="*/ 25062 w 46164"/>
                <a:gd name="connsiteY2" fmla="*/ 8965 h 50934"/>
                <a:gd name="connsiteX3" fmla="*/ 13883 w 46164"/>
                <a:gd name="connsiteY3" fmla="*/ 20144 h 50934"/>
                <a:gd name="connsiteX4" fmla="*/ 47952 w 46164"/>
                <a:gd name="connsiteY4" fmla="*/ 25723 h 50934"/>
                <a:gd name="connsiteX5" fmla="*/ 47952 w 46164"/>
                <a:gd name="connsiteY5" fmla="*/ 28108 h 50934"/>
                <a:gd name="connsiteX6" fmla="*/ 13883 w 46164"/>
                <a:gd name="connsiteY6" fmla="*/ 28108 h 50934"/>
                <a:gd name="connsiteX7" fmla="*/ 26531 w 46164"/>
                <a:gd name="connsiteY7" fmla="*/ 41586 h 50934"/>
                <a:gd name="connsiteX8" fmla="*/ 38072 w 46164"/>
                <a:gd name="connsiteY8" fmla="*/ 34794 h 50934"/>
                <a:gd name="connsiteX9" fmla="*/ 47612 w 46164"/>
                <a:gd name="connsiteY9" fmla="*/ 39649 h 50934"/>
                <a:gd name="connsiteX10" fmla="*/ 25977 w 46164"/>
                <a:gd name="connsiteY10" fmla="*/ 50934 h 50934"/>
                <a:gd name="connsiteX11" fmla="*/ 1873 w 46164"/>
                <a:gd name="connsiteY11" fmla="*/ 25382 h 50934"/>
                <a:gd name="connsiteX12" fmla="*/ 25296 w 46164"/>
                <a:gd name="connsiteY12" fmla="*/ 0 h 50934"/>
                <a:gd name="connsiteX13" fmla="*/ 48038 w 46164"/>
                <a:gd name="connsiteY13" fmla="*/ 25744 h 50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164" h="50934">
                  <a:moveTo>
                    <a:pt x="13883" y="20144"/>
                  </a:moveTo>
                  <a:lnTo>
                    <a:pt x="35879" y="20144"/>
                  </a:lnTo>
                  <a:cubicBezTo>
                    <a:pt x="35325" y="12627"/>
                    <a:pt x="31386" y="8965"/>
                    <a:pt x="25062" y="8965"/>
                  </a:cubicBezTo>
                  <a:cubicBezTo>
                    <a:pt x="18738" y="8965"/>
                    <a:pt x="14415" y="12798"/>
                    <a:pt x="13883" y="20144"/>
                  </a:cubicBezTo>
                  <a:moveTo>
                    <a:pt x="47952" y="25723"/>
                  </a:moveTo>
                  <a:lnTo>
                    <a:pt x="47952" y="28108"/>
                  </a:lnTo>
                  <a:lnTo>
                    <a:pt x="13883" y="28108"/>
                  </a:lnTo>
                  <a:cubicBezTo>
                    <a:pt x="14245" y="37008"/>
                    <a:pt x="18823" y="41586"/>
                    <a:pt x="26531" y="41586"/>
                  </a:cubicBezTo>
                  <a:cubicBezTo>
                    <a:pt x="31373" y="41763"/>
                    <a:pt x="35877" y="39112"/>
                    <a:pt x="38072" y="34794"/>
                  </a:cubicBezTo>
                  <a:lnTo>
                    <a:pt x="47612" y="39649"/>
                  </a:lnTo>
                  <a:cubicBezTo>
                    <a:pt x="43204" y="46803"/>
                    <a:pt x="36049" y="50934"/>
                    <a:pt x="25977" y="50934"/>
                  </a:cubicBezTo>
                  <a:cubicBezTo>
                    <a:pt x="10753" y="50934"/>
                    <a:pt x="1873" y="39926"/>
                    <a:pt x="1873" y="25382"/>
                  </a:cubicBezTo>
                  <a:cubicBezTo>
                    <a:pt x="1873" y="10839"/>
                    <a:pt x="10114" y="0"/>
                    <a:pt x="25296" y="0"/>
                  </a:cubicBezTo>
                  <a:cubicBezTo>
                    <a:pt x="39776" y="0"/>
                    <a:pt x="48038" y="10817"/>
                    <a:pt x="48038" y="2574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id="{187193BB-A72F-BC44-BCA9-0C61D3567743}"/>
                </a:ext>
              </a:extLst>
            </p:cNvPr>
            <p:cNvSpPr/>
            <p:nvPr/>
          </p:nvSpPr>
          <p:spPr>
            <a:xfrm>
              <a:off x="2792890" y="651869"/>
              <a:ext cx="46185" cy="50950"/>
            </a:xfrm>
            <a:custGeom>
              <a:avLst/>
              <a:gdLst>
                <a:gd name="connsiteX0" fmla="*/ 47250 w 46185"/>
                <a:gd name="connsiteY0" fmla="*/ 12862 h 50950"/>
                <a:gd name="connsiteX1" fmla="*/ 37071 w 46185"/>
                <a:gd name="connsiteY1" fmla="*/ 16971 h 50950"/>
                <a:gd name="connsiteX2" fmla="*/ 26425 w 46185"/>
                <a:gd name="connsiteY2" fmla="*/ 9561 h 50950"/>
                <a:gd name="connsiteX3" fmla="*/ 14160 w 46185"/>
                <a:gd name="connsiteY3" fmla="*/ 25318 h 50950"/>
                <a:gd name="connsiteX4" fmla="*/ 26531 w 46185"/>
                <a:gd name="connsiteY4" fmla="*/ 41352 h 50950"/>
                <a:gd name="connsiteX5" fmla="*/ 37881 w 46185"/>
                <a:gd name="connsiteY5" fmla="*/ 32558 h 50950"/>
                <a:gd name="connsiteX6" fmla="*/ 48059 w 46185"/>
                <a:gd name="connsiteY6" fmla="*/ 36817 h 50950"/>
                <a:gd name="connsiteX7" fmla="*/ 25977 w 46185"/>
                <a:gd name="connsiteY7" fmla="*/ 50934 h 50950"/>
                <a:gd name="connsiteX8" fmla="*/ 1873 w 46185"/>
                <a:gd name="connsiteY8" fmla="*/ 25552 h 50950"/>
                <a:gd name="connsiteX9" fmla="*/ 25892 w 46185"/>
                <a:gd name="connsiteY9" fmla="*/ 0 h 50950"/>
                <a:gd name="connsiteX10" fmla="*/ 47335 w 46185"/>
                <a:gd name="connsiteY10" fmla="*/ 12925 h 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185" h="50950">
                  <a:moveTo>
                    <a:pt x="47250" y="12862"/>
                  </a:moveTo>
                  <a:lnTo>
                    <a:pt x="37071" y="16971"/>
                  </a:lnTo>
                  <a:cubicBezTo>
                    <a:pt x="35526" y="12438"/>
                    <a:pt x="31214" y="9435"/>
                    <a:pt x="26425" y="9561"/>
                  </a:cubicBezTo>
                  <a:cubicBezTo>
                    <a:pt x="19100" y="9561"/>
                    <a:pt x="14160" y="14970"/>
                    <a:pt x="14160" y="25318"/>
                  </a:cubicBezTo>
                  <a:cubicBezTo>
                    <a:pt x="14160" y="35667"/>
                    <a:pt x="18823" y="41352"/>
                    <a:pt x="26531" y="41352"/>
                  </a:cubicBezTo>
                  <a:cubicBezTo>
                    <a:pt x="33132" y="41352"/>
                    <a:pt x="36049" y="37328"/>
                    <a:pt x="37881" y="32558"/>
                  </a:cubicBezTo>
                  <a:lnTo>
                    <a:pt x="48059" y="36817"/>
                  </a:lnTo>
                  <a:cubicBezTo>
                    <a:pt x="44362" y="45666"/>
                    <a:pt x="35562" y="51294"/>
                    <a:pt x="25977" y="50934"/>
                  </a:cubicBezTo>
                  <a:cubicBezTo>
                    <a:pt x="10774" y="50934"/>
                    <a:pt x="1873" y="40288"/>
                    <a:pt x="1873" y="25552"/>
                  </a:cubicBezTo>
                  <a:cubicBezTo>
                    <a:pt x="1873" y="10817"/>
                    <a:pt x="11029" y="0"/>
                    <a:pt x="25892" y="0"/>
                  </a:cubicBezTo>
                  <a:cubicBezTo>
                    <a:pt x="36326" y="0"/>
                    <a:pt x="43758" y="5132"/>
                    <a:pt x="47335" y="129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id="{6441FD39-E93D-408F-2F2F-9DD699C57B44}"/>
                </a:ext>
              </a:extLst>
            </p:cNvPr>
            <p:cNvSpPr/>
            <p:nvPr/>
          </p:nvSpPr>
          <p:spPr>
            <a:xfrm>
              <a:off x="2836585" y="631448"/>
              <a:ext cx="22081" cy="86990"/>
            </a:xfrm>
            <a:custGeom>
              <a:avLst/>
              <a:gdLst>
                <a:gd name="connsiteX0" fmla="*/ 23955 w 22081"/>
                <a:gd name="connsiteY0" fmla="*/ 6963 h 86990"/>
                <a:gd name="connsiteX1" fmla="*/ 16800 w 22081"/>
                <a:gd name="connsiteY1" fmla="*/ 13926 h 86990"/>
                <a:gd name="connsiteX2" fmla="*/ 9645 w 22081"/>
                <a:gd name="connsiteY2" fmla="*/ 6963 h 86990"/>
                <a:gd name="connsiteX3" fmla="*/ 16800 w 22081"/>
                <a:gd name="connsiteY3" fmla="*/ 0 h 86990"/>
                <a:gd name="connsiteX4" fmla="*/ 23955 w 22081"/>
                <a:gd name="connsiteY4" fmla="*/ 6963 h 86990"/>
                <a:gd name="connsiteX5" fmla="*/ 22677 w 22081"/>
                <a:gd name="connsiteY5" fmla="*/ 71759 h 86990"/>
                <a:gd name="connsiteX6" fmla="*/ 8091 w 22081"/>
                <a:gd name="connsiteY6" fmla="*/ 86984 h 86990"/>
                <a:gd name="connsiteX7" fmla="*/ 1873 w 22081"/>
                <a:gd name="connsiteY7" fmla="*/ 86345 h 86990"/>
                <a:gd name="connsiteX8" fmla="*/ 1873 w 22081"/>
                <a:gd name="connsiteY8" fmla="*/ 77551 h 86990"/>
                <a:gd name="connsiteX9" fmla="*/ 3790 w 22081"/>
                <a:gd name="connsiteY9" fmla="*/ 77551 h 86990"/>
                <a:gd name="connsiteX10" fmla="*/ 10944 w 22081"/>
                <a:gd name="connsiteY10" fmla="*/ 68289 h 86990"/>
                <a:gd name="connsiteX11" fmla="*/ 10944 w 22081"/>
                <a:gd name="connsiteY11" fmla="*/ 21741 h 86990"/>
                <a:gd name="connsiteX12" fmla="*/ 22677 w 22081"/>
                <a:gd name="connsiteY12" fmla="*/ 21741 h 86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081" h="86990">
                  <a:moveTo>
                    <a:pt x="23955" y="6963"/>
                  </a:moveTo>
                  <a:cubicBezTo>
                    <a:pt x="23874" y="10849"/>
                    <a:pt x="20686" y="13950"/>
                    <a:pt x="16800" y="13926"/>
                  </a:cubicBezTo>
                  <a:cubicBezTo>
                    <a:pt x="12914" y="13950"/>
                    <a:pt x="9726" y="10849"/>
                    <a:pt x="9645" y="6963"/>
                  </a:cubicBezTo>
                  <a:cubicBezTo>
                    <a:pt x="9739" y="3081"/>
                    <a:pt x="12918" y="-12"/>
                    <a:pt x="16800" y="0"/>
                  </a:cubicBezTo>
                  <a:cubicBezTo>
                    <a:pt x="20682" y="-12"/>
                    <a:pt x="23861" y="3081"/>
                    <a:pt x="23955" y="6963"/>
                  </a:cubicBezTo>
                  <a:moveTo>
                    <a:pt x="22677" y="71759"/>
                  </a:moveTo>
                  <a:cubicBezTo>
                    <a:pt x="22677" y="82683"/>
                    <a:pt x="15522" y="86984"/>
                    <a:pt x="8091" y="86984"/>
                  </a:cubicBezTo>
                  <a:cubicBezTo>
                    <a:pt x="6000" y="87031"/>
                    <a:pt x="3911" y="86818"/>
                    <a:pt x="1873" y="86345"/>
                  </a:cubicBezTo>
                  <a:lnTo>
                    <a:pt x="1873" y="77551"/>
                  </a:lnTo>
                  <a:cubicBezTo>
                    <a:pt x="2512" y="77583"/>
                    <a:pt x="3151" y="77583"/>
                    <a:pt x="3790" y="77551"/>
                  </a:cubicBezTo>
                  <a:cubicBezTo>
                    <a:pt x="9198" y="77551"/>
                    <a:pt x="10944" y="75997"/>
                    <a:pt x="10944" y="68289"/>
                  </a:cubicBezTo>
                  <a:lnTo>
                    <a:pt x="10944" y="21741"/>
                  </a:lnTo>
                  <a:lnTo>
                    <a:pt x="22677" y="2174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E34EA5C6-A81C-0E3A-C00F-9DB89B9BCA77}"/>
                </a:ext>
              </a:extLst>
            </p:cNvPr>
            <p:cNvSpPr/>
            <p:nvPr/>
          </p:nvSpPr>
          <p:spPr>
            <a:xfrm>
              <a:off x="2865693" y="651911"/>
              <a:ext cx="43907" cy="51039"/>
            </a:xfrm>
            <a:custGeom>
              <a:avLst/>
              <a:gdLst>
                <a:gd name="connsiteX0" fmla="*/ 24615 w 43907"/>
                <a:gd name="connsiteY0" fmla="*/ 27299 h 51039"/>
                <a:gd name="connsiteX1" fmla="*/ 13968 w 43907"/>
                <a:gd name="connsiteY1" fmla="*/ 34985 h 51039"/>
                <a:gd name="connsiteX2" fmla="*/ 21314 w 43907"/>
                <a:gd name="connsiteY2" fmla="*/ 41501 h 51039"/>
                <a:gd name="connsiteX3" fmla="*/ 32493 w 43907"/>
                <a:gd name="connsiteY3" fmla="*/ 31408 h 51039"/>
                <a:gd name="connsiteX4" fmla="*/ 32493 w 43907"/>
                <a:gd name="connsiteY4" fmla="*/ 26191 h 51039"/>
                <a:gd name="connsiteX5" fmla="*/ 44141 w 43907"/>
                <a:gd name="connsiteY5" fmla="*/ 15097 h 51039"/>
                <a:gd name="connsiteX6" fmla="*/ 44141 w 43907"/>
                <a:gd name="connsiteY6" fmla="*/ 39031 h 51039"/>
                <a:gd name="connsiteX7" fmla="*/ 45780 w 43907"/>
                <a:gd name="connsiteY7" fmla="*/ 49678 h 51039"/>
                <a:gd name="connsiteX8" fmla="*/ 33963 w 43907"/>
                <a:gd name="connsiteY8" fmla="*/ 49678 h 51039"/>
                <a:gd name="connsiteX9" fmla="*/ 32578 w 43907"/>
                <a:gd name="connsiteY9" fmla="*/ 44631 h 51039"/>
                <a:gd name="connsiteX10" fmla="*/ 18205 w 43907"/>
                <a:gd name="connsiteY10" fmla="*/ 51020 h 51039"/>
                <a:gd name="connsiteX11" fmla="*/ 1873 w 43907"/>
                <a:gd name="connsiteY11" fmla="*/ 36114 h 51039"/>
                <a:gd name="connsiteX12" fmla="*/ 21591 w 43907"/>
                <a:gd name="connsiteY12" fmla="*/ 19782 h 51039"/>
                <a:gd name="connsiteX13" fmla="*/ 32408 w 43907"/>
                <a:gd name="connsiteY13" fmla="*/ 18419 h 51039"/>
                <a:gd name="connsiteX14" fmla="*/ 32408 w 43907"/>
                <a:gd name="connsiteY14" fmla="*/ 16034 h 51039"/>
                <a:gd name="connsiteX15" fmla="*/ 24061 w 43907"/>
                <a:gd name="connsiteY15" fmla="*/ 8603 h 51039"/>
                <a:gd name="connsiteX16" fmla="*/ 15352 w 43907"/>
                <a:gd name="connsiteY16" fmla="*/ 15566 h 51039"/>
                <a:gd name="connsiteX17" fmla="*/ 3811 w 43907"/>
                <a:gd name="connsiteY17" fmla="*/ 15566 h 51039"/>
                <a:gd name="connsiteX18" fmla="*/ 24338 w 43907"/>
                <a:gd name="connsiteY18" fmla="*/ 0 h 51039"/>
                <a:gd name="connsiteX19" fmla="*/ 44141 w 43907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615" y="27299"/>
                  </a:moveTo>
                  <a:cubicBezTo>
                    <a:pt x="17013" y="28299"/>
                    <a:pt x="13968" y="30407"/>
                    <a:pt x="13968" y="34985"/>
                  </a:cubicBezTo>
                  <a:cubicBezTo>
                    <a:pt x="13968" y="38840"/>
                    <a:pt x="16097" y="41501"/>
                    <a:pt x="21314" y="41501"/>
                  </a:cubicBezTo>
                  <a:cubicBezTo>
                    <a:pt x="27255" y="41501"/>
                    <a:pt x="32493" y="37456"/>
                    <a:pt x="32493" y="31408"/>
                  </a:cubicBezTo>
                  <a:lnTo>
                    <a:pt x="32493" y="26191"/>
                  </a:lnTo>
                  <a:close/>
                  <a:moveTo>
                    <a:pt x="44141" y="15097"/>
                  </a:moveTo>
                  <a:lnTo>
                    <a:pt x="44141" y="39031"/>
                  </a:lnTo>
                  <a:cubicBezTo>
                    <a:pt x="43977" y="42653"/>
                    <a:pt x="44535" y="46273"/>
                    <a:pt x="45780" y="49678"/>
                  </a:cubicBezTo>
                  <a:lnTo>
                    <a:pt x="33963" y="49678"/>
                  </a:lnTo>
                  <a:cubicBezTo>
                    <a:pt x="33313" y="48053"/>
                    <a:pt x="32849" y="46360"/>
                    <a:pt x="32578" y="44631"/>
                  </a:cubicBezTo>
                  <a:cubicBezTo>
                    <a:pt x="29067" y="48916"/>
                    <a:pt x="23737" y="51284"/>
                    <a:pt x="18205" y="51020"/>
                  </a:cubicBezTo>
                  <a:cubicBezTo>
                    <a:pt x="7835" y="51020"/>
                    <a:pt x="1873" y="44780"/>
                    <a:pt x="1873" y="36114"/>
                  </a:cubicBezTo>
                  <a:cubicBezTo>
                    <a:pt x="1873" y="27448"/>
                    <a:pt x="7388" y="21528"/>
                    <a:pt x="21591" y="19782"/>
                  </a:cubicBezTo>
                  <a:lnTo>
                    <a:pt x="32408" y="18419"/>
                  </a:lnTo>
                  <a:lnTo>
                    <a:pt x="32408" y="16034"/>
                  </a:lnTo>
                  <a:cubicBezTo>
                    <a:pt x="32408" y="10434"/>
                    <a:pt x="30662" y="8603"/>
                    <a:pt x="24061" y="8603"/>
                  </a:cubicBezTo>
                  <a:cubicBezTo>
                    <a:pt x="18014" y="8603"/>
                    <a:pt x="15437" y="10541"/>
                    <a:pt x="15352" y="15566"/>
                  </a:cubicBezTo>
                  <a:lnTo>
                    <a:pt x="3811" y="15566"/>
                  </a:lnTo>
                  <a:cubicBezTo>
                    <a:pt x="4088" y="4919"/>
                    <a:pt x="11966" y="0"/>
                    <a:pt x="24338" y="0"/>
                  </a:cubicBezTo>
                  <a:cubicBezTo>
                    <a:pt x="38732" y="0"/>
                    <a:pt x="44141" y="5686"/>
                    <a:pt x="44141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67BBDA78-DA4D-A8C3-9940-3FB9ED864754}"/>
                </a:ext>
              </a:extLst>
            </p:cNvPr>
            <p:cNvSpPr/>
            <p:nvPr/>
          </p:nvSpPr>
          <p:spPr>
            <a:xfrm>
              <a:off x="2918842" y="637304"/>
              <a:ext cx="11732" cy="64157"/>
            </a:xfrm>
            <a:custGeom>
              <a:avLst/>
              <a:gdLst>
                <a:gd name="connsiteX0" fmla="*/ 0 w 11732"/>
                <a:gd name="connsiteY0" fmla="*/ 0 h 64157"/>
                <a:gd name="connsiteX1" fmla="*/ 11733 w 11732"/>
                <a:gd name="connsiteY1" fmla="*/ 0 h 64157"/>
                <a:gd name="connsiteX2" fmla="*/ 11733 w 11732"/>
                <a:gd name="connsiteY2" fmla="*/ 64157 h 64157"/>
                <a:gd name="connsiteX3" fmla="*/ 0 w 11732"/>
                <a:gd name="connsiteY3" fmla="*/ 64157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32" h="64157">
                  <a:moveTo>
                    <a:pt x="0" y="0"/>
                  </a:moveTo>
                  <a:lnTo>
                    <a:pt x="11733" y="0"/>
                  </a:lnTo>
                  <a:lnTo>
                    <a:pt x="11733" y="64157"/>
                  </a:lnTo>
                  <a:lnTo>
                    <a:pt x="0" y="64157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id="{8A971E2C-35CC-A09D-E313-69CD3C39A4E5}"/>
                </a:ext>
              </a:extLst>
            </p:cNvPr>
            <p:cNvSpPr/>
            <p:nvPr/>
          </p:nvSpPr>
          <p:spPr>
            <a:xfrm>
              <a:off x="2941604" y="651821"/>
              <a:ext cx="42437" cy="49661"/>
            </a:xfrm>
            <a:custGeom>
              <a:avLst/>
              <a:gdLst>
                <a:gd name="connsiteX0" fmla="*/ 44247 w 42437"/>
                <a:gd name="connsiteY0" fmla="*/ 18403 h 49661"/>
                <a:gd name="connsiteX1" fmla="*/ 44247 w 42437"/>
                <a:gd name="connsiteY1" fmla="*/ 49662 h 49661"/>
                <a:gd name="connsiteX2" fmla="*/ 32514 w 42437"/>
                <a:gd name="connsiteY2" fmla="*/ 49662 h 49661"/>
                <a:gd name="connsiteX3" fmla="*/ 32514 w 42437"/>
                <a:gd name="connsiteY3" fmla="*/ 22150 h 49661"/>
                <a:gd name="connsiteX4" fmla="*/ 24253 w 42437"/>
                <a:gd name="connsiteY4" fmla="*/ 9971 h 49661"/>
                <a:gd name="connsiteX5" fmla="*/ 13606 w 42437"/>
                <a:gd name="connsiteY5" fmla="*/ 22619 h 49661"/>
                <a:gd name="connsiteX6" fmla="*/ 13606 w 42437"/>
                <a:gd name="connsiteY6" fmla="*/ 49662 h 49661"/>
                <a:gd name="connsiteX7" fmla="*/ 1873 w 42437"/>
                <a:gd name="connsiteY7" fmla="*/ 49662 h 49661"/>
                <a:gd name="connsiteX8" fmla="*/ 1873 w 42437"/>
                <a:gd name="connsiteY8" fmla="*/ 1368 h 49661"/>
                <a:gd name="connsiteX9" fmla="*/ 13414 w 42437"/>
                <a:gd name="connsiteY9" fmla="*/ 1368 h 49661"/>
                <a:gd name="connsiteX10" fmla="*/ 13414 w 42437"/>
                <a:gd name="connsiteY10" fmla="*/ 7607 h 49661"/>
                <a:gd name="connsiteX11" fmla="*/ 27894 w 42437"/>
                <a:gd name="connsiteY11" fmla="*/ 5 h 49661"/>
                <a:gd name="connsiteX12" fmla="*/ 44311 w 42437"/>
                <a:gd name="connsiteY12" fmla="*/ 18424 h 4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49661">
                  <a:moveTo>
                    <a:pt x="44247" y="18403"/>
                  </a:moveTo>
                  <a:lnTo>
                    <a:pt x="44247" y="49662"/>
                  </a:lnTo>
                  <a:lnTo>
                    <a:pt x="32514" y="49662"/>
                  </a:lnTo>
                  <a:lnTo>
                    <a:pt x="32514" y="22150"/>
                  </a:lnTo>
                  <a:cubicBezTo>
                    <a:pt x="32514" y="14463"/>
                    <a:pt x="30854" y="9971"/>
                    <a:pt x="24253" y="9971"/>
                  </a:cubicBezTo>
                  <a:cubicBezTo>
                    <a:pt x="18120" y="9971"/>
                    <a:pt x="13606" y="15102"/>
                    <a:pt x="13606" y="22619"/>
                  </a:cubicBezTo>
                  <a:lnTo>
                    <a:pt x="13606" y="49662"/>
                  </a:lnTo>
                  <a:lnTo>
                    <a:pt x="1873" y="49662"/>
                  </a:lnTo>
                  <a:lnTo>
                    <a:pt x="1873" y="1368"/>
                  </a:lnTo>
                  <a:lnTo>
                    <a:pt x="13414" y="1368"/>
                  </a:lnTo>
                  <a:lnTo>
                    <a:pt x="13414" y="7607"/>
                  </a:lnTo>
                  <a:cubicBezTo>
                    <a:pt x="16602" y="2739"/>
                    <a:pt x="22076" y="-135"/>
                    <a:pt x="27894" y="5"/>
                  </a:cubicBezTo>
                  <a:cubicBezTo>
                    <a:pt x="38541" y="5"/>
                    <a:pt x="44311" y="6883"/>
                    <a:pt x="44311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id="{30E2D277-BB13-7A5B-C904-07CFCC5781C6}"/>
                </a:ext>
              </a:extLst>
            </p:cNvPr>
            <p:cNvSpPr/>
            <p:nvPr/>
          </p:nvSpPr>
          <p:spPr>
            <a:xfrm>
              <a:off x="2992134" y="651911"/>
              <a:ext cx="43800" cy="51039"/>
            </a:xfrm>
            <a:custGeom>
              <a:avLst/>
              <a:gdLst>
                <a:gd name="connsiteX0" fmla="*/ 24508 w 43800"/>
                <a:gd name="connsiteY0" fmla="*/ 27299 h 51039"/>
                <a:gd name="connsiteX1" fmla="*/ 13861 w 43800"/>
                <a:gd name="connsiteY1" fmla="*/ 34985 h 51039"/>
                <a:gd name="connsiteX2" fmla="*/ 21208 w 43800"/>
                <a:gd name="connsiteY2" fmla="*/ 41501 h 51039"/>
                <a:gd name="connsiteX3" fmla="*/ 32387 w 43800"/>
                <a:gd name="connsiteY3" fmla="*/ 31408 h 51039"/>
                <a:gd name="connsiteX4" fmla="*/ 32387 w 43800"/>
                <a:gd name="connsiteY4" fmla="*/ 26191 h 51039"/>
                <a:gd name="connsiteX5" fmla="*/ 44034 w 43800"/>
                <a:gd name="connsiteY5" fmla="*/ 15097 h 51039"/>
                <a:gd name="connsiteX6" fmla="*/ 44034 w 43800"/>
                <a:gd name="connsiteY6" fmla="*/ 39031 h 51039"/>
                <a:gd name="connsiteX7" fmla="*/ 45674 w 43800"/>
                <a:gd name="connsiteY7" fmla="*/ 49678 h 51039"/>
                <a:gd name="connsiteX8" fmla="*/ 33941 w 43800"/>
                <a:gd name="connsiteY8" fmla="*/ 49678 h 51039"/>
                <a:gd name="connsiteX9" fmla="*/ 32557 w 43800"/>
                <a:gd name="connsiteY9" fmla="*/ 44631 h 51039"/>
                <a:gd name="connsiteX10" fmla="*/ 18184 w 43800"/>
                <a:gd name="connsiteY10" fmla="*/ 51020 h 51039"/>
                <a:gd name="connsiteX11" fmla="*/ 1873 w 43800"/>
                <a:gd name="connsiteY11" fmla="*/ 36114 h 51039"/>
                <a:gd name="connsiteX12" fmla="*/ 21570 w 43800"/>
                <a:gd name="connsiteY12" fmla="*/ 19782 h 51039"/>
                <a:gd name="connsiteX13" fmla="*/ 32387 w 43800"/>
                <a:gd name="connsiteY13" fmla="*/ 18419 h 51039"/>
                <a:gd name="connsiteX14" fmla="*/ 32387 w 43800"/>
                <a:gd name="connsiteY14" fmla="*/ 16034 h 51039"/>
                <a:gd name="connsiteX15" fmla="*/ 24040 w 43800"/>
                <a:gd name="connsiteY15" fmla="*/ 8603 h 51039"/>
                <a:gd name="connsiteX16" fmla="*/ 15331 w 43800"/>
                <a:gd name="connsiteY16" fmla="*/ 15566 h 51039"/>
                <a:gd name="connsiteX17" fmla="*/ 3790 w 43800"/>
                <a:gd name="connsiteY17" fmla="*/ 15566 h 51039"/>
                <a:gd name="connsiteX18" fmla="*/ 24317 w 43800"/>
                <a:gd name="connsiteY18" fmla="*/ 0 h 51039"/>
                <a:gd name="connsiteX19" fmla="*/ 44120 w 43800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800" h="51039">
                  <a:moveTo>
                    <a:pt x="24508" y="27299"/>
                  </a:moveTo>
                  <a:cubicBezTo>
                    <a:pt x="16906" y="28299"/>
                    <a:pt x="13861" y="30407"/>
                    <a:pt x="13861" y="34985"/>
                  </a:cubicBezTo>
                  <a:cubicBezTo>
                    <a:pt x="13861" y="38840"/>
                    <a:pt x="15991" y="41501"/>
                    <a:pt x="21208" y="41501"/>
                  </a:cubicBezTo>
                  <a:cubicBezTo>
                    <a:pt x="27149" y="41501"/>
                    <a:pt x="32387" y="37456"/>
                    <a:pt x="32387" y="31408"/>
                  </a:cubicBezTo>
                  <a:lnTo>
                    <a:pt x="32387" y="26191"/>
                  </a:lnTo>
                  <a:close/>
                  <a:moveTo>
                    <a:pt x="44034" y="15097"/>
                  </a:moveTo>
                  <a:lnTo>
                    <a:pt x="44034" y="39031"/>
                  </a:lnTo>
                  <a:cubicBezTo>
                    <a:pt x="43870" y="42653"/>
                    <a:pt x="44428" y="46273"/>
                    <a:pt x="45674" y="49678"/>
                  </a:cubicBezTo>
                  <a:lnTo>
                    <a:pt x="33941" y="49678"/>
                  </a:lnTo>
                  <a:cubicBezTo>
                    <a:pt x="33292" y="48053"/>
                    <a:pt x="32828" y="46360"/>
                    <a:pt x="32557" y="44631"/>
                  </a:cubicBezTo>
                  <a:cubicBezTo>
                    <a:pt x="29046" y="48916"/>
                    <a:pt x="23716" y="51284"/>
                    <a:pt x="18184" y="51020"/>
                  </a:cubicBezTo>
                  <a:cubicBezTo>
                    <a:pt x="7814" y="51020"/>
                    <a:pt x="1873" y="44780"/>
                    <a:pt x="1873" y="36114"/>
                  </a:cubicBezTo>
                  <a:cubicBezTo>
                    <a:pt x="1873" y="27448"/>
                    <a:pt x="7367" y="21528"/>
                    <a:pt x="21570" y="19782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34"/>
                    <a:pt x="30641" y="8603"/>
                    <a:pt x="24040" y="8603"/>
                  </a:cubicBezTo>
                  <a:cubicBezTo>
                    <a:pt x="17992" y="8603"/>
                    <a:pt x="15522" y="10541"/>
                    <a:pt x="15331" y="15566"/>
                  </a:cubicBezTo>
                  <a:lnTo>
                    <a:pt x="3790" y="15566"/>
                  </a:lnTo>
                  <a:cubicBezTo>
                    <a:pt x="4066" y="4919"/>
                    <a:pt x="11945" y="0"/>
                    <a:pt x="24317" y="0"/>
                  </a:cubicBezTo>
                  <a:cubicBezTo>
                    <a:pt x="38711" y="0"/>
                    <a:pt x="44120" y="5686"/>
                    <a:pt x="44120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5E7B62CD-503E-FF11-AD95-040BEB98E277}"/>
                </a:ext>
              </a:extLst>
            </p:cNvPr>
            <p:cNvSpPr/>
            <p:nvPr/>
          </p:nvSpPr>
          <p:spPr>
            <a:xfrm>
              <a:off x="3063339" y="635643"/>
              <a:ext cx="54639" cy="67543"/>
            </a:xfrm>
            <a:custGeom>
              <a:avLst/>
              <a:gdLst>
                <a:gd name="connsiteX0" fmla="*/ 1873 w 54639"/>
                <a:gd name="connsiteY0" fmla="*/ 55385 h 67543"/>
                <a:gd name="connsiteX1" fmla="*/ 10029 w 54639"/>
                <a:gd name="connsiteY1" fmla="*/ 48060 h 67543"/>
                <a:gd name="connsiteX2" fmla="*/ 30108 w 54639"/>
                <a:gd name="connsiteY2" fmla="*/ 57216 h 67543"/>
                <a:gd name="connsiteX3" fmla="*/ 43843 w 54639"/>
                <a:gd name="connsiteY3" fmla="*/ 48230 h 67543"/>
                <a:gd name="connsiteX4" fmla="*/ 26808 w 54639"/>
                <a:gd name="connsiteY4" fmla="*/ 37583 h 67543"/>
                <a:gd name="connsiteX5" fmla="*/ 5089 w 54639"/>
                <a:gd name="connsiteY5" fmla="*/ 18611 h 67543"/>
                <a:gd name="connsiteX6" fmla="*/ 29278 w 54639"/>
                <a:gd name="connsiteY6" fmla="*/ 0 h 67543"/>
                <a:gd name="connsiteX7" fmla="*/ 55490 w 54639"/>
                <a:gd name="connsiteY7" fmla="*/ 11563 h 67543"/>
                <a:gd name="connsiteX8" fmla="*/ 46973 w 54639"/>
                <a:gd name="connsiteY8" fmla="*/ 18334 h 67543"/>
                <a:gd name="connsiteX9" fmla="*/ 29470 w 54639"/>
                <a:gd name="connsiteY9" fmla="*/ 10264 h 67543"/>
                <a:gd name="connsiteX10" fmla="*/ 17567 w 54639"/>
                <a:gd name="connsiteY10" fmla="*/ 18334 h 67543"/>
                <a:gd name="connsiteX11" fmla="*/ 33877 w 54639"/>
                <a:gd name="connsiteY11" fmla="*/ 27682 h 67543"/>
                <a:gd name="connsiteX12" fmla="*/ 56512 w 54639"/>
                <a:gd name="connsiteY12" fmla="*/ 47485 h 67543"/>
                <a:gd name="connsiteX13" fmla="*/ 29938 w 54639"/>
                <a:gd name="connsiteY13" fmla="*/ 67543 h 67543"/>
                <a:gd name="connsiteX14" fmla="*/ 1980 w 54639"/>
                <a:gd name="connsiteY14" fmla="*/ 55363 h 67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639" h="67543">
                  <a:moveTo>
                    <a:pt x="1873" y="55385"/>
                  </a:moveTo>
                  <a:lnTo>
                    <a:pt x="10029" y="48060"/>
                  </a:lnTo>
                  <a:cubicBezTo>
                    <a:pt x="14990" y="53994"/>
                    <a:pt x="22375" y="57361"/>
                    <a:pt x="30108" y="57216"/>
                  </a:cubicBezTo>
                  <a:cubicBezTo>
                    <a:pt x="37880" y="57216"/>
                    <a:pt x="43843" y="53830"/>
                    <a:pt x="43843" y="48230"/>
                  </a:cubicBezTo>
                  <a:cubicBezTo>
                    <a:pt x="43843" y="42630"/>
                    <a:pt x="41288" y="39989"/>
                    <a:pt x="26808" y="37583"/>
                  </a:cubicBezTo>
                  <a:cubicBezTo>
                    <a:pt x="12328" y="35177"/>
                    <a:pt x="5089" y="29428"/>
                    <a:pt x="5089" y="18611"/>
                  </a:cubicBezTo>
                  <a:cubicBezTo>
                    <a:pt x="5089" y="7240"/>
                    <a:pt x="14884" y="0"/>
                    <a:pt x="29278" y="0"/>
                  </a:cubicBezTo>
                  <a:cubicBezTo>
                    <a:pt x="41926" y="0"/>
                    <a:pt x="50359" y="5132"/>
                    <a:pt x="55490" y="11563"/>
                  </a:cubicBezTo>
                  <a:lnTo>
                    <a:pt x="46973" y="18334"/>
                  </a:lnTo>
                  <a:cubicBezTo>
                    <a:pt x="42829" y="12919"/>
                    <a:pt x="36279" y="9900"/>
                    <a:pt x="29470" y="10264"/>
                  </a:cubicBezTo>
                  <a:cubicBezTo>
                    <a:pt x="22059" y="10264"/>
                    <a:pt x="17567" y="13202"/>
                    <a:pt x="17567" y="18334"/>
                  </a:cubicBezTo>
                  <a:cubicBezTo>
                    <a:pt x="17567" y="23019"/>
                    <a:pt x="20122" y="25297"/>
                    <a:pt x="33877" y="27682"/>
                  </a:cubicBezTo>
                  <a:cubicBezTo>
                    <a:pt x="49635" y="30343"/>
                    <a:pt x="56512" y="36199"/>
                    <a:pt x="56512" y="47485"/>
                  </a:cubicBezTo>
                  <a:cubicBezTo>
                    <a:pt x="56512" y="59494"/>
                    <a:pt x="46888" y="67543"/>
                    <a:pt x="29938" y="67543"/>
                  </a:cubicBezTo>
                  <a:cubicBezTo>
                    <a:pt x="19121" y="67543"/>
                    <a:pt x="8645" y="63604"/>
                    <a:pt x="1980" y="553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id="{34D37C72-7DEB-7EE7-63A4-725FAA53DBEA}"/>
                </a:ext>
              </a:extLst>
            </p:cNvPr>
            <p:cNvSpPr/>
            <p:nvPr/>
          </p:nvSpPr>
          <p:spPr>
            <a:xfrm>
              <a:off x="3120534" y="641073"/>
              <a:ext cx="31344" cy="61773"/>
            </a:xfrm>
            <a:custGeom>
              <a:avLst/>
              <a:gdLst>
                <a:gd name="connsiteX0" fmla="*/ 20207 w 31344"/>
                <a:gd name="connsiteY0" fmla="*/ 12563 h 61773"/>
                <a:gd name="connsiteX1" fmla="*/ 32216 w 31344"/>
                <a:gd name="connsiteY1" fmla="*/ 12563 h 61773"/>
                <a:gd name="connsiteX2" fmla="*/ 32216 w 31344"/>
                <a:gd name="connsiteY2" fmla="*/ 21081 h 61773"/>
                <a:gd name="connsiteX3" fmla="*/ 20207 w 31344"/>
                <a:gd name="connsiteY3" fmla="*/ 21081 h 61773"/>
                <a:gd name="connsiteX4" fmla="*/ 20207 w 31344"/>
                <a:gd name="connsiteY4" fmla="*/ 46186 h 61773"/>
                <a:gd name="connsiteX5" fmla="*/ 25977 w 31344"/>
                <a:gd name="connsiteY5" fmla="*/ 52148 h 61773"/>
                <a:gd name="connsiteX6" fmla="*/ 33217 w 31344"/>
                <a:gd name="connsiteY6" fmla="*/ 51041 h 61773"/>
                <a:gd name="connsiteX7" fmla="*/ 33217 w 31344"/>
                <a:gd name="connsiteY7" fmla="*/ 60218 h 61773"/>
                <a:gd name="connsiteX8" fmla="*/ 23145 w 31344"/>
                <a:gd name="connsiteY8" fmla="*/ 61773 h 61773"/>
                <a:gd name="connsiteX9" fmla="*/ 8474 w 31344"/>
                <a:gd name="connsiteY9" fmla="*/ 47932 h 61773"/>
                <a:gd name="connsiteX10" fmla="*/ 8474 w 31344"/>
                <a:gd name="connsiteY10" fmla="*/ 21166 h 61773"/>
                <a:gd name="connsiteX11" fmla="*/ 1873 w 31344"/>
                <a:gd name="connsiteY11" fmla="*/ 21166 h 61773"/>
                <a:gd name="connsiteX12" fmla="*/ 1873 w 31344"/>
                <a:gd name="connsiteY12" fmla="*/ 12649 h 61773"/>
                <a:gd name="connsiteX13" fmla="*/ 8474 w 31344"/>
                <a:gd name="connsiteY13" fmla="*/ 12649 h 61773"/>
                <a:gd name="connsiteX14" fmla="*/ 8474 w 31344"/>
                <a:gd name="connsiteY14" fmla="*/ 0 h 61773"/>
                <a:gd name="connsiteX15" fmla="*/ 20207 w 31344"/>
                <a:gd name="connsiteY15" fmla="*/ 0 h 61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1344" h="61773">
                  <a:moveTo>
                    <a:pt x="20207" y="12563"/>
                  </a:moveTo>
                  <a:lnTo>
                    <a:pt x="32216" y="12563"/>
                  </a:lnTo>
                  <a:lnTo>
                    <a:pt x="32216" y="21081"/>
                  </a:lnTo>
                  <a:lnTo>
                    <a:pt x="20207" y="21081"/>
                  </a:lnTo>
                  <a:lnTo>
                    <a:pt x="20207" y="46186"/>
                  </a:lnTo>
                  <a:cubicBezTo>
                    <a:pt x="20207" y="50210"/>
                    <a:pt x="21570" y="52148"/>
                    <a:pt x="25977" y="52148"/>
                  </a:cubicBezTo>
                  <a:cubicBezTo>
                    <a:pt x="28428" y="52093"/>
                    <a:pt x="30862" y="51720"/>
                    <a:pt x="33217" y="51041"/>
                  </a:cubicBezTo>
                  <a:lnTo>
                    <a:pt x="33217" y="60218"/>
                  </a:lnTo>
                  <a:cubicBezTo>
                    <a:pt x="29966" y="61272"/>
                    <a:pt x="26565" y="61796"/>
                    <a:pt x="23145" y="61773"/>
                  </a:cubicBezTo>
                  <a:cubicBezTo>
                    <a:pt x="12222" y="61773"/>
                    <a:pt x="8474" y="56279"/>
                    <a:pt x="8474" y="47932"/>
                  </a:cubicBezTo>
                  <a:lnTo>
                    <a:pt x="8474" y="21166"/>
                  </a:lnTo>
                  <a:lnTo>
                    <a:pt x="1873" y="21166"/>
                  </a:lnTo>
                  <a:lnTo>
                    <a:pt x="1873" y="12649"/>
                  </a:lnTo>
                  <a:lnTo>
                    <a:pt x="8474" y="12649"/>
                  </a:lnTo>
                  <a:lnTo>
                    <a:pt x="8474" y="0"/>
                  </a:lnTo>
                  <a:lnTo>
                    <a:pt x="20207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id="{232EB16A-ABB4-6ADA-37C3-CBC7CBBC1353}"/>
                </a:ext>
              </a:extLst>
            </p:cNvPr>
            <p:cNvSpPr/>
            <p:nvPr/>
          </p:nvSpPr>
          <p:spPr>
            <a:xfrm>
              <a:off x="3158458" y="651825"/>
              <a:ext cx="28128" cy="49742"/>
            </a:xfrm>
            <a:custGeom>
              <a:avLst/>
              <a:gdLst>
                <a:gd name="connsiteX0" fmla="*/ 30002 w 28128"/>
                <a:gd name="connsiteY0" fmla="*/ 256 h 49742"/>
                <a:gd name="connsiteX1" fmla="*/ 30002 w 28128"/>
                <a:gd name="connsiteY1" fmla="*/ 11883 h 49742"/>
                <a:gd name="connsiteX2" fmla="*/ 27085 w 28128"/>
                <a:gd name="connsiteY2" fmla="*/ 11883 h 49742"/>
                <a:gd name="connsiteX3" fmla="*/ 13606 w 28128"/>
                <a:gd name="connsiteY3" fmla="*/ 28747 h 49742"/>
                <a:gd name="connsiteX4" fmla="*/ 13606 w 28128"/>
                <a:gd name="connsiteY4" fmla="*/ 49742 h 49742"/>
                <a:gd name="connsiteX5" fmla="*/ 1873 w 28128"/>
                <a:gd name="connsiteY5" fmla="*/ 49742 h 49742"/>
                <a:gd name="connsiteX6" fmla="*/ 1873 w 28128"/>
                <a:gd name="connsiteY6" fmla="*/ 1364 h 49742"/>
                <a:gd name="connsiteX7" fmla="*/ 13414 w 28128"/>
                <a:gd name="connsiteY7" fmla="*/ 1364 h 49742"/>
                <a:gd name="connsiteX8" fmla="*/ 13414 w 28128"/>
                <a:gd name="connsiteY8" fmla="*/ 9242 h 49742"/>
                <a:gd name="connsiteX9" fmla="*/ 26702 w 28128"/>
                <a:gd name="connsiteY9" fmla="*/ 1 h 49742"/>
                <a:gd name="connsiteX10" fmla="*/ 30002 w 28128"/>
                <a:gd name="connsiteY10" fmla="*/ 278 h 4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128" h="49742">
                  <a:moveTo>
                    <a:pt x="30002" y="256"/>
                  </a:moveTo>
                  <a:lnTo>
                    <a:pt x="30002" y="11883"/>
                  </a:lnTo>
                  <a:cubicBezTo>
                    <a:pt x="28448" y="11883"/>
                    <a:pt x="27724" y="11883"/>
                    <a:pt x="27085" y="11883"/>
                  </a:cubicBezTo>
                  <a:cubicBezTo>
                    <a:pt x="19462" y="11883"/>
                    <a:pt x="13606" y="15460"/>
                    <a:pt x="13606" y="28747"/>
                  </a:cubicBezTo>
                  <a:lnTo>
                    <a:pt x="13606" y="49742"/>
                  </a:lnTo>
                  <a:lnTo>
                    <a:pt x="1873" y="49742"/>
                  </a:lnTo>
                  <a:lnTo>
                    <a:pt x="1873" y="1364"/>
                  </a:lnTo>
                  <a:lnTo>
                    <a:pt x="13414" y="1364"/>
                  </a:lnTo>
                  <a:lnTo>
                    <a:pt x="13414" y="9242"/>
                  </a:lnTo>
                  <a:cubicBezTo>
                    <a:pt x="16715" y="2854"/>
                    <a:pt x="21485" y="1"/>
                    <a:pt x="26702" y="1"/>
                  </a:cubicBezTo>
                  <a:cubicBezTo>
                    <a:pt x="27809" y="-8"/>
                    <a:pt x="28912" y="86"/>
                    <a:pt x="30002" y="27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id="{801B85ED-6363-5815-A39E-7BC4BD2F9A6A}"/>
                </a:ext>
              </a:extLst>
            </p:cNvPr>
            <p:cNvSpPr/>
            <p:nvPr/>
          </p:nvSpPr>
          <p:spPr>
            <a:xfrm>
              <a:off x="3190547" y="651826"/>
              <a:ext cx="46143" cy="50934"/>
            </a:xfrm>
            <a:custGeom>
              <a:avLst/>
              <a:gdLst>
                <a:gd name="connsiteX0" fmla="*/ 13883 w 46143"/>
                <a:gd name="connsiteY0" fmla="*/ 20144 h 50934"/>
                <a:gd name="connsiteX1" fmla="*/ 35879 w 46143"/>
                <a:gd name="connsiteY1" fmla="*/ 20144 h 50934"/>
                <a:gd name="connsiteX2" fmla="*/ 25062 w 46143"/>
                <a:gd name="connsiteY2" fmla="*/ 8965 h 50934"/>
                <a:gd name="connsiteX3" fmla="*/ 13883 w 46143"/>
                <a:gd name="connsiteY3" fmla="*/ 20144 h 50934"/>
                <a:gd name="connsiteX4" fmla="*/ 47952 w 46143"/>
                <a:gd name="connsiteY4" fmla="*/ 25723 h 50934"/>
                <a:gd name="connsiteX5" fmla="*/ 47952 w 46143"/>
                <a:gd name="connsiteY5" fmla="*/ 28108 h 50934"/>
                <a:gd name="connsiteX6" fmla="*/ 13883 w 46143"/>
                <a:gd name="connsiteY6" fmla="*/ 28108 h 50934"/>
                <a:gd name="connsiteX7" fmla="*/ 26531 w 46143"/>
                <a:gd name="connsiteY7" fmla="*/ 41586 h 50934"/>
                <a:gd name="connsiteX8" fmla="*/ 38072 w 46143"/>
                <a:gd name="connsiteY8" fmla="*/ 34794 h 50934"/>
                <a:gd name="connsiteX9" fmla="*/ 47612 w 46143"/>
                <a:gd name="connsiteY9" fmla="*/ 39649 h 50934"/>
                <a:gd name="connsiteX10" fmla="*/ 25977 w 46143"/>
                <a:gd name="connsiteY10" fmla="*/ 50934 h 50934"/>
                <a:gd name="connsiteX11" fmla="*/ 1873 w 46143"/>
                <a:gd name="connsiteY11" fmla="*/ 25382 h 50934"/>
                <a:gd name="connsiteX12" fmla="*/ 25296 w 46143"/>
                <a:gd name="connsiteY12" fmla="*/ 0 h 50934"/>
                <a:gd name="connsiteX13" fmla="*/ 48016 w 46143"/>
                <a:gd name="connsiteY13" fmla="*/ 25744 h 50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143" h="50934">
                  <a:moveTo>
                    <a:pt x="13883" y="20144"/>
                  </a:moveTo>
                  <a:lnTo>
                    <a:pt x="35879" y="20144"/>
                  </a:lnTo>
                  <a:cubicBezTo>
                    <a:pt x="35325" y="12627"/>
                    <a:pt x="31386" y="8965"/>
                    <a:pt x="25062" y="8965"/>
                  </a:cubicBezTo>
                  <a:cubicBezTo>
                    <a:pt x="18738" y="8965"/>
                    <a:pt x="14415" y="12798"/>
                    <a:pt x="13883" y="20144"/>
                  </a:cubicBezTo>
                  <a:moveTo>
                    <a:pt x="47952" y="25723"/>
                  </a:moveTo>
                  <a:lnTo>
                    <a:pt x="47952" y="28108"/>
                  </a:lnTo>
                  <a:lnTo>
                    <a:pt x="13883" y="28108"/>
                  </a:lnTo>
                  <a:cubicBezTo>
                    <a:pt x="14245" y="37008"/>
                    <a:pt x="18823" y="41586"/>
                    <a:pt x="26531" y="41586"/>
                  </a:cubicBezTo>
                  <a:cubicBezTo>
                    <a:pt x="31373" y="41770"/>
                    <a:pt x="35881" y="39116"/>
                    <a:pt x="38072" y="34794"/>
                  </a:cubicBezTo>
                  <a:lnTo>
                    <a:pt x="47612" y="39649"/>
                  </a:lnTo>
                  <a:cubicBezTo>
                    <a:pt x="43204" y="46803"/>
                    <a:pt x="36049" y="50934"/>
                    <a:pt x="25977" y="50934"/>
                  </a:cubicBezTo>
                  <a:cubicBezTo>
                    <a:pt x="10774" y="50934"/>
                    <a:pt x="1873" y="39926"/>
                    <a:pt x="1873" y="25382"/>
                  </a:cubicBezTo>
                  <a:cubicBezTo>
                    <a:pt x="1873" y="10839"/>
                    <a:pt x="10114" y="0"/>
                    <a:pt x="25296" y="0"/>
                  </a:cubicBezTo>
                  <a:cubicBezTo>
                    <a:pt x="39776" y="0"/>
                    <a:pt x="48016" y="10817"/>
                    <a:pt x="48016" y="2574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id="{F7A73FFC-5CD4-3F0C-B81D-CEB94387C5E9}"/>
                </a:ext>
              </a:extLst>
            </p:cNvPr>
            <p:cNvSpPr/>
            <p:nvPr/>
          </p:nvSpPr>
          <p:spPr>
            <a:xfrm>
              <a:off x="3239820" y="635749"/>
              <a:ext cx="32706" cy="65647"/>
            </a:xfrm>
            <a:custGeom>
              <a:avLst/>
              <a:gdLst>
                <a:gd name="connsiteX0" fmla="*/ 34580 w 32706"/>
                <a:gd name="connsiteY0" fmla="*/ 1576 h 65647"/>
                <a:gd name="connsiteX1" fmla="*/ 34580 w 32706"/>
                <a:gd name="connsiteY1" fmla="*/ 10285 h 65647"/>
                <a:gd name="connsiteX2" fmla="*/ 26254 w 32706"/>
                <a:gd name="connsiteY2" fmla="*/ 8901 h 65647"/>
                <a:gd name="connsiteX3" fmla="*/ 20207 w 32706"/>
                <a:gd name="connsiteY3" fmla="*/ 14033 h 65647"/>
                <a:gd name="connsiteX4" fmla="*/ 20207 w 32706"/>
                <a:gd name="connsiteY4" fmla="*/ 17887 h 65647"/>
                <a:gd name="connsiteX5" fmla="*/ 32472 w 32706"/>
                <a:gd name="connsiteY5" fmla="*/ 17887 h 65647"/>
                <a:gd name="connsiteX6" fmla="*/ 32472 w 32706"/>
                <a:gd name="connsiteY6" fmla="*/ 26404 h 65647"/>
                <a:gd name="connsiteX7" fmla="*/ 20207 w 32706"/>
                <a:gd name="connsiteY7" fmla="*/ 26404 h 65647"/>
                <a:gd name="connsiteX8" fmla="*/ 20207 w 32706"/>
                <a:gd name="connsiteY8" fmla="*/ 65648 h 65647"/>
                <a:gd name="connsiteX9" fmla="*/ 8474 w 32706"/>
                <a:gd name="connsiteY9" fmla="*/ 65648 h 65647"/>
                <a:gd name="connsiteX10" fmla="*/ 8474 w 32706"/>
                <a:gd name="connsiteY10" fmla="*/ 26489 h 65647"/>
                <a:gd name="connsiteX11" fmla="*/ 1873 w 32706"/>
                <a:gd name="connsiteY11" fmla="*/ 26489 h 65647"/>
                <a:gd name="connsiteX12" fmla="*/ 1873 w 32706"/>
                <a:gd name="connsiteY12" fmla="*/ 17972 h 65647"/>
                <a:gd name="connsiteX13" fmla="*/ 8474 w 32706"/>
                <a:gd name="connsiteY13" fmla="*/ 17972 h 65647"/>
                <a:gd name="connsiteX14" fmla="*/ 8474 w 32706"/>
                <a:gd name="connsiteY14" fmla="*/ 13394 h 65647"/>
                <a:gd name="connsiteX15" fmla="*/ 24231 w 32706"/>
                <a:gd name="connsiteY15" fmla="*/ 0 h 65647"/>
                <a:gd name="connsiteX16" fmla="*/ 34580 w 32706"/>
                <a:gd name="connsiteY16" fmla="*/ 1661 h 65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706" h="65647">
                  <a:moveTo>
                    <a:pt x="34580" y="1576"/>
                  </a:moveTo>
                  <a:lnTo>
                    <a:pt x="34580" y="10285"/>
                  </a:lnTo>
                  <a:cubicBezTo>
                    <a:pt x="31876" y="9467"/>
                    <a:pt x="29078" y="9003"/>
                    <a:pt x="26254" y="8901"/>
                  </a:cubicBezTo>
                  <a:cubicBezTo>
                    <a:pt x="22208" y="8901"/>
                    <a:pt x="20207" y="9902"/>
                    <a:pt x="20207" y="14033"/>
                  </a:cubicBezTo>
                  <a:lnTo>
                    <a:pt x="20207" y="17887"/>
                  </a:lnTo>
                  <a:lnTo>
                    <a:pt x="32472" y="17887"/>
                  </a:lnTo>
                  <a:lnTo>
                    <a:pt x="32472" y="26404"/>
                  </a:lnTo>
                  <a:lnTo>
                    <a:pt x="20207" y="26404"/>
                  </a:lnTo>
                  <a:lnTo>
                    <a:pt x="20207" y="65648"/>
                  </a:lnTo>
                  <a:lnTo>
                    <a:pt x="8474" y="65648"/>
                  </a:lnTo>
                  <a:lnTo>
                    <a:pt x="8474" y="26489"/>
                  </a:lnTo>
                  <a:lnTo>
                    <a:pt x="1873" y="26489"/>
                  </a:lnTo>
                  <a:lnTo>
                    <a:pt x="1873" y="17972"/>
                  </a:lnTo>
                  <a:lnTo>
                    <a:pt x="8474" y="17972"/>
                  </a:lnTo>
                  <a:lnTo>
                    <a:pt x="8474" y="13394"/>
                  </a:lnTo>
                  <a:cubicBezTo>
                    <a:pt x="8474" y="5771"/>
                    <a:pt x="12967" y="0"/>
                    <a:pt x="24231" y="0"/>
                  </a:cubicBezTo>
                  <a:cubicBezTo>
                    <a:pt x="27745" y="32"/>
                    <a:pt x="31233" y="592"/>
                    <a:pt x="34580" y="166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id="{9AC15754-BCF2-22C1-5F4E-B23BEB4D6DD0}"/>
                </a:ext>
              </a:extLst>
            </p:cNvPr>
            <p:cNvSpPr/>
            <p:nvPr/>
          </p:nvSpPr>
          <p:spPr>
            <a:xfrm>
              <a:off x="3273464" y="651911"/>
              <a:ext cx="43907" cy="51039"/>
            </a:xfrm>
            <a:custGeom>
              <a:avLst/>
              <a:gdLst>
                <a:gd name="connsiteX0" fmla="*/ 24615 w 43907"/>
                <a:gd name="connsiteY0" fmla="*/ 27299 h 51039"/>
                <a:gd name="connsiteX1" fmla="*/ 13968 w 43907"/>
                <a:gd name="connsiteY1" fmla="*/ 34985 h 51039"/>
                <a:gd name="connsiteX2" fmla="*/ 21293 w 43907"/>
                <a:gd name="connsiteY2" fmla="*/ 41501 h 51039"/>
                <a:gd name="connsiteX3" fmla="*/ 32472 w 43907"/>
                <a:gd name="connsiteY3" fmla="*/ 31408 h 51039"/>
                <a:gd name="connsiteX4" fmla="*/ 32472 w 43907"/>
                <a:gd name="connsiteY4" fmla="*/ 26191 h 51039"/>
                <a:gd name="connsiteX5" fmla="*/ 44120 w 43907"/>
                <a:gd name="connsiteY5" fmla="*/ 15097 h 51039"/>
                <a:gd name="connsiteX6" fmla="*/ 44120 w 43907"/>
                <a:gd name="connsiteY6" fmla="*/ 39031 h 51039"/>
                <a:gd name="connsiteX7" fmla="*/ 45780 w 43907"/>
                <a:gd name="connsiteY7" fmla="*/ 49678 h 51039"/>
                <a:gd name="connsiteX8" fmla="*/ 33963 w 43907"/>
                <a:gd name="connsiteY8" fmla="*/ 49678 h 51039"/>
                <a:gd name="connsiteX9" fmla="*/ 32578 w 43907"/>
                <a:gd name="connsiteY9" fmla="*/ 44631 h 51039"/>
                <a:gd name="connsiteX10" fmla="*/ 18184 w 43907"/>
                <a:gd name="connsiteY10" fmla="*/ 51020 h 51039"/>
                <a:gd name="connsiteX11" fmla="*/ 1873 w 43907"/>
                <a:gd name="connsiteY11" fmla="*/ 36114 h 51039"/>
                <a:gd name="connsiteX12" fmla="*/ 21570 w 43907"/>
                <a:gd name="connsiteY12" fmla="*/ 19782 h 51039"/>
                <a:gd name="connsiteX13" fmla="*/ 32387 w 43907"/>
                <a:gd name="connsiteY13" fmla="*/ 18419 h 51039"/>
                <a:gd name="connsiteX14" fmla="*/ 32387 w 43907"/>
                <a:gd name="connsiteY14" fmla="*/ 16034 h 51039"/>
                <a:gd name="connsiteX15" fmla="*/ 24061 w 43907"/>
                <a:gd name="connsiteY15" fmla="*/ 8603 h 51039"/>
                <a:gd name="connsiteX16" fmla="*/ 15352 w 43907"/>
                <a:gd name="connsiteY16" fmla="*/ 15566 h 51039"/>
                <a:gd name="connsiteX17" fmla="*/ 3875 w 43907"/>
                <a:gd name="connsiteY17" fmla="*/ 15566 h 51039"/>
                <a:gd name="connsiteX18" fmla="*/ 24423 w 43907"/>
                <a:gd name="connsiteY18" fmla="*/ 0 h 51039"/>
                <a:gd name="connsiteX19" fmla="*/ 44205 w 43907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615" y="27299"/>
                  </a:moveTo>
                  <a:cubicBezTo>
                    <a:pt x="16992" y="28299"/>
                    <a:pt x="13968" y="30407"/>
                    <a:pt x="13968" y="34985"/>
                  </a:cubicBezTo>
                  <a:cubicBezTo>
                    <a:pt x="13968" y="38840"/>
                    <a:pt x="16097" y="41501"/>
                    <a:pt x="21293" y="41501"/>
                  </a:cubicBezTo>
                  <a:cubicBezTo>
                    <a:pt x="27255" y="41501"/>
                    <a:pt x="32472" y="37456"/>
                    <a:pt x="32472" y="31408"/>
                  </a:cubicBezTo>
                  <a:lnTo>
                    <a:pt x="32472" y="26191"/>
                  </a:lnTo>
                  <a:close/>
                  <a:moveTo>
                    <a:pt x="44120" y="15097"/>
                  </a:moveTo>
                  <a:lnTo>
                    <a:pt x="44120" y="39031"/>
                  </a:lnTo>
                  <a:cubicBezTo>
                    <a:pt x="43951" y="42655"/>
                    <a:pt x="44516" y="46277"/>
                    <a:pt x="45780" y="49678"/>
                  </a:cubicBezTo>
                  <a:lnTo>
                    <a:pt x="33963" y="49678"/>
                  </a:lnTo>
                  <a:cubicBezTo>
                    <a:pt x="33302" y="48058"/>
                    <a:pt x="32838" y="46363"/>
                    <a:pt x="32578" y="44631"/>
                  </a:cubicBezTo>
                  <a:cubicBezTo>
                    <a:pt x="29059" y="48916"/>
                    <a:pt x="23723" y="51284"/>
                    <a:pt x="18184" y="51020"/>
                  </a:cubicBezTo>
                  <a:cubicBezTo>
                    <a:pt x="7835" y="51020"/>
                    <a:pt x="1873" y="44780"/>
                    <a:pt x="1873" y="36114"/>
                  </a:cubicBezTo>
                  <a:cubicBezTo>
                    <a:pt x="1873" y="27448"/>
                    <a:pt x="7367" y="21528"/>
                    <a:pt x="21570" y="19782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34"/>
                    <a:pt x="30662" y="8603"/>
                    <a:pt x="24061" y="8603"/>
                  </a:cubicBezTo>
                  <a:cubicBezTo>
                    <a:pt x="18014" y="8603"/>
                    <a:pt x="15437" y="10541"/>
                    <a:pt x="15352" y="15566"/>
                  </a:cubicBezTo>
                  <a:lnTo>
                    <a:pt x="3875" y="15566"/>
                  </a:lnTo>
                  <a:cubicBezTo>
                    <a:pt x="4152" y="4919"/>
                    <a:pt x="12051" y="0"/>
                    <a:pt x="24423" y="0"/>
                  </a:cubicBezTo>
                  <a:cubicBezTo>
                    <a:pt x="38796" y="0"/>
                    <a:pt x="44205" y="5686"/>
                    <a:pt x="44205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id="{2D539745-3D87-9D8F-8B34-02A4806C6975}"/>
                </a:ext>
              </a:extLst>
            </p:cNvPr>
            <p:cNvSpPr/>
            <p:nvPr/>
          </p:nvSpPr>
          <p:spPr>
            <a:xfrm>
              <a:off x="2629974" y="731464"/>
              <a:ext cx="42437" cy="64157"/>
            </a:xfrm>
            <a:custGeom>
              <a:avLst/>
              <a:gdLst>
                <a:gd name="connsiteX0" fmla="*/ 41629 w 42437"/>
                <a:gd name="connsiteY0" fmla="*/ 10263 h 64157"/>
                <a:gd name="connsiteX1" fmla="*/ 12095 w 42437"/>
                <a:gd name="connsiteY1" fmla="*/ 10263 h 64157"/>
                <a:gd name="connsiteX2" fmla="*/ 12095 w 42437"/>
                <a:gd name="connsiteY2" fmla="*/ 26383 h 64157"/>
                <a:gd name="connsiteX3" fmla="*/ 39691 w 42437"/>
                <a:gd name="connsiteY3" fmla="*/ 26383 h 64157"/>
                <a:gd name="connsiteX4" fmla="*/ 39691 w 42437"/>
                <a:gd name="connsiteY4" fmla="*/ 36476 h 64157"/>
                <a:gd name="connsiteX5" fmla="*/ 12095 w 42437"/>
                <a:gd name="connsiteY5" fmla="*/ 36476 h 64157"/>
                <a:gd name="connsiteX6" fmla="*/ 12095 w 42437"/>
                <a:gd name="connsiteY6" fmla="*/ 53873 h 64157"/>
                <a:gd name="connsiteX7" fmla="*/ 42438 w 42437"/>
                <a:gd name="connsiteY7" fmla="*/ 53873 h 64157"/>
                <a:gd name="connsiteX8" fmla="*/ 42438 w 42437"/>
                <a:gd name="connsiteY8" fmla="*/ 64157 h 64157"/>
                <a:gd name="connsiteX9" fmla="*/ 0 w 42437"/>
                <a:gd name="connsiteY9" fmla="*/ 64157 h 64157"/>
                <a:gd name="connsiteX10" fmla="*/ 0 w 42437"/>
                <a:gd name="connsiteY10" fmla="*/ 0 h 64157"/>
                <a:gd name="connsiteX11" fmla="*/ 41629 w 42437"/>
                <a:gd name="connsiteY11" fmla="*/ 0 h 64157"/>
                <a:gd name="connsiteX12" fmla="*/ 41629 w 42437"/>
                <a:gd name="connsiteY12" fmla="*/ 10263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64157">
                  <a:moveTo>
                    <a:pt x="41629" y="10263"/>
                  </a:moveTo>
                  <a:lnTo>
                    <a:pt x="12095" y="10263"/>
                  </a:lnTo>
                  <a:lnTo>
                    <a:pt x="12095" y="26383"/>
                  </a:lnTo>
                  <a:lnTo>
                    <a:pt x="39691" y="26383"/>
                  </a:lnTo>
                  <a:lnTo>
                    <a:pt x="39691" y="36476"/>
                  </a:lnTo>
                  <a:lnTo>
                    <a:pt x="12095" y="36476"/>
                  </a:lnTo>
                  <a:lnTo>
                    <a:pt x="12095" y="53873"/>
                  </a:lnTo>
                  <a:lnTo>
                    <a:pt x="42438" y="53873"/>
                  </a:lnTo>
                  <a:lnTo>
                    <a:pt x="42438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41629" y="0"/>
                  </a:lnTo>
                  <a:lnTo>
                    <a:pt x="41629" y="10263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id="{B182A232-5DB6-99A4-C418-B0A9991A1452}"/>
                </a:ext>
              </a:extLst>
            </p:cNvPr>
            <p:cNvSpPr/>
            <p:nvPr/>
          </p:nvSpPr>
          <p:spPr>
            <a:xfrm>
              <a:off x="2681653" y="731464"/>
              <a:ext cx="46100" cy="64157"/>
            </a:xfrm>
            <a:custGeom>
              <a:avLst/>
              <a:gdLst>
                <a:gd name="connsiteX0" fmla="*/ 11733 w 46100"/>
                <a:gd name="connsiteY0" fmla="*/ 35560 h 64157"/>
                <a:gd name="connsiteX1" fmla="*/ 31536 w 46100"/>
                <a:gd name="connsiteY1" fmla="*/ 15842 h 64157"/>
                <a:gd name="connsiteX2" fmla="*/ 45462 w 46100"/>
                <a:gd name="connsiteY2" fmla="*/ 15842 h 64157"/>
                <a:gd name="connsiteX3" fmla="*/ 26681 w 46100"/>
                <a:gd name="connsiteY3" fmla="*/ 34261 h 64157"/>
                <a:gd name="connsiteX4" fmla="*/ 46101 w 46100"/>
                <a:gd name="connsiteY4" fmla="*/ 64157 h 64157"/>
                <a:gd name="connsiteX5" fmla="*/ 32452 w 46100"/>
                <a:gd name="connsiteY5" fmla="*/ 64157 h 64157"/>
                <a:gd name="connsiteX6" fmla="*/ 18611 w 46100"/>
                <a:gd name="connsiteY6" fmla="*/ 42161 h 64157"/>
                <a:gd name="connsiteX7" fmla="*/ 11733 w 46100"/>
                <a:gd name="connsiteY7" fmla="*/ 48741 h 64157"/>
                <a:gd name="connsiteX8" fmla="*/ 11733 w 46100"/>
                <a:gd name="connsiteY8" fmla="*/ 64157 h 64157"/>
                <a:gd name="connsiteX9" fmla="*/ 0 w 46100"/>
                <a:gd name="connsiteY9" fmla="*/ 64157 h 64157"/>
                <a:gd name="connsiteX10" fmla="*/ 0 w 46100"/>
                <a:gd name="connsiteY10" fmla="*/ 0 h 64157"/>
                <a:gd name="connsiteX11" fmla="*/ 11733 w 46100"/>
                <a:gd name="connsiteY11" fmla="*/ 0 h 64157"/>
                <a:gd name="connsiteX12" fmla="*/ 11733 w 46100"/>
                <a:gd name="connsiteY12" fmla="*/ 35560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100" h="64157">
                  <a:moveTo>
                    <a:pt x="11733" y="35560"/>
                  </a:moveTo>
                  <a:lnTo>
                    <a:pt x="31536" y="15842"/>
                  </a:lnTo>
                  <a:lnTo>
                    <a:pt x="45462" y="15842"/>
                  </a:lnTo>
                  <a:lnTo>
                    <a:pt x="26681" y="34261"/>
                  </a:lnTo>
                  <a:lnTo>
                    <a:pt x="46101" y="64157"/>
                  </a:lnTo>
                  <a:lnTo>
                    <a:pt x="32452" y="64157"/>
                  </a:lnTo>
                  <a:lnTo>
                    <a:pt x="18611" y="42161"/>
                  </a:lnTo>
                  <a:lnTo>
                    <a:pt x="11733" y="48741"/>
                  </a:lnTo>
                  <a:lnTo>
                    <a:pt x="11733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11733" y="0"/>
                  </a:lnTo>
                  <a:lnTo>
                    <a:pt x="11733" y="3556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id="{44882736-EAE6-2EDA-C2CB-F7B96E3D2AE3}"/>
                </a:ext>
              </a:extLst>
            </p:cNvPr>
            <p:cNvSpPr/>
            <p:nvPr/>
          </p:nvSpPr>
          <p:spPr>
            <a:xfrm>
              <a:off x="2728137" y="745879"/>
              <a:ext cx="49038" cy="51104"/>
            </a:xfrm>
            <a:custGeom>
              <a:avLst/>
              <a:gdLst>
                <a:gd name="connsiteX0" fmla="*/ 14159 w 49038"/>
                <a:gd name="connsiteY0" fmla="*/ 25361 h 51104"/>
                <a:gd name="connsiteX1" fmla="*/ 26339 w 49038"/>
                <a:gd name="connsiteY1" fmla="*/ 41501 h 51104"/>
                <a:gd name="connsiteX2" fmla="*/ 38626 w 49038"/>
                <a:gd name="connsiteY2" fmla="*/ 25361 h 51104"/>
                <a:gd name="connsiteX3" fmla="*/ 26339 w 49038"/>
                <a:gd name="connsiteY3" fmla="*/ 9689 h 51104"/>
                <a:gd name="connsiteX4" fmla="*/ 14159 w 49038"/>
                <a:gd name="connsiteY4" fmla="*/ 25361 h 51104"/>
                <a:gd name="connsiteX5" fmla="*/ 50912 w 49038"/>
                <a:gd name="connsiteY5" fmla="*/ 25552 h 51104"/>
                <a:gd name="connsiteX6" fmla="*/ 26339 w 49038"/>
                <a:gd name="connsiteY6" fmla="*/ 51105 h 51104"/>
                <a:gd name="connsiteX7" fmla="*/ 1873 w 49038"/>
                <a:gd name="connsiteY7" fmla="*/ 25552 h 51104"/>
                <a:gd name="connsiteX8" fmla="*/ 26339 w 49038"/>
                <a:gd name="connsiteY8" fmla="*/ 0 h 51104"/>
                <a:gd name="connsiteX9" fmla="*/ 50912 w 49038"/>
                <a:gd name="connsiteY9" fmla="*/ 25552 h 51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038" h="51104">
                  <a:moveTo>
                    <a:pt x="14159" y="25361"/>
                  </a:moveTo>
                  <a:cubicBezTo>
                    <a:pt x="14159" y="35816"/>
                    <a:pt x="18653" y="41501"/>
                    <a:pt x="26339" y="41501"/>
                  </a:cubicBezTo>
                  <a:cubicBezTo>
                    <a:pt x="34026" y="41501"/>
                    <a:pt x="38626" y="35816"/>
                    <a:pt x="38626" y="25361"/>
                  </a:cubicBezTo>
                  <a:cubicBezTo>
                    <a:pt x="38626" y="14906"/>
                    <a:pt x="33771" y="9689"/>
                    <a:pt x="26339" y="9689"/>
                  </a:cubicBezTo>
                  <a:cubicBezTo>
                    <a:pt x="18908" y="9689"/>
                    <a:pt x="14159" y="15012"/>
                    <a:pt x="14159" y="25361"/>
                  </a:cubicBezTo>
                  <a:moveTo>
                    <a:pt x="50912" y="25552"/>
                  </a:moveTo>
                  <a:cubicBezTo>
                    <a:pt x="50912" y="40671"/>
                    <a:pt x="41735" y="51105"/>
                    <a:pt x="26339" y="51105"/>
                  </a:cubicBezTo>
                  <a:cubicBezTo>
                    <a:pt x="10944" y="51105"/>
                    <a:pt x="1873" y="40458"/>
                    <a:pt x="1873" y="25552"/>
                  </a:cubicBezTo>
                  <a:cubicBezTo>
                    <a:pt x="1873" y="10647"/>
                    <a:pt x="11136" y="0"/>
                    <a:pt x="26339" y="0"/>
                  </a:cubicBezTo>
                  <a:cubicBezTo>
                    <a:pt x="41543" y="0"/>
                    <a:pt x="50912" y="11094"/>
                    <a:pt x="50912" y="2555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9ABA2CED-E22A-580E-1288-7A19347F0B65}"/>
                </a:ext>
              </a:extLst>
            </p:cNvPr>
            <p:cNvSpPr/>
            <p:nvPr/>
          </p:nvSpPr>
          <p:spPr>
            <a:xfrm>
              <a:off x="2785714" y="745939"/>
              <a:ext cx="42416" cy="49724"/>
            </a:xfrm>
            <a:custGeom>
              <a:avLst/>
              <a:gdLst>
                <a:gd name="connsiteX0" fmla="*/ 44247 w 42416"/>
                <a:gd name="connsiteY0" fmla="*/ 18424 h 49724"/>
                <a:gd name="connsiteX1" fmla="*/ 44247 w 42416"/>
                <a:gd name="connsiteY1" fmla="*/ 49682 h 49724"/>
                <a:gd name="connsiteX2" fmla="*/ 32515 w 42416"/>
                <a:gd name="connsiteY2" fmla="*/ 49682 h 49724"/>
                <a:gd name="connsiteX3" fmla="*/ 32515 w 42416"/>
                <a:gd name="connsiteY3" fmla="*/ 22235 h 49724"/>
                <a:gd name="connsiteX4" fmla="*/ 24274 w 42416"/>
                <a:gd name="connsiteY4" fmla="*/ 10034 h 49724"/>
                <a:gd name="connsiteX5" fmla="*/ 13627 w 42416"/>
                <a:gd name="connsiteY5" fmla="*/ 22682 h 49724"/>
                <a:gd name="connsiteX6" fmla="*/ 13627 w 42416"/>
                <a:gd name="connsiteY6" fmla="*/ 49725 h 49724"/>
                <a:gd name="connsiteX7" fmla="*/ 1873 w 42416"/>
                <a:gd name="connsiteY7" fmla="*/ 49725 h 49724"/>
                <a:gd name="connsiteX8" fmla="*/ 1873 w 42416"/>
                <a:gd name="connsiteY8" fmla="*/ 1389 h 49724"/>
                <a:gd name="connsiteX9" fmla="*/ 13414 w 42416"/>
                <a:gd name="connsiteY9" fmla="*/ 1389 h 49724"/>
                <a:gd name="connsiteX10" fmla="*/ 13414 w 42416"/>
                <a:gd name="connsiteY10" fmla="*/ 7606 h 49724"/>
                <a:gd name="connsiteX11" fmla="*/ 27894 w 42416"/>
                <a:gd name="connsiteY11" fmla="*/ 5 h 49724"/>
                <a:gd name="connsiteX12" fmla="*/ 44290 w 42416"/>
                <a:gd name="connsiteY12" fmla="*/ 18424 h 4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16" h="49724">
                  <a:moveTo>
                    <a:pt x="44247" y="18424"/>
                  </a:moveTo>
                  <a:lnTo>
                    <a:pt x="44247" y="49682"/>
                  </a:lnTo>
                  <a:lnTo>
                    <a:pt x="32515" y="49682"/>
                  </a:lnTo>
                  <a:lnTo>
                    <a:pt x="32515" y="22235"/>
                  </a:lnTo>
                  <a:cubicBezTo>
                    <a:pt x="32515" y="14527"/>
                    <a:pt x="30875" y="10034"/>
                    <a:pt x="24274" y="10034"/>
                  </a:cubicBezTo>
                  <a:cubicBezTo>
                    <a:pt x="18141" y="10034"/>
                    <a:pt x="13627" y="15166"/>
                    <a:pt x="13627" y="22682"/>
                  </a:cubicBezTo>
                  <a:lnTo>
                    <a:pt x="13627" y="49725"/>
                  </a:lnTo>
                  <a:lnTo>
                    <a:pt x="1873" y="49725"/>
                  </a:lnTo>
                  <a:lnTo>
                    <a:pt x="1873" y="1389"/>
                  </a:lnTo>
                  <a:lnTo>
                    <a:pt x="13414" y="1389"/>
                  </a:lnTo>
                  <a:lnTo>
                    <a:pt x="13414" y="7606"/>
                  </a:lnTo>
                  <a:cubicBezTo>
                    <a:pt x="16606" y="2745"/>
                    <a:pt x="22079" y="-127"/>
                    <a:pt x="27894" y="5"/>
                  </a:cubicBezTo>
                  <a:cubicBezTo>
                    <a:pt x="38434" y="5"/>
                    <a:pt x="44290" y="6882"/>
                    <a:pt x="44290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74E713E6-29C6-D543-4CC7-80024FBE2196}"/>
                </a:ext>
              </a:extLst>
            </p:cNvPr>
            <p:cNvSpPr/>
            <p:nvPr/>
          </p:nvSpPr>
          <p:spPr>
            <a:xfrm>
              <a:off x="2836329" y="745879"/>
              <a:ext cx="49038" cy="51104"/>
            </a:xfrm>
            <a:custGeom>
              <a:avLst/>
              <a:gdLst>
                <a:gd name="connsiteX0" fmla="*/ 14159 w 49038"/>
                <a:gd name="connsiteY0" fmla="*/ 25361 h 51104"/>
                <a:gd name="connsiteX1" fmla="*/ 26339 w 49038"/>
                <a:gd name="connsiteY1" fmla="*/ 41501 h 51104"/>
                <a:gd name="connsiteX2" fmla="*/ 38626 w 49038"/>
                <a:gd name="connsiteY2" fmla="*/ 25361 h 51104"/>
                <a:gd name="connsiteX3" fmla="*/ 26339 w 49038"/>
                <a:gd name="connsiteY3" fmla="*/ 9689 h 51104"/>
                <a:gd name="connsiteX4" fmla="*/ 14159 w 49038"/>
                <a:gd name="connsiteY4" fmla="*/ 25361 h 51104"/>
                <a:gd name="connsiteX5" fmla="*/ 50912 w 49038"/>
                <a:gd name="connsiteY5" fmla="*/ 25552 h 51104"/>
                <a:gd name="connsiteX6" fmla="*/ 26339 w 49038"/>
                <a:gd name="connsiteY6" fmla="*/ 51105 h 51104"/>
                <a:gd name="connsiteX7" fmla="*/ 1873 w 49038"/>
                <a:gd name="connsiteY7" fmla="*/ 25552 h 51104"/>
                <a:gd name="connsiteX8" fmla="*/ 26339 w 49038"/>
                <a:gd name="connsiteY8" fmla="*/ 0 h 51104"/>
                <a:gd name="connsiteX9" fmla="*/ 50912 w 49038"/>
                <a:gd name="connsiteY9" fmla="*/ 25552 h 51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038" h="51104">
                  <a:moveTo>
                    <a:pt x="14159" y="25361"/>
                  </a:moveTo>
                  <a:cubicBezTo>
                    <a:pt x="14159" y="35816"/>
                    <a:pt x="18653" y="41501"/>
                    <a:pt x="26339" y="41501"/>
                  </a:cubicBezTo>
                  <a:cubicBezTo>
                    <a:pt x="34026" y="41501"/>
                    <a:pt x="38626" y="35816"/>
                    <a:pt x="38626" y="25361"/>
                  </a:cubicBezTo>
                  <a:cubicBezTo>
                    <a:pt x="38626" y="14906"/>
                    <a:pt x="33771" y="9689"/>
                    <a:pt x="26339" y="9689"/>
                  </a:cubicBezTo>
                  <a:cubicBezTo>
                    <a:pt x="18908" y="9689"/>
                    <a:pt x="14159" y="15012"/>
                    <a:pt x="14159" y="25361"/>
                  </a:cubicBezTo>
                  <a:moveTo>
                    <a:pt x="50912" y="25552"/>
                  </a:moveTo>
                  <a:cubicBezTo>
                    <a:pt x="50912" y="40671"/>
                    <a:pt x="41735" y="51105"/>
                    <a:pt x="26339" y="51105"/>
                  </a:cubicBezTo>
                  <a:cubicBezTo>
                    <a:pt x="10944" y="51105"/>
                    <a:pt x="1873" y="40458"/>
                    <a:pt x="1873" y="25552"/>
                  </a:cubicBezTo>
                  <a:cubicBezTo>
                    <a:pt x="1873" y="10647"/>
                    <a:pt x="11136" y="0"/>
                    <a:pt x="26339" y="0"/>
                  </a:cubicBezTo>
                  <a:cubicBezTo>
                    <a:pt x="41543" y="0"/>
                    <a:pt x="50912" y="11094"/>
                    <a:pt x="50912" y="2555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AB5B9872-0E6F-0628-C793-59392534E4F4}"/>
                </a:ext>
              </a:extLst>
            </p:cNvPr>
            <p:cNvSpPr/>
            <p:nvPr/>
          </p:nvSpPr>
          <p:spPr>
            <a:xfrm>
              <a:off x="2893843" y="745933"/>
              <a:ext cx="69289" cy="49687"/>
            </a:xfrm>
            <a:custGeom>
              <a:avLst/>
              <a:gdLst>
                <a:gd name="connsiteX0" fmla="*/ 71162 w 69289"/>
                <a:gd name="connsiteY0" fmla="*/ 18621 h 49687"/>
                <a:gd name="connsiteX1" fmla="*/ 71162 w 69289"/>
                <a:gd name="connsiteY1" fmla="*/ 49688 h 49687"/>
                <a:gd name="connsiteX2" fmla="*/ 59430 w 69289"/>
                <a:gd name="connsiteY2" fmla="*/ 49688 h 49687"/>
                <a:gd name="connsiteX3" fmla="*/ 59430 w 69289"/>
                <a:gd name="connsiteY3" fmla="*/ 23476 h 49687"/>
                <a:gd name="connsiteX4" fmla="*/ 52019 w 69289"/>
                <a:gd name="connsiteY4" fmla="*/ 9997 h 49687"/>
                <a:gd name="connsiteX5" fmla="*/ 42395 w 69289"/>
                <a:gd name="connsiteY5" fmla="*/ 22475 h 49687"/>
                <a:gd name="connsiteX6" fmla="*/ 42395 w 69289"/>
                <a:gd name="connsiteY6" fmla="*/ 49688 h 49687"/>
                <a:gd name="connsiteX7" fmla="*/ 30662 w 69289"/>
                <a:gd name="connsiteY7" fmla="*/ 49688 h 49687"/>
                <a:gd name="connsiteX8" fmla="*/ 30662 w 69289"/>
                <a:gd name="connsiteY8" fmla="*/ 23476 h 49687"/>
                <a:gd name="connsiteX9" fmla="*/ 23337 w 69289"/>
                <a:gd name="connsiteY9" fmla="*/ 9997 h 49687"/>
                <a:gd name="connsiteX10" fmla="*/ 13606 w 69289"/>
                <a:gd name="connsiteY10" fmla="*/ 22475 h 49687"/>
                <a:gd name="connsiteX11" fmla="*/ 13606 w 69289"/>
                <a:gd name="connsiteY11" fmla="*/ 49688 h 49687"/>
                <a:gd name="connsiteX12" fmla="*/ 1873 w 69289"/>
                <a:gd name="connsiteY12" fmla="*/ 49688 h 49687"/>
                <a:gd name="connsiteX13" fmla="*/ 1873 w 69289"/>
                <a:gd name="connsiteY13" fmla="*/ 1394 h 49687"/>
                <a:gd name="connsiteX14" fmla="*/ 13436 w 69289"/>
                <a:gd name="connsiteY14" fmla="*/ 1394 h 49687"/>
                <a:gd name="connsiteX15" fmla="*/ 13436 w 69289"/>
                <a:gd name="connsiteY15" fmla="*/ 6888 h 49687"/>
                <a:gd name="connsiteX16" fmla="*/ 26723 w 69289"/>
                <a:gd name="connsiteY16" fmla="*/ 10 h 49687"/>
                <a:gd name="connsiteX17" fmla="*/ 40202 w 69289"/>
                <a:gd name="connsiteY17" fmla="*/ 7995 h 49687"/>
                <a:gd name="connsiteX18" fmla="*/ 55490 w 69289"/>
                <a:gd name="connsiteY18" fmla="*/ 10 h 49687"/>
                <a:gd name="connsiteX19" fmla="*/ 71162 w 69289"/>
                <a:gd name="connsiteY19" fmla="*/ 18621 h 4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9289" h="49687">
                  <a:moveTo>
                    <a:pt x="71162" y="18621"/>
                  </a:moveTo>
                  <a:lnTo>
                    <a:pt x="71162" y="49688"/>
                  </a:lnTo>
                  <a:lnTo>
                    <a:pt x="59430" y="49688"/>
                  </a:lnTo>
                  <a:lnTo>
                    <a:pt x="59430" y="23476"/>
                  </a:lnTo>
                  <a:cubicBezTo>
                    <a:pt x="59430" y="14405"/>
                    <a:pt x="58258" y="9997"/>
                    <a:pt x="52019" y="9997"/>
                  </a:cubicBezTo>
                  <a:cubicBezTo>
                    <a:pt x="46419" y="9997"/>
                    <a:pt x="42395" y="15044"/>
                    <a:pt x="42395" y="22475"/>
                  </a:cubicBezTo>
                  <a:lnTo>
                    <a:pt x="42395" y="49688"/>
                  </a:lnTo>
                  <a:lnTo>
                    <a:pt x="30662" y="49688"/>
                  </a:lnTo>
                  <a:lnTo>
                    <a:pt x="30662" y="23476"/>
                  </a:lnTo>
                  <a:cubicBezTo>
                    <a:pt x="30662" y="14405"/>
                    <a:pt x="29661" y="9997"/>
                    <a:pt x="23337" y="9997"/>
                  </a:cubicBezTo>
                  <a:cubicBezTo>
                    <a:pt x="17737" y="9997"/>
                    <a:pt x="13606" y="15044"/>
                    <a:pt x="13606" y="22475"/>
                  </a:cubicBezTo>
                  <a:lnTo>
                    <a:pt x="13606" y="49688"/>
                  </a:lnTo>
                  <a:lnTo>
                    <a:pt x="1873" y="49688"/>
                  </a:lnTo>
                  <a:lnTo>
                    <a:pt x="1873" y="1394"/>
                  </a:lnTo>
                  <a:lnTo>
                    <a:pt x="13436" y="1394"/>
                  </a:lnTo>
                  <a:lnTo>
                    <a:pt x="13436" y="6888"/>
                  </a:lnTo>
                  <a:cubicBezTo>
                    <a:pt x="16391" y="2468"/>
                    <a:pt x="21408" y="-128"/>
                    <a:pt x="26723" y="10"/>
                  </a:cubicBezTo>
                  <a:cubicBezTo>
                    <a:pt x="33409" y="10"/>
                    <a:pt x="37902" y="2949"/>
                    <a:pt x="40202" y="7995"/>
                  </a:cubicBezTo>
                  <a:cubicBezTo>
                    <a:pt x="43542" y="2834"/>
                    <a:pt x="49345" y="-198"/>
                    <a:pt x="55490" y="10"/>
                  </a:cubicBezTo>
                  <a:cubicBezTo>
                    <a:pt x="65945" y="10"/>
                    <a:pt x="71162" y="6888"/>
                    <a:pt x="71162" y="1862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id="{E4A1022E-A1D7-32A3-C79B-842D8479D385}"/>
                </a:ext>
              </a:extLst>
            </p:cNvPr>
            <p:cNvSpPr/>
            <p:nvPr/>
          </p:nvSpPr>
          <p:spPr>
            <a:xfrm>
              <a:off x="2972650" y="725608"/>
              <a:ext cx="14309" cy="70013"/>
            </a:xfrm>
            <a:custGeom>
              <a:avLst/>
              <a:gdLst>
                <a:gd name="connsiteX0" fmla="*/ 14884 w 14309"/>
                <a:gd name="connsiteY0" fmla="*/ 70013 h 70013"/>
                <a:gd name="connsiteX1" fmla="*/ 3151 w 14309"/>
                <a:gd name="connsiteY1" fmla="*/ 70013 h 70013"/>
                <a:gd name="connsiteX2" fmla="*/ 3151 w 14309"/>
                <a:gd name="connsiteY2" fmla="*/ 21720 h 70013"/>
                <a:gd name="connsiteX3" fmla="*/ 14884 w 14309"/>
                <a:gd name="connsiteY3" fmla="*/ 21720 h 70013"/>
                <a:gd name="connsiteX4" fmla="*/ 16183 w 14309"/>
                <a:gd name="connsiteY4" fmla="*/ 6963 h 70013"/>
                <a:gd name="connsiteX5" fmla="*/ 9028 w 14309"/>
                <a:gd name="connsiteY5" fmla="*/ 13926 h 70013"/>
                <a:gd name="connsiteX6" fmla="*/ 1873 w 14309"/>
                <a:gd name="connsiteY6" fmla="*/ 6963 h 70013"/>
                <a:gd name="connsiteX7" fmla="*/ 9028 w 14309"/>
                <a:gd name="connsiteY7" fmla="*/ 0 h 70013"/>
                <a:gd name="connsiteX8" fmla="*/ 16183 w 14309"/>
                <a:gd name="connsiteY8" fmla="*/ 6963 h 70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09" h="70013">
                  <a:moveTo>
                    <a:pt x="14884" y="70013"/>
                  </a:moveTo>
                  <a:lnTo>
                    <a:pt x="3151" y="70013"/>
                  </a:lnTo>
                  <a:lnTo>
                    <a:pt x="3151" y="21720"/>
                  </a:lnTo>
                  <a:lnTo>
                    <a:pt x="14884" y="21720"/>
                  </a:lnTo>
                  <a:close/>
                  <a:moveTo>
                    <a:pt x="16183" y="6963"/>
                  </a:moveTo>
                  <a:cubicBezTo>
                    <a:pt x="16102" y="10849"/>
                    <a:pt x="12914" y="13950"/>
                    <a:pt x="9028" y="13926"/>
                  </a:cubicBezTo>
                  <a:cubicBezTo>
                    <a:pt x="5142" y="13950"/>
                    <a:pt x="1954" y="10849"/>
                    <a:pt x="1873" y="6963"/>
                  </a:cubicBezTo>
                  <a:cubicBezTo>
                    <a:pt x="1954" y="3077"/>
                    <a:pt x="5142" y="-23"/>
                    <a:pt x="9028" y="0"/>
                  </a:cubicBezTo>
                  <a:cubicBezTo>
                    <a:pt x="12914" y="-23"/>
                    <a:pt x="16102" y="3077"/>
                    <a:pt x="16183" y="69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35956B42-4B2A-EBA2-B0BC-4F66610CA1B0}"/>
                </a:ext>
              </a:extLst>
            </p:cNvPr>
            <p:cNvSpPr/>
            <p:nvPr/>
          </p:nvSpPr>
          <p:spPr>
            <a:xfrm>
              <a:off x="2994072" y="746007"/>
              <a:ext cx="46206" cy="50950"/>
            </a:xfrm>
            <a:custGeom>
              <a:avLst/>
              <a:gdLst>
                <a:gd name="connsiteX0" fmla="*/ 47250 w 46206"/>
                <a:gd name="connsiteY0" fmla="*/ 12862 h 50950"/>
                <a:gd name="connsiteX1" fmla="*/ 37093 w 46206"/>
                <a:gd name="connsiteY1" fmla="*/ 16992 h 50950"/>
                <a:gd name="connsiteX2" fmla="*/ 26446 w 46206"/>
                <a:gd name="connsiteY2" fmla="*/ 9561 h 50950"/>
                <a:gd name="connsiteX3" fmla="*/ 14160 w 46206"/>
                <a:gd name="connsiteY3" fmla="*/ 25318 h 50950"/>
                <a:gd name="connsiteX4" fmla="*/ 26531 w 46206"/>
                <a:gd name="connsiteY4" fmla="*/ 41374 h 50950"/>
                <a:gd name="connsiteX5" fmla="*/ 37902 w 46206"/>
                <a:gd name="connsiteY5" fmla="*/ 32558 h 50950"/>
                <a:gd name="connsiteX6" fmla="*/ 48080 w 46206"/>
                <a:gd name="connsiteY6" fmla="*/ 36817 h 50950"/>
                <a:gd name="connsiteX7" fmla="*/ 25977 w 46206"/>
                <a:gd name="connsiteY7" fmla="*/ 50934 h 50950"/>
                <a:gd name="connsiteX8" fmla="*/ 1873 w 46206"/>
                <a:gd name="connsiteY8" fmla="*/ 25552 h 50950"/>
                <a:gd name="connsiteX9" fmla="*/ 25892 w 46206"/>
                <a:gd name="connsiteY9" fmla="*/ 0 h 50950"/>
                <a:gd name="connsiteX10" fmla="*/ 47335 w 46206"/>
                <a:gd name="connsiteY10" fmla="*/ 12925 h 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206" h="50950">
                  <a:moveTo>
                    <a:pt x="47250" y="12862"/>
                  </a:moveTo>
                  <a:lnTo>
                    <a:pt x="37093" y="16992"/>
                  </a:lnTo>
                  <a:cubicBezTo>
                    <a:pt x="35549" y="12455"/>
                    <a:pt x="31237" y="9446"/>
                    <a:pt x="26446" y="9561"/>
                  </a:cubicBezTo>
                  <a:cubicBezTo>
                    <a:pt x="19121" y="9561"/>
                    <a:pt x="14160" y="14970"/>
                    <a:pt x="14160" y="25318"/>
                  </a:cubicBezTo>
                  <a:cubicBezTo>
                    <a:pt x="14160" y="35667"/>
                    <a:pt x="18844" y="41374"/>
                    <a:pt x="26531" y="41374"/>
                  </a:cubicBezTo>
                  <a:cubicBezTo>
                    <a:pt x="33132" y="41374"/>
                    <a:pt x="36071" y="37328"/>
                    <a:pt x="37902" y="32558"/>
                  </a:cubicBezTo>
                  <a:lnTo>
                    <a:pt x="48080" y="36817"/>
                  </a:lnTo>
                  <a:cubicBezTo>
                    <a:pt x="44375" y="45671"/>
                    <a:pt x="35568" y="51296"/>
                    <a:pt x="25977" y="50934"/>
                  </a:cubicBezTo>
                  <a:cubicBezTo>
                    <a:pt x="10774" y="50934"/>
                    <a:pt x="1873" y="40288"/>
                    <a:pt x="1873" y="25552"/>
                  </a:cubicBezTo>
                  <a:cubicBezTo>
                    <a:pt x="1873" y="10817"/>
                    <a:pt x="11051" y="0"/>
                    <a:pt x="25892" y="0"/>
                  </a:cubicBezTo>
                  <a:cubicBezTo>
                    <a:pt x="36347" y="0"/>
                    <a:pt x="43758" y="5132"/>
                    <a:pt x="47335" y="129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34332DAE-BAF3-6742-5BC3-25F79279DF15}"/>
                </a:ext>
              </a:extLst>
            </p:cNvPr>
            <p:cNvSpPr/>
            <p:nvPr/>
          </p:nvSpPr>
          <p:spPr>
            <a:xfrm>
              <a:off x="3044324" y="747306"/>
              <a:ext cx="39414" cy="48314"/>
            </a:xfrm>
            <a:custGeom>
              <a:avLst/>
              <a:gdLst>
                <a:gd name="connsiteX0" fmla="*/ 38861 w 39414"/>
                <a:gd name="connsiteY0" fmla="*/ 9071 h 48314"/>
                <a:gd name="connsiteX1" fmla="*/ 14479 w 39414"/>
                <a:gd name="connsiteY1" fmla="*/ 38499 h 48314"/>
                <a:gd name="connsiteX2" fmla="*/ 39414 w 39414"/>
                <a:gd name="connsiteY2" fmla="*/ 38499 h 48314"/>
                <a:gd name="connsiteX3" fmla="*/ 39414 w 39414"/>
                <a:gd name="connsiteY3" fmla="*/ 48315 h 48314"/>
                <a:gd name="connsiteX4" fmla="*/ 0 w 39414"/>
                <a:gd name="connsiteY4" fmla="*/ 48315 h 48314"/>
                <a:gd name="connsiteX5" fmla="*/ 0 w 39414"/>
                <a:gd name="connsiteY5" fmla="*/ 39414 h 48314"/>
                <a:gd name="connsiteX6" fmla="*/ 24658 w 39414"/>
                <a:gd name="connsiteY6" fmla="*/ 9540 h 48314"/>
                <a:gd name="connsiteX7" fmla="*/ 2470 w 39414"/>
                <a:gd name="connsiteY7" fmla="*/ 9540 h 48314"/>
                <a:gd name="connsiteX8" fmla="*/ 2470 w 39414"/>
                <a:gd name="connsiteY8" fmla="*/ 0 h 48314"/>
                <a:gd name="connsiteX9" fmla="*/ 38861 w 39414"/>
                <a:gd name="connsiteY9" fmla="*/ 0 h 48314"/>
                <a:gd name="connsiteX10" fmla="*/ 38861 w 39414"/>
                <a:gd name="connsiteY10" fmla="*/ 9071 h 48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414" h="48314">
                  <a:moveTo>
                    <a:pt x="38861" y="9071"/>
                  </a:moveTo>
                  <a:lnTo>
                    <a:pt x="14479" y="38499"/>
                  </a:lnTo>
                  <a:lnTo>
                    <a:pt x="39414" y="38499"/>
                  </a:lnTo>
                  <a:lnTo>
                    <a:pt x="39414" y="48315"/>
                  </a:lnTo>
                  <a:lnTo>
                    <a:pt x="0" y="48315"/>
                  </a:lnTo>
                  <a:lnTo>
                    <a:pt x="0" y="39414"/>
                  </a:lnTo>
                  <a:lnTo>
                    <a:pt x="24658" y="9540"/>
                  </a:lnTo>
                  <a:lnTo>
                    <a:pt x="2470" y="9540"/>
                  </a:lnTo>
                  <a:lnTo>
                    <a:pt x="2470" y="0"/>
                  </a:lnTo>
                  <a:lnTo>
                    <a:pt x="38861" y="0"/>
                  </a:lnTo>
                  <a:lnTo>
                    <a:pt x="38861" y="907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1D97C2AE-6418-859A-B87A-059EA876C599}"/>
                </a:ext>
              </a:extLst>
            </p:cNvPr>
            <p:cNvSpPr/>
            <p:nvPr/>
          </p:nvSpPr>
          <p:spPr>
            <a:xfrm>
              <a:off x="3091532" y="745939"/>
              <a:ext cx="42437" cy="49724"/>
            </a:xfrm>
            <a:custGeom>
              <a:avLst/>
              <a:gdLst>
                <a:gd name="connsiteX0" fmla="*/ 44311 w 42437"/>
                <a:gd name="connsiteY0" fmla="*/ 18424 h 49724"/>
                <a:gd name="connsiteX1" fmla="*/ 44311 w 42437"/>
                <a:gd name="connsiteY1" fmla="*/ 49682 h 49724"/>
                <a:gd name="connsiteX2" fmla="*/ 32493 w 42437"/>
                <a:gd name="connsiteY2" fmla="*/ 49682 h 49724"/>
                <a:gd name="connsiteX3" fmla="*/ 32493 w 42437"/>
                <a:gd name="connsiteY3" fmla="*/ 22235 h 49724"/>
                <a:gd name="connsiteX4" fmla="*/ 24253 w 42437"/>
                <a:gd name="connsiteY4" fmla="*/ 10034 h 49724"/>
                <a:gd name="connsiteX5" fmla="*/ 13606 w 42437"/>
                <a:gd name="connsiteY5" fmla="*/ 22682 h 49724"/>
                <a:gd name="connsiteX6" fmla="*/ 13606 w 42437"/>
                <a:gd name="connsiteY6" fmla="*/ 49725 h 49724"/>
                <a:gd name="connsiteX7" fmla="*/ 1873 w 42437"/>
                <a:gd name="connsiteY7" fmla="*/ 49725 h 49724"/>
                <a:gd name="connsiteX8" fmla="*/ 1873 w 42437"/>
                <a:gd name="connsiteY8" fmla="*/ 1389 h 49724"/>
                <a:gd name="connsiteX9" fmla="*/ 13436 w 42437"/>
                <a:gd name="connsiteY9" fmla="*/ 1389 h 49724"/>
                <a:gd name="connsiteX10" fmla="*/ 13436 w 42437"/>
                <a:gd name="connsiteY10" fmla="*/ 7606 h 49724"/>
                <a:gd name="connsiteX11" fmla="*/ 27915 w 42437"/>
                <a:gd name="connsiteY11" fmla="*/ 5 h 49724"/>
                <a:gd name="connsiteX12" fmla="*/ 44311 w 42437"/>
                <a:gd name="connsiteY12" fmla="*/ 18424 h 4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49724">
                  <a:moveTo>
                    <a:pt x="44311" y="18424"/>
                  </a:moveTo>
                  <a:lnTo>
                    <a:pt x="44311" y="49682"/>
                  </a:lnTo>
                  <a:lnTo>
                    <a:pt x="32493" y="49682"/>
                  </a:lnTo>
                  <a:lnTo>
                    <a:pt x="32493" y="22235"/>
                  </a:lnTo>
                  <a:cubicBezTo>
                    <a:pt x="32493" y="14527"/>
                    <a:pt x="30854" y="10034"/>
                    <a:pt x="24253" y="10034"/>
                  </a:cubicBezTo>
                  <a:cubicBezTo>
                    <a:pt x="18099" y="10034"/>
                    <a:pt x="13606" y="15166"/>
                    <a:pt x="13606" y="22682"/>
                  </a:cubicBezTo>
                  <a:lnTo>
                    <a:pt x="13606" y="49725"/>
                  </a:lnTo>
                  <a:lnTo>
                    <a:pt x="1873" y="49725"/>
                  </a:lnTo>
                  <a:lnTo>
                    <a:pt x="1873" y="1389"/>
                  </a:lnTo>
                  <a:lnTo>
                    <a:pt x="13436" y="1389"/>
                  </a:lnTo>
                  <a:lnTo>
                    <a:pt x="13436" y="7606"/>
                  </a:lnTo>
                  <a:cubicBezTo>
                    <a:pt x="16628" y="2745"/>
                    <a:pt x="22100" y="-127"/>
                    <a:pt x="27915" y="5"/>
                  </a:cubicBezTo>
                  <a:cubicBezTo>
                    <a:pt x="38455" y="5"/>
                    <a:pt x="44311" y="6882"/>
                    <a:pt x="44311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565B11A2-C290-6758-EE3B-3C5B8104C051}"/>
                </a:ext>
              </a:extLst>
            </p:cNvPr>
            <p:cNvSpPr/>
            <p:nvPr/>
          </p:nvSpPr>
          <p:spPr>
            <a:xfrm>
              <a:off x="3142019" y="745943"/>
              <a:ext cx="43885" cy="51038"/>
            </a:xfrm>
            <a:custGeom>
              <a:avLst/>
              <a:gdLst>
                <a:gd name="connsiteX0" fmla="*/ 24593 w 43885"/>
                <a:gd name="connsiteY0" fmla="*/ 27405 h 51038"/>
                <a:gd name="connsiteX1" fmla="*/ 13947 w 43885"/>
                <a:gd name="connsiteY1" fmla="*/ 35113 h 51038"/>
                <a:gd name="connsiteX2" fmla="*/ 21272 w 43885"/>
                <a:gd name="connsiteY2" fmla="*/ 41501 h 51038"/>
                <a:gd name="connsiteX3" fmla="*/ 32451 w 43885"/>
                <a:gd name="connsiteY3" fmla="*/ 31429 h 51038"/>
                <a:gd name="connsiteX4" fmla="*/ 32451 w 43885"/>
                <a:gd name="connsiteY4" fmla="*/ 26191 h 51038"/>
                <a:gd name="connsiteX5" fmla="*/ 44119 w 43885"/>
                <a:gd name="connsiteY5" fmla="*/ 15225 h 51038"/>
                <a:gd name="connsiteX6" fmla="*/ 44119 w 43885"/>
                <a:gd name="connsiteY6" fmla="*/ 39138 h 51038"/>
                <a:gd name="connsiteX7" fmla="*/ 45759 w 43885"/>
                <a:gd name="connsiteY7" fmla="*/ 49678 h 51038"/>
                <a:gd name="connsiteX8" fmla="*/ 33941 w 43885"/>
                <a:gd name="connsiteY8" fmla="*/ 49678 h 51038"/>
                <a:gd name="connsiteX9" fmla="*/ 32578 w 43885"/>
                <a:gd name="connsiteY9" fmla="*/ 44631 h 51038"/>
                <a:gd name="connsiteX10" fmla="*/ 18184 w 43885"/>
                <a:gd name="connsiteY10" fmla="*/ 51020 h 51038"/>
                <a:gd name="connsiteX11" fmla="*/ 1873 w 43885"/>
                <a:gd name="connsiteY11" fmla="*/ 36114 h 51038"/>
                <a:gd name="connsiteX12" fmla="*/ 21570 w 43885"/>
                <a:gd name="connsiteY12" fmla="*/ 19803 h 51038"/>
                <a:gd name="connsiteX13" fmla="*/ 32387 w 43885"/>
                <a:gd name="connsiteY13" fmla="*/ 18419 h 51038"/>
                <a:gd name="connsiteX14" fmla="*/ 32387 w 43885"/>
                <a:gd name="connsiteY14" fmla="*/ 16034 h 51038"/>
                <a:gd name="connsiteX15" fmla="*/ 24040 w 43885"/>
                <a:gd name="connsiteY15" fmla="*/ 8624 h 51038"/>
                <a:gd name="connsiteX16" fmla="*/ 15331 w 43885"/>
                <a:gd name="connsiteY16" fmla="*/ 15587 h 51038"/>
                <a:gd name="connsiteX17" fmla="*/ 3790 w 43885"/>
                <a:gd name="connsiteY17" fmla="*/ 15587 h 51038"/>
                <a:gd name="connsiteX18" fmla="*/ 24317 w 43885"/>
                <a:gd name="connsiteY18" fmla="*/ 0 h 51038"/>
                <a:gd name="connsiteX19" fmla="*/ 44119 w 43885"/>
                <a:gd name="connsiteY19" fmla="*/ 15225 h 51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885" h="51038">
                  <a:moveTo>
                    <a:pt x="24593" y="27405"/>
                  </a:moveTo>
                  <a:cubicBezTo>
                    <a:pt x="16992" y="28406"/>
                    <a:pt x="13947" y="30514"/>
                    <a:pt x="13947" y="35113"/>
                  </a:cubicBezTo>
                  <a:cubicBezTo>
                    <a:pt x="13947" y="38946"/>
                    <a:pt x="16076" y="41501"/>
                    <a:pt x="21272" y="41501"/>
                  </a:cubicBezTo>
                  <a:cubicBezTo>
                    <a:pt x="27234" y="41501"/>
                    <a:pt x="32451" y="37477"/>
                    <a:pt x="32451" y="31429"/>
                  </a:cubicBezTo>
                  <a:lnTo>
                    <a:pt x="32451" y="26191"/>
                  </a:lnTo>
                  <a:close/>
                  <a:moveTo>
                    <a:pt x="44119" y="15225"/>
                  </a:moveTo>
                  <a:lnTo>
                    <a:pt x="44119" y="39138"/>
                  </a:lnTo>
                  <a:cubicBezTo>
                    <a:pt x="43968" y="42726"/>
                    <a:pt x="44524" y="46307"/>
                    <a:pt x="45759" y="49678"/>
                  </a:cubicBezTo>
                  <a:lnTo>
                    <a:pt x="33941" y="49678"/>
                  </a:lnTo>
                  <a:cubicBezTo>
                    <a:pt x="33296" y="48053"/>
                    <a:pt x="32838" y="46360"/>
                    <a:pt x="32578" y="44631"/>
                  </a:cubicBezTo>
                  <a:cubicBezTo>
                    <a:pt x="29056" y="48914"/>
                    <a:pt x="23720" y="51281"/>
                    <a:pt x="18184" y="51020"/>
                  </a:cubicBezTo>
                  <a:cubicBezTo>
                    <a:pt x="7835" y="51020"/>
                    <a:pt x="1873" y="44802"/>
                    <a:pt x="1873" y="36114"/>
                  </a:cubicBezTo>
                  <a:cubicBezTo>
                    <a:pt x="1873" y="27426"/>
                    <a:pt x="7367" y="21549"/>
                    <a:pt x="21570" y="19803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55"/>
                    <a:pt x="30641" y="8624"/>
                    <a:pt x="24040" y="8624"/>
                  </a:cubicBezTo>
                  <a:cubicBezTo>
                    <a:pt x="17992" y="8624"/>
                    <a:pt x="15522" y="10541"/>
                    <a:pt x="15331" y="15587"/>
                  </a:cubicBezTo>
                  <a:lnTo>
                    <a:pt x="3790" y="15587"/>
                  </a:lnTo>
                  <a:cubicBezTo>
                    <a:pt x="4066" y="4940"/>
                    <a:pt x="11945" y="0"/>
                    <a:pt x="24317" y="0"/>
                  </a:cubicBezTo>
                  <a:cubicBezTo>
                    <a:pt x="38711" y="0"/>
                    <a:pt x="44119" y="5686"/>
                    <a:pt x="44119" y="152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89ED3C95-7121-ABA3-96EA-11983458219A}"/>
                </a:ext>
              </a:extLst>
            </p:cNvPr>
            <p:cNvSpPr/>
            <p:nvPr/>
          </p:nvSpPr>
          <p:spPr>
            <a:xfrm>
              <a:off x="1971620" y="467041"/>
              <a:ext cx="2129" cy="421334"/>
            </a:xfrm>
            <a:custGeom>
              <a:avLst/>
              <a:gdLst>
                <a:gd name="connsiteX0" fmla="*/ 0 w 2129"/>
                <a:gd name="connsiteY0" fmla="*/ 421335 h 421334"/>
                <a:gd name="connsiteX1" fmla="*/ 0 w 2129"/>
                <a:gd name="connsiteY1" fmla="*/ 0 h 421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9" h="421334">
                  <a:moveTo>
                    <a:pt x="0" y="421335"/>
                  </a:moveTo>
                  <a:lnTo>
                    <a:pt x="0" y="0"/>
                  </a:lnTo>
                </a:path>
              </a:pathLst>
            </a:custGeom>
            <a:ln w="2123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id="{B7CE09FB-874B-0A0D-9FA6-6D608C5E08DA}"/>
                </a:ext>
              </a:extLst>
            </p:cNvPr>
            <p:cNvSpPr/>
            <p:nvPr/>
          </p:nvSpPr>
          <p:spPr>
            <a:xfrm>
              <a:off x="1059129" y="578661"/>
              <a:ext cx="48249" cy="71737"/>
            </a:xfrm>
            <a:custGeom>
              <a:avLst/>
              <a:gdLst>
                <a:gd name="connsiteX0" fmla="*/ 7729 w 48249"/>
                <a:gd name="connsiteY0" fmla="*/ 41927 h 71737"/>
                <a:gd name="connsiteX1" fmla="*/ 7729 w 48249"/>
                <a:gd name="connsiteY1" fmla="*/ 71738 h 71737"/>
                <a:gd name="connsiteX2" fmla="*/ 1873 w 48249"/>
                <a:gd name="connsiteY2" fmla="*/ 71738 h 71737"/>
                <a:gd name="connsiteX3" fmla="*/ 1873 w 48249"/>
                <a:gd name="connsiteY3" fmla="*/ 0 h 71737"/>
                <a:gd name="connsiteX4" fmla="*/ 26510 w 48249"/>
                <a:gd name="connsiteY4" fmla="*/ 0 h 71737"/>
                <a:gd name="connsiteX5" fmla="*/ 43949 w 48249"/>
                <a:gd name="connsiteY5" fmla="*/ 5728 h 71737"/>
                <a:gd name="connsiteX6" fmla="*/ 50103 w 48249"/>
                <a:gd name="connsiteY6" fmla="*/ 20910 h 71737"/>
                <a:gd name="connsiteX7" fmla="*/ 43949 w 48249"/>
                <a:gd name="connsiteY7" fmla="*/ 36157 h 71737"/>
                <a:gd name="connsiteX8" fmla="*/ 26510 w 48249"/>
                <a:gd name="connsiteY8" fmla="*/ 41863 h 71737"/>
                <a:gd name="connsiteX9" fmla="*/ 7729 w 48249"/>
                <a:gd name="connsiteY9" fmla="*/ 36902 h 71737"/>
                <a:gd name="connsiteX10" fmla="*/ 26510 w 48249"/>
                <a:gd name="connsiteY10" fmla="*/ 36902 h 71737"/>
                <a:gd name="connsiteX11" fmla="*/ 39818 w 48249"/>
                <a:gd name="connsiteY11" fmla="*/ 32409 h 71737"/>
                <a:gd name="connsiteX12" fmla="*/ 44269 w 48249"/>
                <a:gd name="connsiteY12" fmla="*/ 21060 h 71737"/>
                <a:gd name="connsiteX13" fmla="*/ 39839 w 48249"/>
                <a:gd name="connsiteY13" fmla="*/ 9625 h 71737"/>
                <a:gd name="connsiteX14" fmla="*/ 26510 w 48249"/>
                <a:gd name="connsiteY14" fmla="*/ 5089 h 71737"/>
                <a:gd name="connsiteX15" fmla="*/ 7729 w 48249"/>
                <a:gd name="connsiteY15" fmla="*/ 5089 h 71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8249" h="71737">
                  <a:moveTo>
                    <a:pt x="7729" y="41927"/>
                  </a:moveTo>
                  <a:lnTo>
                    <a:pt x="7729" y="71738"/>
                  </a:lnTo>
                  <a:lnTo>
                    <a:pt x="1873" y="71738"/>
                  </a:lnTo>
                  <a:lnTo>
                    <a:pt x="1873" y="0"/>
                  </a:lnTo>
                  <a:lnTo>
                    <a:pt x="26510" y="0"/>
                  </a:lnTo>
                  <a:cubicBezTo>
                    <a:pt x="34026" y="0"/>
                    <a:pt x="39818" y="1917"/>
                    <a:pt x="43949" y="5728"/>
                  </a:cubicBezTo>
                  <a:cubicBezTo>
                    <a:pt x="48101" y="9661"/>
                    <a:pt x="50337" y="15197"/>
                    <a:pt x="50103" y="20910"/>
                  </a:cubicBezTo>
                  <a:cubicBezTo>
                    <a:pt x="50359" y="26645"/>
                    <a:pt x="48123" y="32209"/>
                    <a:pt x="43949" y="36157"/>
                  </a:cubicBezTo>
                  <a:cubicBezTo>
                    <a:pt x="39818" y="39947"/>
                    <a:pt x="34026" y="41863"/>
                    <a:pt x="26510" y="41863"/>
                  </a:cubicBezTo>
                  <a:close/>
                  <a:moveTo>
                    <a:pt x="7729" y="36902"/>
                  </a:moveTo>
                  <a:lnTo>
                    <a:pt x="26510" y="36902"/>
                  </a:lnTo>
                  <a:cubicBezTo>
                    <a:pt x="32408" y="36902"/>
                    <a:pt x="36837" y="35390"/>
                    <a:pt x="39818" y="32409"/>
                  </a:cubicBezTo>
                  <a:cubicBezTo>
                    <a:pt x="42778" y="29392"/>
                    <a:pt x="44396" y="25291"/>
                    <a:pt x="44269" y="21060"/>
                  </a:cubicBezTo>
                  <a:cubicBezTo>
                    <a:pt x="44396" y="16807"/>
                    <a:pt x="42799" y="12687"/>
                    <a:pt x="39839" y="9625"/>
                  </a:cubicBezTo>
                  <a:cubicBezTo>
                    <a:pt x="36880" y="6601"/>
                    <a:pt x="32451" y="5089"/>
                    <a:pt x="26510" y="5089"/>
                  </a:cubicBezTo>
                  <a:lnTo>
                    <a:pt x="7729" y="508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id="{6113A969-17BD-C812-FF38-7D21CE2C4622}"/>
                </a:ext>
              </a:extLst>
            </p:cNvPr>
            <p:cNvSpPr/>
            <p:nvPr/>
          </p:nvSpPr>
          <p:spPr>
            <a:xfrm>
              <a:off x="1115722" y="596235"/>
              <a:ext cx="47025" cy="55138"/>
            </a:xfrm>
            <a:custGeom>
              <a:avLst/>
              <a:gdLst>
                <a:gd name="connsiteX0" fmla="*/ 2027 w 47025"/>
                <a:gd name="connsiteY0" fmla="*/ 26695 h 55138"/>
                <a:gd name="connsiteX1" fmla="*/ 8415 w 47025"/>
                <a:gd name="connsiteY1" fmla="*/ 7531 h 55138"/>
                <a:gd name="connsiteX2" fmla="*/ 25450 w 47025"/>
                <a:gd name="connsiteY2" fmla="*/ 15 h 55138"/>
                <a:gd name="connsiteX3" fmla="*/ 42485 w 47025"/>
                <a:gd name="connsiteY3" fmla="*/ 7531 h 55138"/>
                <a:gd name="connsiteX4" fmla="*/ 48873 w 47025"/>
                <a:gd name="connsiteY4" fmla="*/ 26695 h 55138"/>
                <a:gd name="connsiteX5" fmla="*/ 48873 w 47025"/>
                <a:gd name="connsiteY5" fmla="*/ 28314 h 55138"/>
                <a:gd name="connsiteX6" fmla="*/ 42485 w 47025"/>
                <a:gd name="connsiteY6" fmla="*/ 47627 h 55138"/>
                <a:gd name="connsiteX7" fmla="*/ 25450 w 47025"/>
                <a:gd name="connsiteY7" fmla="*/ 55122 h 55138"/>
                <a:gd name="connsiteX8" fmla="*/ 8287 w 47025"/>
                <a:gd name="connsiteY8" fmla="*/ 47627 h 55138"/>
                <a:gd name="connsiteX9" fmla="*/ 1899 w 47025"/>
                <a:gd name="connsiteY9" fmla="*/ 28314 h 55138"/>
                <a:gd name="connsiteX10" fmla="*/ 7925 w 47025"/>
                <a:gd name="connsiteY10" fmla="*/ 28292 h 55138"/>
                <a:gd name="connsiteX11" fmla="*/ 12589 w 47025"/>
                <a:gd name="connsiteY11" fmla="*/ 43815 h 55138"/>
                <a:gd name="connsiteX12" fmla="*/ 25620 w 47025"/>
                <a:gd name="connsiteY12" fmla="*/ 50097 h 55138"/>
                <a:gd name="connsiteX13" fmla="*/ 38545 w 47025"/>
                <a:gd name="connsiteY13" fmla="*/ 43815 h 55138"/>
                <a:gd name="connsiteX14" fmla="*/ 43230 w 47025"/>
                <a:gd name="connsiteY14" fmla="*/ 28292 h 55138"/>
                <a:gd name="connsiteX15" fmla="*/ 43230 w 47025"/>
                <a:gd name="connsiteY15" fmla="*/ 26674 h 55138"/>
                <a:gd name="connsiteX16" fmla="*/ 38503 w 47025"/>
                <a:gd name="connsiteY16" fmla="*/ 11258 h 55138"/>
                <a:gd name="connsiteX17" fmla="*/ 25535 w 47025"/>
                <a:gd name="connsiteY17" fmla="*/ 4870 h 55138"/>
                <a:gd name="connsiteX18" fmla="*/ 12589 w 47025"/>
                <a:gd name="connsiteY18" fmla="*/ 11258 h 55138"/>
                <a:gd name="connsiteX19" fmla="*/ 7925 w 47025"/>
                <a:gd name="connsiteY19" fmla="*/ 26674 h 5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7025" h="55138">
                  <a:moveTo>
                    <a:pt x="2027" y="26695"/>
                  </a:moveTo>
                  <a:cubicBezTo>
                    <a:pt x="1750" y="19743"/>
                    <a:pt x="4029" y="12931"/>
                    <a:pt x="8415" y="7531"/>
                  </a:cubicBezTo>
                  <a:cubicBezTo>
                    <a:pt x="12653" y="2557"/>
                    <a:pt x="18913" y="-211"/>
                    <a:pt x="25450" y="15"/>
                  </a:cubicBezTo>
                  <a:cubicBezTo>
                    <a:pt x="31987" y="-226"/>
                    <a:pt x="38269" y="2544"/>
                    <a:pt x="42485" y="7531"/>
                  </a:cubicBezTo>
                  <a:cubicBezTo>
                    <a:pt x="46871" y="12927"/>
                    <a:pt x="49150" y="19743"/>
                    <a:pt x="48873" y="26695"/>
                  </a:cubicBezTo>
                  <a:lnTo>
                    <a:pt x="48873" y="28314"/>
                  </a:lnTo>
                  <a:cubicBezTo>
                    <a:pt x="49171" y="35315"/>
                    <a:pt x="46914" y="42187"/>
                    <a:pt x="42485" y="47627"/>
                  </a:cubicBezTo>
                  <a:cubicBezTo>
                    <a:pt x="38248" y="52605"/>
                    <a:pt x="31987" y="55369"/>
                    <a:pt x="25450" y="55122"/>
                  </a:cubicBezTo>
                  <a:cubicBezTo>
                    <a:pt x="18892" y="55376"/>
                    <a:pt x="12567" y="52616"/>
                    <a:pt x="8287" y="47627"/>
                  </a:cubicBezTo>
                  <a:cubicBezTo>
                    <a:pt x="3858" y="42187"/>
                    <a:pt x="1601" y="35315"/>
                    <a:pt x="1899" y="28314"/>
                  </a:cubicBezTo>
                  <a:close/>
                  <a:moveTo>
                    <a:pt x="7925" y="28292"/>
                  </a:moveTo>
                  <a:cubicBezTo>
                    <a:pt x="7734" y="33837"/>
                    <a:pt x="9373" y="39293"/>
                    <a:pt x="12589" y="43815"/>
                  </a:cubicBezTo>
                  <a:cubicBezTo>
                    <a:pt x="15613" y="47955"/>
                    <a:pt x="20489" y="50312"/>
                    <a:pt x="25620" y="50097"/>
                  </a:cubicBezTo>
                  <a:cubicBezTo>
                    <a:pt x="30710" y="50289"/>
                    <a:pt x="35543" y="47934"/>
                    <a:pt x="38545" y="43815"/>
                  </a:cubicBezTo>
                  <a:cubicBezTo>
                    <a:pt x="41761" y="39295"/>
                    <a:pt x="43422" y="33839"/>
                    <a:pt x="43230" y="28292"/>
                  </a:cubicBezTo>
                  <a:lnTo>
                    <a:pt x="43230" y="26674"/>
                  </a:lnTo>
                  <a:cubicBezTo>
                    <a:pt x="43400" y="21155"/>
                    <a:pt x="41739" y="15736"/>
                    <a:pt x="38503" y="11258"/>
                  </a:cubicBezTo>
                  <a:cubicBezTo>
                    <a:pt x="35522" y="7097"/>
                    <a:pt x="30646" y="4699"/>
                    <a:pt x="25535" y="4870"/>
                  </a:cubicBezTo>
                  <a:cubicBezTo>
                    <a:pt x="20425" y="4686"/>
                    <a:pt x="15549" y="7088"/>
                    <a:pt x="12589" y="11258"/>
                  </a:cubicBezTo>
                  <a:cubicBezTo>
                    <a:pt x="9395" y="15751"/>
                    <a:pt x="7755" y="21163"/>
                    <a:pt x="7925" y="26674"/>
                  </a:cubicBez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id="{00C757C2-9311-FC10-9FA9-5C97E7335146}"/>
                </a:ext>
              </a:extLst>
            </p:cNvPr>
            <p:cNvSpPr/>
            <p:nvPr/>
          </p:nvSpPr>
          <p:spPr>
            <a:xfrm>
              <a:off x="1175966" y="573615"/>
              <a:ext cx="5855" cy="76699"/>
            </a:xfrm>
            <a:custGeom>
              <a:avLst/>
              <a:gdLst>
                <a:gd name="connsiteX0" fmla="*/ 0 w 5855"/>
                <a:gd name="connsiteY0" fmla="*/ 0 h 76699"/>
                <a:gd name="connsiteX1" fmla="*/ 5856 w 5855"/>
                <a:gd name="connsiteY1" fmla="*/ 0 h 76699"/>
                <a:gd name="connsiteX2" fmla="*/ 5856 w 5855"/>
                <a:gd name="connsiteY2" fmla="*/ 76699 h 76699"/>
                <a:gd name="connsiteX3" fmla="*/ 0 w 5855"/>
                <a:gd name="connsiteY3" fmla="*/ 76699 h 7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55" h="76699">
                  <a:moveTo>
                    <a:pt x="0" y="0"/>
                  </a:moveTo>
                  <a:lnTo>
                    <a:pt x="5856" y="0"/>
                  </a:lnTo>
                  <a:lnTo>
                    <a:pt x="5856" y="76699"/>
                  </a:lnTo>
                  <a:lnTo>
                    <a:pt x="0" y="7669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id="{61504B2A-79CA-94C3-0E31-0229D2945D5B}"/>
                </a:ext>
              </a:extLst>
            </p:cNvPr>
            <p:cNvSpPr/>
            <p:nvPr/>
          </p:nvSpPr>
          <p:spPr>
            <a:xfrm>
              <a:off x="1195887" y="596006"/>
              <a:ext cx="40093" cy="55241"/>
            </a:xfrm>
            <a:custGeom>
              <a:avLst/>
              <a:gdLst>
                <a:gd name="connsiteX0" fmla="*/ 35932 w 40093"/>
                <a:gd name="connsiteY0" fmla="*/ 40765 h 55241"/>
                <a:gd name="connsiteX1" fmla="*/ 32866 w 40093"/>
                <a:gd name="connsiteY1" fmla="*/ 34250 h 55241"/>
                <a:gd name="connsiteX2" fmla="*/ 21772 w 40093"/>
                <a:gd name="connsiteY2" fmla="*/ 29693 h 55241"/>
                <a:gd name="connsiteX3" fmla="*/ 7675 w 40093"/>
                <a:gd name="connsiteY3" fmla="*/ 24220 h 55241"/>
                <a:gd name="connsiteX4" fmla="*/ 3204 w 40093"/>
                <a:gd name="connsiteY4" fmla="*/ 14596 h 55241"/>
                <a:gd name="connsiteX5" fmla="*/ 8335 w 40093"/>
                <a:gd name="connsiteY5" fmla="*/ 4290 h 55241"/>
                <a:gd name="connsiteX6" fmla="*/ 21942 w 40093"/>
                <a:gd name="connsiteY6" fmla="*/ 31 h 55241"/>
                <a:gd name="connsiteX7" fmla="*/ 36187 w 40093"/>
                <a:gd name="connsiteY7" fmla="*/ 4481 h 55241"/>
                <a:gd name="connsiteX8" fmla="*/ 41213 w 40093"/>
                <a:gd name="connsiteY8" fmla="*/ 15618 h 55241"/>
                <a:gd name="connsiteX9" fmla="*/ 41213 w 40093"/>
                <a:gd name="connsiteY9" fmla="*/ 15916 h 55241"/>
                <a:gd name="connsiteX10" fmla="*/ 35762 w 40093"/>
                <a:gd name="connsiteY10" fmla="*/ 15916 h 55241"/>
                <a:gd name="connsiteX11" fmla="*/ 32056 w 40093"/>
                <a:gd name="connsiteY11" fmla="*/ 8293 h 55241"/>
                <a:gd name="connsiteX12" fmla="*/ 22048 w 40093"/>
                <a:gd name="connsiteY12" fmla="*/ 5035 h 55241"/>
                <a:gd name="connsiteX13" fmla="*/ 12381 w 40093"/>
                <a:gd name="connsiteY13" fmla="*/ 7803 h 55241"/>
                <a:gd name="connsiteX14" fmla="*/ 9166 w 40093"/>
                <a:gd name="connsiteY14" fmla="*/ 14191 h 55241"/>
                <a:gd name="connsiteX15" fmla="*/ 11934 w 40093"/>
                <a:gd name="connsiteY15" fmla="*/ 20260 h 55241"/>
                <a:gd name="connsiteX16" fmla="*/ 23028 w 40093"/>
                <a:gd name="connsiteY16" fmla="*/ 24518 h 55241"/>
                <a:gd name="connsiteX17" fmla="*/ 37231 w 40093"/>
                <a:gd name="connsiteY17" fmla="*/ 30310 h 55241"/>
                <a:gd name="connsiteX18" fmla="*/ 41958 w 40093"/>
                <a:gd name="connsiteY18" fmla="*/ 40297 h 55241"/>
                <a:gd name="connsiteX19" fmla="*/ 36571 w 40093"/>
                <a:gd name="connsiteY19" fmla="*/ 51093 h 55241"/>
                <a:gd name="connsiteX20" fmla="*/ 22325 w 40093"/>
                <a:gd name="connsiteY20" fmla="*/ 55202 h 55241"/>
                <a:gd name="connsiteX21" fmla="*/ 7122 w 40093"/>
                <a:gd name="connsiteY21" fmla="*/ 50582 h 55241"/>
                <a:gd name="connsiteX22" fmla="*/ 1883 w 40093"/>
                <a:gd name="connsiteY22" fmla="*/ 39573 h 55241"/>
                <a:gd name="connsiteX23" fmla="*/ 1883 w 40093"/>
                <a:gd name="connsiteY23" fmla="*/ 39275 h 55241"/>
                <a:gd name="connsiteX24" fmla="*/ 7292 w 40093"/>
                <a:gd name="connsiteY24" fmla="*/ 39275 h 55241"/>
                <a:gd name="connsiteX25" fmla="*/ 11977 w 40093"/>
                <a:gd name="connsiteY25" fmla="*/ 47601 h 55241"/>
                <a:gd name="connsiteX26" fmla="*/ 22219 w 40093"/>
                <a:gd name="connsiteY26" fmla="*/ 50177 h 55241"/>
                <a:gd name="connsiteX27" fmla="*/ 32312 w 40093"/>
                <a:gd name="connsiteY27" fmla="*/ 47388 h 55241"/>
                <a:gd name="connsiteX28" fmla="*/ 35996 w 40093"/>
                <a:gd name="connsiteY28" fmla="*/ 40616 h 5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093" h="55241">
                  <a:moveTo>
                    <a:pt x="35932" y="40765"/>
                  </a:moveTo>
                  <a:cubicBezTo>
                    <a:pt x="35932" y="38246"/>
                    <a:pt x="34803" y="35861"/>
                    <a:pt x="32866" y="34250"/>
                  </a:cubicBezTo>
                  <a:cubicBezTo>
                    <a:pt x="29586" y="31850"/>
                    <a:pt x="25796" y="30285"/>
                    <a:pt x="21772" y="29693"/>
                  </a:cubicBezTo>
                  <a:cubicBezTo>
                    <a:pt x="16746" y="28845"/>
                    <a:pt x="11955" y="26984"/>
                    <a:pt x="7675" y="24220"/>
                  </a:cubicBezTo>
                  <a:cubicBezTo>
                    <a:pt x="4673" y="21959"/>
                    <a:pt x="2991" y="18350"/>
                    <a:pt x="3204" y="14596"/>
                  </a:cubicBezTo>
                  <a:cubicBezTo>
                    <a:pt x="3182" y="10541"/>
                    <a:pt x="5077" y="6715"/>
                    <a:pt x="8335" y="4290"/>
                  </a:cubicBezTo>
                  <a:cubicBezTo>
                    <a:pt x="12232" y="1319"/>
                    <a:pt x="17044" y="-188"/>
                    <a:pt x="21942" y="31"/>
                  </a:cubicBezTo>
                  <a:cubicBezTo>
                    <a:pt x="27074" y="-244"/>
                    <a:pt x="32120" y="1336"/>
                    <a:pt x="36187" y="4481"/>
                  </a:cubicBezTo>
                  <a:cubicBezTo>
                    <a:pt x="39573" y="7160"/>
                    <a:pt x="41447" y="11310"/>
                    <a:pt x="41213" y="15618"/>
                  </a:cubicBezTo>
                  <a:lnTo>
                    <a:pt x="41213" y="15916"/>
                  </a:lnTo>
                  <a:lnTo>
                    <a:pt x="35762" y="15916"/>
                  </a:lnTo>
                  <a:cubicBezTo>
                    <a:pt x="35740" y="12945"/>
                    <a:pt x="34377" y="10143"/>
                    <a:pt x="32056" y="8293"/>
                  </a:cubicBezTo>
                  <a:cubicBezTo>
                    <a:pt x="29246" y="6006"/>
                    <a:pt x="25668" y="4845"/>
                    <a:pt x="22048" y="5035"/>
                  </a:cubicBezTo>
                  <a:cubicBezTo>
                    <a:pt x="18599" y="4781"/>
                    <a:pt x="15171" y="5763"/>
                    <a:pt x="12381" y="7803"/>
                  </a:cubicBezTo>
                  <a:cubicBezTo>
                    <a:pt x="10401" y="9340"/>
                    <a:pt x="9230" y="11687"/>
                    <a:pt x="9166" y="14191"/>
                  </a:cubicBezTo>
                  <a:cubicBezTo>
                    <a:pt x="9123" y="16529"/>
                    <a:pt x="10145" y="18763"/>
                    <a:pt x="11934" y="20260"/>
                  </a:cubicBezTo>
                  <a:cubicBezTo>
                    <a:pt x="13786" y="21857"/>
                    <a:pt x="17492" y="23241"/>
                    <a:pt x="23028" y="24518"/>
                  </a:cubicBezTo>
                  <a:cubicBezTo>
                    <a:pt x="28117" y="25413"/>
                    <a:pt x="32972" y="27387"/>
                    <a:pt x="37231" y="30310"/>
                  </a:cubicBezTo>
                  <a:cubicBezTo>
                    <a:pt x="40339" y="32672"/>
                    <a:pt x="42107" y="36398"/>
                    <a:pt x="41958" y="40297"/>
                  </a:cubicBezTo>
                  <a:cubicBezTo>
                    <a:pt x="42043" y="44564"/>
                    <a:pt x="40042" y="48601"/>
                    <a:pt x="36571" y="51093"/>
                  </a:cubicBezTo>
                  <a:cubicBezTo>
                    <a:pt x="32418" y="54010"/>
                    <a:pt x="27393" y="55456"/>
                    <a:pt x="22325" y="55202"/>
                  </a:cubicBezTo>
                  <a:cubicBezTo>
                    <a:pt x="16874" y="55522"/>
                    <a:pt x="11487" y="53882"/>
                    <a:pt x="7122" y="50582"/>
                  </a:cubicBezTo>
                  <a:cubicBezTo>
                    <a:pt x="3672" y="47997"/>
                    <a:pt x="1713" y="43881"/>
                    <a:pt x="1883" y="39573"/>
                  </a:cubicBezTo>
                  <a:lnTo>
                    <a:pt x="1883" y="39275"/>
                  </a:lnTo>
                  <a:lnTo>
                    <a:pt x="7292" y="39275"/>
                  </a:lnTo>
                  <a:cubicBezTo>
                    <a:pt x="7292" y="42680"/>
                    <a:pt x="9059" y="45842"/>
                    <a:pt x="11977" y="47601"/>
                  </a:cubicBezTo>
                  <a:cubicBezTo>
                    <a:pt x="15085" y="49376"/>
                    <a:pt x="18641" y="50269"/>
                    <a:pt x="22219" y="50177"/>
                  </a:cubicBezTo>
                  <a:cubicBezTo>
                    <a:pt x="25796" y="50384"/>
                    <a:pt x="29352" y="49402"/>
                    <a:pt x="32312" y="47388"/>
                  </a:cubicBezTo>
                  <a:cubicBezTo>
                    <a:pt x="34590" y="45876"/>
                    <a:pt x="35953" y="43344"/>
                    <a:pt x="35996" y="40616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id="{3AC49C6A-6661-09E8-C57E-9A24F83FE81A}"/>
                </a:ext>
              </a:extLst>
            </p:cNvPr>
            <p:cNvSpPr/>
            <p:nvPr/>
          </p:nvSpPr>
          <p:spPr>
            <a:xfrm>
              <a:off x="1249429" y="573615"/>
              <a:ext cx="41053" cy="76699"/>
            </a:xfrm>
            <a:custGeom>
              <a:avLst/>
              <a:gdLst>
                <a:gd name="connsiteX0" fmla="*/ 12691 w 41053"/>
                <a:gd name="connsiteY0" fmla="*/ 50742 h 76699"/>
                <a:gd name="connsiteX1" fmla="*/ 5898 w 41053"/>
                <a:gd name="connsiteY1" fmla="*/ 50742 h 76699"/>
                <a:gd name="connsiteX2" fmla="*/ 5898 w 41053"/>
                <a:gd name="connsiteY2" fmla="*/ 76699 h 76699"/>
                <a:gd name="connsiteX3" fmla="*/ 0 w 41053"/>
                <a:gd name="connsiteY3" fmla="*/ 76699 h 76699"/>
                <a:gd name="connsiteX4" fmla="*/ 0 w 41053"/>
                <a:gd name="connsiteY4" fmla="*/ 0 h 76699"/>
                <a:gd name="connsiteX5" fmla="*/ 5898 w 41053"/>
                <a:gd name="connsiteY5" fmla="*/ 0 h 76699"/>
                <a:gd name="connsiteX6" fmla="*/ 5898 w 41053"/>
                <a:gd name="connsiteY6" fmla="*/ 45717 h 76699"/>
                <a:gd name="connsiteX7" fmla="*/ 12095 w 41053"/>
                <a:gd name="connsiteY7" fmla="*/ 45717 h 76699"/>
                <a:gd name="connsiteX8" fmla="*/ 31855 w 41053"/>
                <a:gd name="connsiteY8" fmla="*/ 23508 h 76699"/>
                <a:gd name="connsiteX9" fmla="*/ 38733 w 41053"/>
                <a:gd name="connsiteY9" fmla="*/ 23508 h 76699"/>
                <a:gd name="connsiteX10" fmla="*/ 38839 w 41053"/>
                <a:gd name="connsiteY10" fmla="*/ 23742 h 76699"/>
                <a:gd name="connsiteX11" fmla="*/ 17546 w 41053"/>
                <a:gd name="connsiteY11" fmla="*/ 47719 h 76699"/>
                <a:gd name="connsiteX12" fmla="*/ 41054 w 41053"/>
                <a:gd name="connsiteY12" fmla="*/ 76444 h 76699"/>
                <a:gd name="connsiteX13" fmla="*/ 40905 w 41053"/>
                <a:gd name="connsiteY13" fmla="*/ 76699 h 76699"/>
                <a:gd name="connsiteX14" fmla="*/ 34176 w 41053"/>
                <a:gd name="connsiteY14" fmla="*/ 76699 h 76699"/>
                <a:gd name="connsiteX15" fmla="*/ 12691 w 41053"/>
                <a:gd name="connsiteY15" fmla="*/ 50742 h 7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053" h="76699">
                  <a:moveTo>
                    <a:pt x="12691" y="50742"/>
                  </a:moveTo>
                  <a:lnTo>
                    <a:pt x="5898" y="50742"/>
                  </a:lnTo>
                  <a:lnTo>
                    <a:pt x="5898" y="76699"/>
                  </a:lnTo>
                  <a:lnTo>
                    <a:pt x="0" y="76699"/>
                  </a:lnTo>
                  <a:lnTo>
                    <a:pt x="0" y="0"/>
                  </a:lnTo>
                  <a:lnTo>
                    <a:pt x="5898" y="0"/>
                  </a:lnTo>
                  <a:lnTo>
                    <a:pt x="5898" y="45717"/>
                  </a:lnTo>
                  <a:lnTo>
                    <a:pt x="12095" y="45717"/>
                  </a:lnTo>
                  <a:lnTo>
                    <a:pt x="31855" y="23508"/>
                  </a:lnTo>
                  <a:lnTo>
                    <a:pt x="38733" y="23508"/>
                  </a:lnTo>
                  <a:lnTo>
                    <a:pt x="38839" y="23742"/>
                  </a:lnTo>
                  <a:lnTo>
                    <a:pt x="17546" y="47719"/>
                  </a:lnTo>
                  <a:lnTo>
                    <a:pt x="41054" y="76444"/>
                  </a:lnTo>
                  <a:lnTo>
                    <a:pt x="40905" y="76699"/>
                  </a:lnTo>
                  <a:lnTo>
                    <a:pt x="34176" y="76699"/>
                  </a:lnTo>
                  <a:lnTo>
                    <a:pt x="12691" y="50742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id="{7C20B316-7F0C-E653-E0F5-691422A66478}"/>
                </a:ext>
              </a:extLst>
            </p:cNvPr>
            <p:cNvSpPr/>
            <p:nvPr/>
          </p:nvSpPr>
          <p:spPr>
            <a:xfrm>
              <a:off x="1296149" y="596159"/>
              <a:ext cx="42691" cy="55229"/>
            </a:xfrm>
            <a:custGeom>
              <a:avLst/>
              <a:gdLst>
                <a:gd name="connsiteX0" fmla="*/ 38241 w 42691"/>
                <a:gd name="connsiteY0" fmla="*/ 54155 h 55229"/>
                <a:gd name="connsiteX1" fmla="*/ 37410 w 42691"/>
                <a:gd name="connsiteY1" fmla="*/ 49492 h 55229"/>
                <a:gd name="connsiteX2" fmla="*/ 37155 w 42691"/>
                <a:gd name="connsiteY2" fmla="*/ 45510 h 55229"/>
                <a:gd name="connsiteX3" fmla="*/ 29297 w 42691"/>
                <a:gd name="connsiteY3" fmla="*/ 52452 h 55229"/>
                <a:gd name="connsiteX4" fmla="*/ 18225 w 42691"/>
                <a:gd name="connsiteY4" fmla="*/ 55199 h 55229"/>
                <a:gd name="connsiteX5" fmla="*/ 6151 w 42691"/>
                <a:gd name="connsiteY5" fmla="*/ 51068 h 55229"/>
                <a:gd name="connsiteX6" fmla="*/ 1893 w 42691"/>
                <a:gd name="connsiteY6" fmla="*/ 40017 h 55229"/>
                <a:gd name="connsiteX7" fmla="*/ 8281 w 42691"/>
                <a:gd name="connsiteY7" fmla="*/ 28199 h 55229"/>
                <a:gd name="connsiteX8" fmla="*/ 25465 w 42691"/>
                <a:gd name="connsiteY8" fmla="*/ 23770 h 55229"/>
                <a:gd name="connsiteX9" fmla="*/ 37219 w 42691"/>
                <a:gd name="connsiteY9" fmla="*/ 23770 h 55229"/>
                <a:gd name="connsiteX10" fmla="*/ 37219 w 42691"/>
                <a:gd name="connsiteY10" fmla="*/ 17190 h 55229"/>
                <a:gd name="connsiteX11" fmla="*/ 33556 w 42691"/>
                <a:gd name="connsiteY11" fmla="*/ 8247 h 55229"/>
                <a:gd name="connsiteX12" fmla="*/ 23314 w 42691"/>
                <a:gd name="connsiteY12" fmla="*/ 4989 h 55229"/>
                <a:gd name="connsiteX13" fmla="*/ 13114 w 42691"/>
                <a:gd name="connsiteY13" fmla="*/ 8098 h 55229"/>
                <a:gd name="connsiteX14" fmla="*/ 9047 w 42691"/>
                <a:gd name="connsiteY14" fmla="*/ 15657 h 55229"/>
                <a:gd name="connsiteX15" fmla="*/ 3639 w 42691"/>
                <a:gd name="connsiteY15" fmla="*/ 15657 h 55229"/>
                <a:gd name="connsiteX16" fmla="*/ 3639 w 42691"/>
                <a:gd name="connsiteY16" fmla="*/ 15359 h 55229"/>
                <a:gd name="connsiteX17" fmla="*/ 9068 w 42691"/>
                <a:gd name="connsiteY17" fmla="*/ 4712 h 55229"/>
                <a:gd name="connsiteX18" fmla="*/ 23654 w 42691"/>
                <a:gd name="connsiteY18" fmla="*/ 27 h 55229"/>
                <a:gd name="connsiteX19" fmla="*/ 37815 w 42691"/>
                <a:gd name="connsiteY19" fmla="*/ 4499 h 55229"/>
                <a:gd name="connsiteX20" fmla="*/ 43181 w 42691"/>
                <a:gd name="connsiteY20" fmla="*/ 17275 h 55229"/>
                <a:gd name="connsiteX21" fmla="*/ 43181 w 42691"/>
                <a:gd name="connsiteY21" fmla="*/ 43424 h 55229"/>
                <a:gd name="connsiteX22" fmla="*/ 43500 w 42691"/>
                <a:gd name="connsiteY22" fmla="*/ 48875 h 55229"/>
                <a:gd name="connsiteX23" fmla="*/ 44565 w 42691"/>
                <a:gd name="connsiteY23" fmla="*/ 54134 h 55229"/>
                <a:gd name="connsiteX24" fmla="*/ 18906 w 42691"/>
                <a:gd name="connsiteY24" fmla="*/ 49897 h 55229"/>
                <a:gd name="connsiteX25" fmla="*/ 30128 w 42691"/>
                <a:gd name="connsiteY25" fmla="*/ 46937 h 55229"/>
                <a:gd name="connsiteX26" fmla="*/ 37155 w 42691"/>
                <a:gd name="connsiteY26" fmla="*/ 39335 h 55229"/>
                <a:gd name="connsiteX27" fmla="*/ 37155 w 42691"/>
                <a:gd name="connsiteY27" fmla="*/ 28220 h 55229"/>
                <a:gd name="connsiteX28" fmla="*/ 25315 w 42691"/>
                <a:gd name="connsiteY28" fmla="*/ 28220 h 55229"/>
                <a:gd name="connsiteX29" fmla="*/ 12539 w 42691"/>
                <a:gd name="connsiteY29" fmla="*/ 31627 h 55229"/>
                <a:gd name="connsiteX30" fmla="*/ 7748 w 42691"/>
                <a:gd name="connsiteY30" fmla="*/ 40144 h 55229"/>
                <a:gd name="connsiteX31" fmla="*/ 10729 w 42691"/>
                <a:gd name="connsiteY31" fmla="*/ 47192 h 55229"/>
                <a:gd name="connsiteX32" fmla="*/ 18949 w 42691"/>
                <a:gd name="connsiteY32" fmla="*/ 49918 h 55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2691" h="55229">
                  <a:moveTo>
                    <a:pt x="38241" y="54155"/>
                  </a:moveTo>
                  <a:cubicBezTo>
                    <a:pt x="37879" y="52618"/>
                    <a:pt x="37602" y="51059"/>
                    <a:pt x="37410" y="49492"/>
                  </a:cubicBezTo>
                  <a:cubicBezTo>
                    <a:pt x="37240" y="48172"/>
                    <a:pt x="37155" y="46841"/>
                    <a:pt x="37155" y="45510"/>
                  </a:cubicBezTo>
                  <a:cubicBezTo>
                    <a:pt x="35089" y="48389"/>
                    <a:pt x="32406" y="50761"/>
                    <a:pt x="29297" y="52452"/>
                  </a:cubicBezTo>
                  <a:cubicBezTo>
                    <a:pt x="25912" y="54309"/>
                    <a:pt x="22100" y="55256"/>
                    <a:pt x="18225" y="55199"/>
                  </a:cubicBezTo>
                  <a:cubicBezTo>
                    <a:pt x="13817" y="55465"/>
                    <a:pt x="9473" y="53981"/>
                    <a:pt x="6151" y="51068"/>
                  </a:cubicBezTo>
                  <a:cubicBezTo>
                    <a:pt x="3234" y="48153"/>
                    <a:pt x="1680" y="44137"/>
                    <a:pt x="1893" y="40017"/>
                  </a:cubicBezTo>
                  <a:cubicBezTo>
                    <a:pt x="1829" y="35234"/>
                    <a:pt x="4235" y="30760"/>
                    <a:pt x="8281" y="28199"/>
                  </a:cubicBezTo>
                  <a:cubicBezTo>
                    <a:pt x="13434" y="25013"/>
                    <a:pt x="19417" y="23467"/>
                    <a:pt x="25465" y="23770"/>
                  </a:cubicBezTo>
                  <a:lnTo>
                    <a:pt x="37219" y="23770"/>
                  </a:lnTo>
                  <a:lnTo>
                    <a:pt x="37219" y="17190"/>
                  </a:lnTo>
                  <a:cubicBezTo>
                    <a:pt x="37389" y="13811"/>
                    <a:pt x="36047" y="10529"/>
                    <a:pt x="33556" y="8247"/>
                  </a:cubicBezTo>
                  <a:cubicBezTo>
                    <a:pt x="30660" y="5926"/>
                    <a:pt x="27019" y="4763"/>
                    <a:pt x="23314" y="4989"/>
                  </a:cubicBezTo>
                  <a:cubicBezTo>
                    <a:pt x="19652" y="4848"/>
                    <a:pt x="16074" y="5943"/>
                    <a:pt x="13114" y="8098"/>
                  </a:cubicBezTo>
                  <a:cubicBezTo>
                    <a:pt x="10602" y="9788"/>
                    <a:pt x="9068" y="12618"/>
                    <a:pt x="9047" y="15657"/>
                  </a:cubicBezTo>
                  <a:lnTo>
                    <a:pt x="3639" y="15657"/>
                  </a:lnTo>
                  <a:lnTo>
                    <a:pt x="3639" y="15359"/>
                  </a:lnTo>
                  <a:cubicBezTo>
                    <a:pt x="3575" y="11130"/>
                    <a:pt x="5598" y="7144"/>
                    <a:pt x="9068" y="4712"/>
                  </a:cubicBezTo>
                  <a:cubicBezTo>
                    <a:pt x="13221" y="1477"/>
                    <a:pt x="18395" y="-184"/>
                    <a:pt x="23654" y="27"/>
                  </a:cubicBezTo>
                  <a:cubicBezTo>
                    <a:pt x="28765" y="-230"/>
                    <a:pt x="33790" y="1358"/>
                    <a:pt x="37815" y="4499"/>
                  </a:cubicBezTo>
                  <a:cubicBezTo>
                    <a:pt x="41477" y="7701"/>
                    <a:pt x="43458" y="12416"/>
                    <a:pt x="43181" y="17275"/>
                  </a:cubicBezTo>
                  <a:lnTo>
                    <a:pt x="43181" y="43424"/>
                  </a:lnTo>
                  <a:cubicBezTo>
                    <a:pt x="43181" y="45246"/>
                    <a:pt x="43287" y="47065"/>
                    <a:pt x="43500" y="48875"/>
                  </a:cubicBezTo>
                  <a:cubicBezTo>
                    <a:pt x="43713" y="50653"/>
                    <a:pt x="44075" y="52411"/>
                    <a:pt x="44565" y="54134"/>
                  </a:cubicBezTo>
                  <a:close/>
                  <a:moveTo>
                    <a:pt x="18906" y="49897"/>
                  </a:moveTo>
                  <a:cubicBezTo>
                    <a:pt x="22846" y="49978"/>
                    <a:pt x="26742" y="48951"/>
                    <a:pt x="30128" y="46937"/>
                  </a:cubicBezTo>
                  <a:cubicBezTo>
                    <a:pt x="33173" y="45150"/>
                    <a:pt x="35622" y="42506"/>
                    <a:pt x="37155" y="39335"/>
                  </a:cubicBezTo>
                  <a:lnTo>
                    <a:pt x="37155" y="28220"/>
                  </a:lnTo>
                  <a:lnTo>
                    <a:pt x="25315" y="28220"/>
                  </a:lnTo>
                  <a:cubicBezTo>
                    <a:pt x="20801" y="27996"/>
                    <a:pt x="16330" y="29187"/>
                    <a:pt x="12539" y="31627"/>
                  </a:cubicBezTo>
                  <a:cubicBezTo>
                    <a:pt x="9579" y="33458"/>
                    <a:pt x="7791" y="36671"/>
                    <a:pt x="7748" y="40144"/>
                  </a:cubicBezTo>
                  <a:cubicBezTo>
                    <a:pt x="7663" y="42817"/>
                    <a:pt x="8749" y="45393"/>
                    <a:pt x="10729" y="47192"/>
                  </a:cubicBezTo>
                  <a:cubicBezTo>
                    <a:pt x="13008" y="49124"/>
                    <a:pt x="15968" y="50099"/>
                    <a:pt x="18949" y="4991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id="{F59CCD75-0BFB-999C-C9E3-581477C36AEB}"/>
                </a:ext>
              </a:extLst>
            </p:cNvPr>
            <p:cNvSpPr/>
            <p:nvPr/>
          </p:nvSpPr>
          <p:spPr>
            <a:xfrm>
              <a:off x="1054006" y="698515"/>
              <a:ext cx="55365" cy="73720"/>
            </a:xfrm>
            <a:custGeom>
              <a:avLst/>
              <a:gdLst>
                <a:gd name="connsiteX0" fmla="*/ 42876 w 55365"/>
                <a:gd name="connsiteY0" fmla="*/ 53965 h 73720"/>
                <a:gd name="connsiteX1" fmla="*/ 39958 w 55365"/>
                <a:gd name="connsiteY1" fmla="*/ 47322 h 73720"/>
                <a:gd name="connsiteX2" fmla="*/ 29695 w 55365"/>
                <a:gd name="connsiteY2" fmla="*/ 42616 h 73720"/>
                <a:gd name="connsiteX3" fmla="*/ 10382 w 55365"/>
                <a:gd name="connsiteY3" fmla="*/ 33864 h 73720"/>
                <a:gd name="connsiteX4" fmla="*/ 3845 w 55365"/>
                <a:gd name="connsiteY4" fmla="*/ 19981 h 73720"/>
                <a:gd name="connsiteX5" fmla="*/ 11340 w 55365"/>
                <a:gd name="connsiteY5" fmla="*/ 5608 h 73720"/>
                <a:gd name="connsiteX6" fmla="*/ 30504 w 55365"/>
                <a:gd name="connsiteY6" fmla="*/ 29 h 73720"/>
                <a:gd name="connsiteX7" fmla="*/ 49668 w 55365"/>
                <a:gd name="connsiteY7" fmla="*/ 6289 h 73720"/>
                <a:gd name="connsiteX8" fmla="*/ 56844 w 55365"/>
                <a:gd name="connsiteY8" fmla="*/ 21748 h 73720"/>
                <a:gd name="connsiteX9" fmla="*/ 56844 w 55365"/>
                <a:gd name="connsiteY9" fmla="*/ 22046 h 73720"/>
                <a:gd name="connsiteX10" fmla="*/ 42876 w 55365"/>
                <a:gd name="connsiteY10" fmla="*/ 22046 h 73720"/>
                <a:gd name="connsiteX11" fmla="*/ 39554 w 55365"/>
                <a:gd name="connsiteY11" fmla="*/ 14018 h 73720"/>
                <a:gd name="connsiteX12" fmla="*/ 30248 w 55365"/>
                <a:gd name="connsiteY12" fmla="*/ 10931 h 73720"/>
                <a:gd name="connsiteX13" fmla="*/ 21348 w 55365"/>
                <a:gd name="connsiteY13" fmla="*/ 13486 h 73720"/>
                <a:gd name="connsiteX14" fmla="*/ 18197 w 55365"/>
                <a:gd name="connsiteY14" fmla="*/ 20045 h 73720"/>
                <a:gd name="connsiteX15" fmla="*/ 21561 w 55365"/>
                <a:gd name="connsiteY15" fmla="*/ 26007 h 73720"/>
                <a:gd name="connsiteX16" fmla="*/ 33187 w 55365"/>
                <a:gd name="connsiteY16" fmla="*/ 30947 h 73720"/>
                <a:gd name="connsiteX17" fmla="*/ 51138 w 55365"/>
                <a:gd name="connsiteY17" fmla="*/ 39656 h 73720"/>
                <a:gd name="connsiteX18" fmla="*/ 57227 w 55365"/>
                <a:gd name="connsiteY18" fmla="*/ 53859 h 73720"/>
                <a:gd name="connsiteX19" fmla="*/ 49988 w 55365"/>
                <a:gd name="connsiteY19" fmla="*/ 68381 h 73720"/>
                <a:gd name="connsiteX20" fmla="*/ 30823 w 55365"/>
                <a:gd name="connsiteY20" fmla="*/ 73683 h 73720"/>
                <a:gd name="connsiteX21" fmla="*/ 10424 w 55365"/>
                <a:gd name="connsiteY21" fmla="*/ 67657 h 73720"/>
                <a:gd name="connsiteX22" fmla="*/ 1907 w 55365"/>
                <a:gd name="connsiteY22" fmla="*/ 50771 h 73720"/>
                <a:gd name="connsiteX23" fmla="*/ 1907 w 55365"/>
                <a:gd name="connsiteY23" fmla="*/ 50473 h 73720"/>
                <a:gd name="connsiteX24" fmla="*/ 15854 w 55365"/>
                <a:gd name="connsiteY24" fmla="*/ 50473 h 73720"/>
                <a:gd name="connsiteX25" fmla="*/ 19772 w 55365"/>
                <a:gd name="connsiteY25" fmla="*/ 59842 h 73720"/>
                <a:gd name="connsiteX26" fmla="*/ 30653 w 55365"/>
                <a:gd name="connsiteY26" fmla="*/ 62823 h 73720"/>
                <a:gd name="connsiteX27" fmla="*/ 39618 w 55365"/>
                <a:gd name="connsiteY27" fmla="*/ 60417 h 73720"/>
                <a:gd name="connsiteX28" fmla="*/ 42705 w 55365"/>
                <a:gd name="connsiteY28" fmla="*/ 54029 h 73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365" h="73720">
                  <a:moveTo>
                    <a:pt x="42876" y="53965"/>
                  </a:moveTo>
                  <a:cubicBezTo>
                    <a:pt x="42961" y="51423"/>
                    <a:pt x="41896" y="48978"/>
                    <a:pt x="39958" y="47322"/>
                  </a:cubicBezTo>
                  <a:cubicBezTo>
                    <a:pt x="36871" y="45113"/>
                    <a:pt x="33379" y="43516"/>
                    <a:pt x="29695" y="42616"/>
                  </a:cubicBezTo>
                  <a:cubicBezTo>
                    <a:pt x="22775" y="40891"/>
                    <a:pt x="16237" y="37925"/>
                    <a:pt x="10382" y="33864"/>
                  </a:cubicBezTo>
                  <a:cubicBezTo>
                    <a:pt x="6059" y="30581"/>
                    <a:pt x="3632" y="25398"/>
                    <a:pt x="3845" y="19981"/>
                  </a:cubicBezTo>
                  <a:cubicBezTo>
                    <a:pt x="3781" y="14238"/>
                    <a:pt x="6591" y="8842"/>
                    <a:pt x="11340" y="5608"/>
                  </a:cubicBezTo>
                  <a:cubicBezTo>
                    <a:pt x="16940" y="1696"/>
                    <a:pt x="23669" y="-263"/>
                    <a:pt x="30504" y="29"/>
                  </a:cubicBezTo>
                  <a:cubicBezTo>
                    <a:pt x="37446" y="-265"/>
                    <a:pt x="44238" y="1958"/>
                    <a:pt x="49668" y="6289"/>
                  </a:cubicBezTo>
                  <a:cubicBezTo>
                    <a:pt x="54396" y="9994"/>
                    <a:pt x="57079" y="15743"/>
                    <a:pt x="56844" y="21748"/>
                  </a:cubicBezTo>
                  <a:lnTo>
                    <a:pt x="56844" y="22046"/>
                  </a:lnTo>
                  <a:lnTo>
                    <a:pt x="42876" y="22046"/>
                  </a:lnTo>
                  <a:cubicBezTo>
                    <a:pt x="42982" y="19014"/>
                    <a:pt x="41768" y="16084"/>
                    <a:pt x="39554" y="14018"/>
                  </a:cubicBezTo>
                  <a:cubicBezTo>
                    <a:pt x="36956" y="11836"/>
                    <a:pt x="33634" y="10731"/>
                    <a:pt x="30248" y="10931"/>
                  </a:cubicBezTo>
                  <a:cubicBezTo>
                    <a:pt x="27076" y="10729"/>
                    <a:pt x="23924" y="11631"/>
                    <a:pt x="21348" y="13486"/>
                  </a:cubicBezTo>
                  <a:cubicBezTo>
                    <a:pt x="19325" y="15049"/>
                    <a:pt x="18154" y="17483"/>
                    <a:pt x="18197" y="20045"/>
                  </a:cubicBezTo>
                  <a:cubicBezTo>
                    <a:pt x="18197" y="22485"/>
                    <a:pt x="19474" y="24746"/>
                    <a:pt x="21561" y="26007"/>
                  </a:cubicBezTo>
                  <a:cubicBezTo>
                    <a:pt x="25202" y="28174"/>
                    <a:pt x="29099" y="29835"/>
                    <a:pt x="33187" y="30947"/>
                  </a:cubicBezTo>
                  <a:cubicBezTo>
                    <a:pt x="39746" y="32478"/>
                    <a:pt x="45878" y="35453"/>
                    <a:pt x="51138" y="39656"/>
                  </a:cubicBezTo>
                  <a:cubicBezTo>
                    <a:pt x="55183" y="43237"/>
                    <a:pt x="57419" y="48450"/>
                    <a:pt x="57227" y="53859"/>
                  </a:cubicBezTo>
                  <a:cubicBezTo>
                    <a:pt x="57419" y="59612"/>
                    <a:pt x="54694" y="65074"/>
                    <a:pt x="49988" y="68381"/>
                  </a:cubicBezTo>
                  <a:cubicBezTo>
                    <a:pt x="44324" y="72156"/>
                    <a:pt x="37616" y="74015"/>
                    <a:pt x="30823" y="73683"/>
                  </a:cubicBezTo>
                  <a:cubicBezTo>
                    <a:pt x="23563" y="73847"/>
                    <a:pt x="16429" y="71741"/>
                    <a:pt x="10424" y="67657"/>
                  </a:cubicBezTo>
                  <a:cubicBezTo>
                    <a:pt x="4760" y="63969"/>
                    <a:pt x="1502" y="57521"/>
                    <a:pt x="1907" y="50771"/>
                  </a:cubicBezTo>
                  <a:lnTo>
                    <a:pt x="1907" y="50473"/>
                  </a:lnTo>
                  <a:lnTo>
                    <a:pt x="15854" y="50473"/>
                  </a:lnTo>
                  <a:cubicBezTo>
                    <a:pt x="15556" y="54046"/>
                    <a:pt x="17025" y="57540"/>
                    <a:pt x="19772" y="59842"/>
                  </a:cubicBezTo>
                  <a:cubicBezTo>
                    <a:pt x="22966" y="61997"/>
                    <a:pt x="26799" y="63045"/>
                    <a:pt x="30653" y="62823"/>
                  </a:cubicBezTo>
                  <a:cubicBezTo>
                    <a:pt x="33826" y="63032"/>
                    <a:pt x="36977" y="62184"/>
                    <a:pt x="39618" y="60417"/>
                  </a:cubicBezTo>
                  <a:cubicBezTo>
                    <a:pt x="41619" y="58909"/>
                    <a:pt x="42769" y="56531"/>
                    <a:pt x="42705" y="54029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id="{2FD45FA7-CD79-2CB1-35EB-17D63F5C0153}"/>
                </a:ext>
              </a:extLst>
            </p:cNvPr>
            <p:cNvSpPr/>
            <p:nvPr/>
          </p:nvSpPr>
          <p:spPr>
            <a:xfrm>
              <a:off x="1114023" y="704932"/>
              <a:ext cx="31940" cy="67297"/>
            </a:xfrm>
            <a:custGeom>
              <a:avLst/>
              <a:gdLst>
                <a:gd name="connsiteX0" fmla="*/ 24018 w 31940"/>
                <a:gd name="connsiteY0" fmla="*/ 0 h 67297"/>
                <a:gd name="connsiteX1" fmla="*/ 24018 w 31940"/>
                <a:gd name="connsiteY1" fmla="*/ 13032 h 67297"/>
                <a:gd name="connsiteX2" fmla="*/ 32983 w 31940"/>
                <a:gd name="connsiteY2" fmla="*/ 13032 h 67297"/>
                <a:gd name="connsiteX3" fmla="*/ 32983 w 31940"/>
                <a:gd name="connsiteY3" fmla="*/ 23104 h 67297"/>
                <a:gd name="connsiteX4" fmla="*/ 24018 w 31940"/>
                <a:gd name="connsiteY4" fmla="*/ 23104 h 67297"/>
                <a:gd name="connsiteX5" fmla="*/ 24018 w 31940"/>
                <a:gd name="connsiteY5" fmla="*/ 50210 h 67297"/>
                <a:gd name="connsiteX6" fmla="*/ 25317 w 31940"/>
                <a:gd name="connsiteY6" fmla="*/ 54618 h 67297"/>
                <a:gd name="connsiteX7" fmla="*/ 28746 w 31940"/>
                <a:gd name="connsiteY7" fmla="*/ 55960 h 67297"/>
                <a:gd name="connsiteX8" fmla="*/ 30704 w 31940"/>
                <a:gd name="connsiteY8" fmla="*/ 55832 h 67297"/>
                <a:gd name="connsiteX9" fmla="*/ 32578 w 31940"/>
                <a:gd name="connsiteY9" fmla="*/ 55406 h 67297"/>
                <a:gd name="connsiteX10" fmla="*/ 33813 w 31940"/>
                <a:gd name="connsiteY10" fmla="*/ 65797 h 67297"/>
                <a:gd name="connsiteX11" fmla="*/ 29555 w 31940"/>
                <a:gd name="connsiteY11" fmla="*/ 66904 h 67297"/>
                <a:gd name="connsiteX12" fmla="*/ 25083 w 31940"/>
                <a:gd name="connsiteY12" fmla="*/ 67266 h 67297"/>
                <a:gd name="connsiteX13" fmla="*/ 13648 w 31940"/>
                <a:gd name="connsiteY13" fmla="*/ 63178 h 67297"/>
                <a:gd name="connsiteX14" fmla="*/ 9645 w 31940"/>
                <a:gd name="connsiteY14" fmla="*/ 50253 h 67297"/>
                <a:gd name="connsiteX15" fmla="*/ 9645 w 31940"/>
                <a:gd name="connsiteY15" fmla="*/ 23104 h 67297"/>
                <a:gd name="connsiteX16" fmla="*/ 1873 w 31940"/>
                <a:gd name="connsiteY16" fmla="*/ 23104 h 67297"/>
                <a:gd name="connsiteX17" fmla="*/ 1873 w 31940"/>
                <a:gd name="connsiteY17" fmla="*/ 13032 h 67297"/>
                <a:gd name="connsiteX18" fmla="*/ 9645 w 31940"/>
                <a:gd name="connsiteY18" fmla="*/ 13032 h 67297"/>
                <a:gd name="connsiteX19" fmla="*/ 9645 w 31940"/>
                <a:gd name="connsiteY19" fmla="*/ 0 h 67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940" h="67297">
                  <a:moveTo>
                    <a:pt x="24018" y="0"/>
                  </a:moveTo>
                  <a:lnTo>
                    <a:pt x="24018" y="13032"/>
                  </a:lnTo>
                  <a:lnTo>
                    <a:pt x="32983" y="13032"/>
                  </a:lnTo>
                  <a:lnTo>
                    <a:pt x="32983" y="23104"/>
                  </a:lnTo>
                  <a:lnTo>
                    <a:pt x="24018" y="23104"/>
                  </a:lnTo>
                  <a:lnTo>
                    <a:pt x="24018" y="50210"/>
                  </a:lnTo>
                  <a:cubicBezTo>
                    <a:pt x="23869" y="51792"/>
                    <a:pt x="24338" y="53370"/>
                    <a:pt x="25317" y="54618"/>
                  </a:cubicBezTo>
                  <a:cubicBezTo>
                    <a:pt x="26212" y="55532"/>
                    <a:pt x="27468" y="56019"/>
                    <a:pt x="28746" y="55960"/>
                  </a:cubicBezTo>
                  <a:cubicBezTo>
                    <a:pt x="29406" y="55966"/>
                    <a:pt x="30066" y="55923"/>
                    <a:pt x="30704" y="55832"/>
                  </a:cubicBezTo>
                  <a:cubicBezTo>
                    <a:pt x="31343" y="55732"/>
                    <a:pt x="31961" y="55591"/>
                    <a:pt x="32578" y="55406"/>
                  </a:cubicBezTo>
                  <a:lnTo>
                    <a:pt x="33813" y="65797"/>
                  </a:lnTo>
                  <a:cubicBezTo>
                    <a:pt x="32429" y="66268"/>
                    <a:pt x="31003" y="66638"/>
                    <a:pt x="29555" y="66904"/>
                  </a:cubicBezTo>
                  <a:cubicBezTo>
                    <a:pt x="28085" y="67151"/>
                    <a:pt x="26574" y="67273"/>
                    <a:pt x="25083" y="67266"/>
                  </a:cubicBezTo>
                  <a:cubicBezTo>
                    <a:pt x="20867" y="67535"/>
                    <a:pt x="16736" y="66057"/>
                    <a:pt x="13648" y="63178"/>
                  </a:cubicBezTo>
                  <a:cubicBezTo>
                    <a:pt x="10987" y="60474"/>
                    <a:pt x="9645" y="56151"/>
                    <a:pt x="9645" y="50253"/>
                  </a:cubicBezTo>
                  <a:lnTo>
                    <a:pt x="9645" y="23104"/>
                  </a:lnTo>
                  <a:lnTo>
                    <a:pt x="1873" y="23104"/>
                  </a:lnTo>
                  <a:lnTo>
                    <a:pt x="1873" y="13032"/>
                  </a:lnTo>
                  <a:lnTo>
                    <a:pt x="9645" y="13032"/>
                  </a:lnTo>
                  <a:lnTo>
                    <a:pt x="9645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id="{290BDBBE-A836-BBD9-FC6A-A928B5D1E9BC}"/>
                </a:ext>
              </a:extLst>
            </p:cNvPr>
            <p:cNvSpPr/>
            <p:nvPr/>
          </p:nvSpPr>
          <p:spPr>
            <a:xfrm>
              <a:off x="1154332" y="716940"/>
              <a:ext cx="29512" cy="54214"/>
            </a:xfrm>
            <a:custGeom>
              <a:avLst/>
              <a:gdLst>
                <a:gd name="connsiteX0" fmla="*/ 29853 w 29512"/>
                <a:gd name="connsiteY0" fmla="*/ 13374 h 54214"/>
                <a:gd name="connsiteX1" fmla="*/ 24593 w 29512"/>
                <a:gd name="connsiteY1" fmla="*/ 13225 h 54214"/>
                <a:gd name="connsiteX2" fmla="*/ 19334 w 29512"/>
                <a:gd name="connsiteY2" fmla="*/ 14545 h 54214"/>
                <a:gd name="connsiteX3" fmla="*/ 16182 w 29512"/>
                <a:gd name="connsiteY3" fmla="*/ 18272 h 54214"/>
                <a:gd name="connsiteX4" fmla="*/ 16182 w 29512"/>
                <a:gd name="connsiteY4" fmla="*/ 54215 h 54214"/>
                <a:gd name="connsiteX5" fmla="*/ 1873 w 29512"/>
                <a:gd name="connsiteY5" fmla="*/ 54215 h 54214"/>
                <a:gd name="connsiteX6" fmla="*/ 1873 w 29512"/>
                <a:gd name="connsiteY6" fmla="*/ 981 h 54214"/>
                <a:gd name="connsiteX7" fmla="*/ 15203 w 29512"/>
                <a:gd name="connsiteY7" fmla="*/ 981 h 54214"/>
                <a:gd name="connsiteX8" fmla="*/ 15842 w 29512"/>
                <a:gd name="connsiteY8" fmla="*/ 8838 h 54214"/>
                <a:gd name="connsiteX9" fmla="*/ 20697 w 29512"/>
                <a:gd name="connsiteY9" fmla="*/ 2323 h 54214"/>
                <a:gd name="connsiteX10" fmla="*/ 27553 w 29512"/>
                <a:gd name="connsiteY10" fmla="*/ 2 h 54214"/>
                <a:gd name="connsiteX11" fmla="*/ 29533 w 29512"/>
                <a:gd name="connsiteY11" fmla="*/ 172 h 54214"/>
                <a:gd name="connsiteX12" fmla="*/ 31386 w 29512"/>
                <a:gd name="connsiteY12" fmla="*/ 577 h 54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512" h="54214">
                  <a:moveTo>
                    <a:pt x="29853" y="13374"/>
                  </a:moveTo>
                  <a:lnTo>
                    <a:pt x="24593" y="13225"/>
                  </a:lnTo>
                  <a:cubicBezTo>
                    <a:pt x="22741" y="13144"/>
                    <a:pt x="20931" y="13604"/>
                    <a:pt x="19334" y="14545"/>
                  </a:cubicBezTo>
                  <a:cubicBezTo>
                    <a:pt x="17929" y="15446"/>
                    <a:pt x="16843" y="16743"/>
                    <a:pt x="16182" y="18272"/>
                  </a:cubicBezTo>
                  <a:lnTo>
                    <a:pt x="16182" y="54215"/>
                  </a:lnTo>
                  <a:lnTo>
                    <a:pt x="1873" y="54215"/>
                  </a:lnTo>
                  <a:lnTo>
                    <a:pt x="1873" y="981"/>
                  </a:lnTo>
                  <a:lnTo>
                    <a:pt x="15203" y="981"/>
                  </a:lnTo>
                  <a:lnTo>
                    <a:pt x="15842" y="8838"/>
                  </a:lnTo>
                  <a:cubicBezTo>
                    <a:pt x="16907" y="6302"/>
                    <a:pt x="18567" y="4067"/>
                    <a:pt x="20697" y="2323"/>
                  </a:cubicBezTo>
                  <a:cubicBezTo>
                    <a:pt x="22656" y="781"/>
                    <a:pt x="25062" y="-39"/>
                    <a:pt x="27553" y="2"/>
                  </a:cubicBezTo>
                  <a:cubicBezTo>
                    <a:pt x="28213" y="0"/>
                    <a:pt x="28874" y="57"/>
                    <a:pt x="29533" y="172"/>
                  </a:cubicBezTo>
                  <a:cubicBezTo>
                    <a:pt x="30151" y="278"/>
                    <a:pt x="30747" y="428"/>
                    <a:pt x="31386" y="577"/>
                  </a:cubicBez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id="{35C7B483-9C13-50F1-7AA5-3F8D83FFB87E}"/>
                </a:ext>
              </a:extLst>
            </p:cNvPr>
            <p:cNvSpPr/>
            <p:nvPr/>
          </p:nvSpPr>
          <p:spPr>
            <a:xfrm>
              <a:off x="1187783" y="716961"/>
              <a:ext cx="46711" cy="55259"/>
            </a:xfrm>
            <a:custGeom>
              <a:avLst/>
              <a:gdLst>
                <a:gd name="connsiteX0" fmla="*/ 27171 w 46711"/>
                <a:gd name="connsiteY0" fmla="*/ 55237 h 55259"/>
                <a:gd name="connsiteX1" fmla="*/ 8773 w 46711"/>
                <a:gd name="connsiteY1" fmla="*/ 47869 h 55259"/>
                <a:gd name="connsiteX2" fmla="*/ 1895 w 46711"/>
                <a:gd name="connsiteY2" fmla="*/ 29131 h 55259"/>
                <a:gd name="connsiteX3" fmla="*/ 1895 w 46711"/>
                <a:gd name="connsiteY3" fmla="*/ 27151 h 55259"/>
                <a:gd name="connsiteX4" fmla="*/ 8411 w 46711"/>
                <a:gd name="connsiteY4" fmla="*/ 7646 h 55259"/>
                <a:gd name="connsiteX5" fmla="*/ 25893 w 46711"/>
                <a:gd name="connsiteY5" fmla="*/ 23 h 55259"/>
                <a:gd name="connsiteX6" fmla="*/ 42609 w 46711"/>
                <a:gd name="connsiteY6" fmla="*/ 6411 h 55259"/>
                <a:gd name="connsiteX7" fmla="*/ 48550 w 46711"/>
                <a:gd name="connsiteY7" fmla="*/ 23957 h 55259"/>
                <a:gd name="connsiteX8" fmla="*/ 48550 w 46711"/>
                <a:gd name="connsiteY8" fmla="*/ 31772 h 55259"/>
                <a:gd name="connsiteX9" fmla="*/ 16801 w 46711"/>
                <a:gd name="connsiteY9" fmla="*/ 31772 h 55259"/>
                <a:gd name="connsiteX10" fmla="*/ 16801 w 46711"/>
                <a:gd name="connsiteY10" fmla="*/ 32070 h 55259"/>
                <a:gd name="connsiteX11" fmla="*/ 20314 w 46711"/>
                <a:gd name="connsiteY11" fmla="*/ 40694 h 55259"/>
                <a:gd name="connsiteX12" fmla="*/ 28832 w 46711"/>
                <a:gd name="connsiteY12" fmla="*/ 44058 h 55259"/>
                <a:gd name="connsiteX13" fmla="*/ 36732 w 46711"/>
                <a:gd name="connsiteY13" fmla="*/ 43100 h 55259"/>
                <a:gd name="connsiteX14" fmla="*/ 43631 w 46711"/>
                <a:gd name="connsiteY14" fmla="*/ 40076 h 55259"/>
                <a:gd name="connsiteX15" fmla="*/ 47506 w 46711"/>
                <a:gd name="connsiteY15" fmla="*/ 48955 h 55259"/>
                <a:gd name="connsiteX16" fmla="*/ 38989 w 46711"/>
                <a:gd name="connsiteY16" fmla="*/ 53384 h 55259"/>
                <a:gd name="connsiteX17" fmla="*/ 27277 w 46711"/>
                <a:gd name="connsiteY17" fmla="*/ 55131 h 55259"/>
                <a:gd name="connsiteX18" fmla="*/ 26000 w 46711"/>
                <a:gd name="connsiteY18" fmla="*/ 10968 h 55259"/>
                <a:gd name="connsiteX19" fmla="*/ 19718 w 46711"/>
                <a:gd name="connsiteY19" fmla="*/ 14013 h 55259"/>
                <a:gd name="connsiteX20" fmla="*/ 16865 w 46711"/>
                <a:gd name="connsiteY20" fmla="*/ 22040 h 55259"/>
                <a:gd name="connsiteX21" fmla="*/ 16993 w 46711"/>
                <a:gd name="connsiteY21" fmla="*/ 22275 h 55259"/>
                <a:gd name="connsiteX22" fmla="*/ 34602 w 46711"/>
                <a:gd name="connsiteY22" fmla="*/ 22275 h 55259"/>
                <a:gd name="connsiteX23" fmla="*/ 34602 w 46711"/>
                <a:gd name="connsiteY23" fmla="*/ 20997 h 55259"/>
                <a:gd name="connsiteX24" fmla="*/ 32473 w 46711"/>
                <a:gd name="connsiteY24" fmla="*/ 13715 h 55259"/>
                <a:gd name="connsiteX25" fmla="*/ 26085 w 46711"/>
                <a:gd name="connsiteY25" fmla="*/ 10968 h 5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6711" h="55259">
                  <a:moveTo>
                    <a:pt x="27171" y="55237"/>
                  </a:moveTo>
                  <a:cubicBezTo>
                    <a:pt x="20272" y="55537"/>
                    <a:pt x="13564" y="52854"/>
                    <a:pt x="8773" y="47869"/>
                  </a:cubicBezTo>
                  <a:cubicBezTo>
                    <a:pt x="4110" y="42763"/>
                    <a:pt x="1640" y="36037"/>
                    <a:pt x="1895" y="29131"/>
                  </a:cubicBezTo>
                  <a:lnTo>
                    <a:pt x="1895" y="27151"/>
                  </a:lnTo>
                  <a:cubicBezTo>
                    <a:pt x="1619" y="20073"/>
                    <a:pt x="3940" y="13135"/>
                    <a:pt x="8411" y="7646"/>
                  </a:cubicBezTo>
                  <a:cubicBezTo>
                    <a:pt x="12734" y="2531"/>
                    <a:pt x="19207" y="-284"/>
                    <a:pt x="25893" y="23"/>
                  </a:cubicBezTo>
                  <a:cubicBezTo>
                    <a:pt x="33069" y="23"/>
                    <a:pt x="38669" y="2152"/>
                    <a:pt x="42609" y="6411"/>
                  </a:cubicBezTo>
                  <a:cubicBezTo>
                    <a:pt x="46761" y="11283"/>
                    <a:pt x="48890" y="17562"/>
                    <a:pt x="48550" y="23957"/>
                  </a:cubicBezTo>
                  <a:lnTo>
                    <a:pt x="48550" y="31772"/>
                  </a:lnTo>
                  <a:lnTo>
                    <a:pt x="16801" y="31772"/>
                  </a:lnTo>
                  <a:lnTo>
                    <a:pt x="16801" y="32070"/>
                  </a:lnTo>
                  <a:cubicBezTo>
                    <a:pt x="16950" y="35262"/>
                    <a:pt x="18185" y="38304"/>
                    <a:pt x="20314" y="40694"/>
                  </a:cubicBezTo>
                  <a:cubicBezTo>
                    <a:pt x="22529" y="42991"/>
                    <a:pt x="25638" y="44218"/>
                    <a:pt x="28832" y="44058"/>
                  </a:cubicBezTo>
                  <a:cubicBezTo>
                    <a:pt x="31493" y="44124"/>
                    <a:pt x="34155" y="43800"/>
                    <a:pt x="36732" y="43100"/>
                  </a:cubicBezTo>
                  <a:cubicBezTo>
                    <a:pt x="39138" y="42337"/>
                    <a:pt x="41438" y="41324"/>
                    <a:pt x="43631" y="40076"/>
                  </a:cubicBezTo>
                  <a:lnTo>
                    <a:pt x="47506" y="48955"/>
                  </a:lnTo>
                  <a:cubicBezTo>
                    <a:pt x="44951" y="50938"/>
                    <a:pt x="42076" y="52439"/>
                    <a:pt x="38989" y="53384"/>
                  </a:cubicBezTo>
                  <a:cubicBezTo>
                    <a:pt x="35198" y="54583"/>
                    <a:pt x="31259" y="55173"/>
                    <a:pt x="27277" y="55131"/>
                  </a:cubicBezTo>
                  <a:moveTo>
                    <a:pt x="26000" y="10968"/>
                  </a:moveTo>
                  <a:cubicBezTo>
                    <a:pt x="23530" y="10878"/>
                    <a:pt x="21187" y="12020"/>
                    <a:pt x="19718" y="14013"/>
                  </a:cubicBezTo>
                  <a:cubicBezTo>
                    <a:pt x="18057" y="16378"/>
                    <a:pt x="17078" y="19155"/>
                    <a:pt x="16865" y="22040"/>
                  </a:cubicBezTo>
                  <a:lnTo>
                    <a:pt x="16993" y="22275"/>
                  </a:lnTo>
                  <a:lnTo>
                    <a:pt x="34602" y="22275"/>
                  </a:lnTo>
                  <a:lnTo>
                    <a:pt x="34602" y="20997"/>
                  </a:lnTo>
                  <a:cubicBezTo>
                    <a:pt x="34751" y="18397"/>
                    <a:pt x="33985" y="15829"/>
                    <a:pt x="32473" y="13715"/>
                  </a:cubicBezTo>
                  <a:cubicBezTo>
                    <a:pt x="30897" y="11837"/>
                    <a:pt x="28534" y="10817"/>
                    <a:pt x="26085" y="1096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id="{09EF64FC-43B3-460A-550C-A33C8054DF7B}"/>
                </a:ext>
              </a:extLst>
            </p:cNvPr>
            <p:cNvSpPr/>
            <p:nvPr/>
          </p:nvSpPr>
          <p:spPr>
            <a:xfrm>
              <a:off x="1238654" y="693392"/>
              <a:ext cx="35539" cy="77762"/>
            </a:xfrm>
            <a:custGeom>
              <a:avLst/>
              <a:gdLst>
                <a:gd name="connsiteX0" fmla="*/ 9795 w 35539"/>
                <a:gd name="connsiteY0" fmla="*/ 77763 h 77762"/>
                <a:gd name="connsiteX1" fmla="*/ 9795 w 35539"/>
                <a:gd name="connsiteY1" fmla="*/ 34643 h 77762"/>
                <a:gd name="connsiteX2" fmla="*/ 1873 w 35539"/>
                <a:gd name="connsiteY2" fmla="*/ 34643 h 77762"/>
                <a:gd name="connsiteX3" fmla="*/ 1873 w 35539"/>
                <a:gd name="connsiteY3" fmla="*/ 24572 h 77762"/>
                <a:gd name="connsiteX4" fmla="*/ 9795 w 35539"/>
                <a:gd name="connsiteY4" fmla="*/ 24572 h 77762"/>
                <a:gd name="connsiteX5" fmla="*/ 9795 w 35539"/>
                <a:gd name="connsiteY5" fmla="*/ 18673 h 77762"/>
                <a:gd name="connsiteX6" fmla="*/ 14947 w 35539"/>
                <a:gd name="connsiteY6" fmla="*/ 4875 h 77762"/>
                <a:gd name="connsiteX7" fmla="*/ 29448 w 35539"/>
                <a:gd name="connsiteY7" fmla="*/ 41 h 77762"/>
                <a:gd name="connsiteX8" fmla="*/ 33154 w 35539"/>
                <a:gd name="connsiteY8" fmla="*/ 297 h 77762"/>
                <a:gd name="connsiteX9" fmla="*/ 37412 w 35539"/>
                <a:gd name="connsiteY9" fmla="*/ 1064 h 77762"/>
                <a:gd name="connsiteX10" fmla="*/ 36177 w 35539"/>
                <a:gd name="connsiteY10" fmla="*/ 11710 h 77762"/>
                <a:gd name="connsiteX11" fmla="*/ 33899 w 35539"/>
                <a:gd name="connsiteY11" fmla="*/ 11370 h 77762"/>
                <a:gd name="connsiteX12" fmla="*/ 31301 w 35539"/>
                <a:gd name="connsiteY12" fmla="*/ 11220 h 77762"/>
                <a:gd name="connsiteX13" fmla="*/ 26020 w 35539"/>
                <a:gd name="connsiteY13" fmla="*/ 13137 h 77762"/>
                <a:gd name="connsiteX14" fmla="*/ 24231 w 35539"/>
                <a:gd name="connsiteY14" fmla="*/ 18652 h 77762"/>
                <a:gd name="connsiteX15" fmla="*/ 24231 w 35539"/>
                <a:gd name="connsiteY15" fmla="*/ 24550 h 77762"/>
                <a:gd name="connsiteX16" fmla="*/ 34878 w 35539"/>
                <a:gd name="connsiteY16" fmla="*/ 24550 h 77762"/>
                <a:gd name="connsiteX17" fmla="*/ 34878 w 35539"/>
                <a:gd name="connsiteY17" fmla="*/ 34622 h 77762"/>
                <a:gd name="connsiteX18" fmla="*/ 24231 w 35539"/>
                <a:gd name="connsiteY18" fmla="*/ 34622 h 77762"/>
                <a:gd name="connsiteX19" fmla="*/ 24231 w 35539"/>
                <a:gd name="connsiteY19" fmla="*/ 77763 h 77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5539" h="77762">
                  <a:moveTo>
                    <a:pt x="9795" y="77763"/>
                  </a:moveTo>
                  <a:lnTo>
                    <a:pt x="9795" y="34643"/>
                  </a:lnTo>
                  <a:lnTo>
                    <a:pt x="1873" y="34643"/>
                  </a:lnTo>
                  <a:lnTo>
                    <a:pt x="1873" y="24572"/>
                  </a:lnTo>
                  <a:lnTo>
                    <a:pt x="9795" y="24572"/>
                  </a:lnTo>
                  <a:lnTo>
                    <a:pt x="9795" y="18673"/>
                  </a:lnTo>
                  <a:cubicBezTo>
                    <a:pt x="9475" y="13550"/>
                    <a:pt x="11349" y="8529"/>
                    <a:pt x="14947" y="4875"/>
                  </a:cubicBezTo>
                  <a:cubicBezTo>
                    <a:pt x="18972" y="1440"/>
                    <a:pt x="24168" y="-295"/>
                    <a:pt x="29448" y="41"/>
                  </a:cubicBezTo>
                  <a:cubicBezTo>
                    <a:pt x="30683" y="44"/>
                    <a:pt x="31918" y="129"/>
                    <a:pt x="33154" y="297"/>
                  </a:cubicBezTo>
                  <a:cubicBezTo>
                    <a:pt x="34431" y="489"/>
                    <a:pt x="35815" y="744"/>
                    <a:pt x="37412" y="1064"/>
                  </a:cubicBezTo>
                  <a:lnTo>
                    <a:pt x="36177" y="11710"/>
                  </a:lnTo>
                  <a:lnTo>
                    <a:pt x="33899" y="11370"/>
                  </a:lnTo>
                  <a:cubicBezTo>
                    <a:pt x="33026" y="11269"/>
                    <a:pt x="32174" y="11220"/>
                    <a:pt x="31301" y="11220"/>
                  </a:cubicBezTo>
                  <a:cubicBezTo>
                    <a:pt x="29342" y="11078"/>
                    <a:pt x="27425" y="11776"/>
                    <a:pt x="26020" y="13137"/>
                  </a:cubicBezTo>
                  <a:cubicBezTo>
                    <a:pt x="24742" y="14676"/>
                    <a:pt x="24104" y="16652"/>
                    <a:pt x="24231" y="18652"/>
                  </a:cubicBezTo>
                  <a:lnTo>
                    <a:pt x="24231" y="24550"/>
                  </a:lnTo>
                  <a:lnTo>
                    <a:pt x="34878" y="24550"/>
                  </a:lnTo>
                  <a:lnTo>
                    <a:pt x="34878" y="34622"/>
                  </a:lnTo>
                  <a:lnTo>
                    <a:pt x="24231" y="34622"/>
                  </a:lnTo>
                  <a:lnTo>
                    <a:pt x="24231" y="77763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08A2A4CA-00E0-480A-E2D4-B50777B9A38B}"/>
                </a:ext>
              </a:extLst>
            </p:cNvPr>
            <p:cNvSpPr/>
            <p:nvPr/>
          </p:nvSpPr>
          <p:spPr>
            <a:xfrm>
              <a:off x="1276130" y="716975"/>
              <a:ext cx="48443" cy="55194"/>
            </a:xfrm>
            <a:custGeom>
              <a:avLst/>
              <a:gdLst>
                <a:gd name="connsiteX0" fmla="*/ 35816 w 48443"/>
                <a:gd name="connsiteY0" fmla="*/ 54201 h 55194"/>
                <a:gd name="connsiteX1" fmla="*/ 34453 w 48443"/>
                <a:gd name="connsiteY1" fmla="*/ 50347 h 55194"/>
                <a:gd name="connsiteX2" fmla="*/ 33644 w 48443"/>
                <a:gd name="connsiteY2" fmla="*/ 46216 h 55194"/>
                <a:gd name="connsiteX3" fmla="*/ 27831 w 48443"/>
                <a:gd name="connsiteY3" fmla="*/ 52604 h 55194"/>
                <a:gd name="connsiteX4" fmla="*/ 19186 w 48443"/>
                <a:gd name="connsiteY4" fmla="*/ 55159 h 55194"/>
                <a:gd name="connsiteX5" fmla="*/ 6409 w 48443"/>
                <a:gd name="connsiteY5" fmla="*/ 50900 h 55194"/>
                <a:gd name="connsiteX6" fmla="*/ 1895 w 48443"/>
                <a:gd name="connsiteY6" fmla="*/ 39168 h 55194"/>
                <a:gd name="connsiteX7" fmla="*/ 7921 w 48443"/>
                <a:gd name="connsiteY7" fmla="*/ 27052 h 55194"/>
                <a:gd name="connsiteX8" fmla="*/ 25489 w 48443"/>
                <a:gd name="connsiteY8" fmla="*/ 22793 h 55194"/>
                <a:gd name="connsiteX9" fmla="*/ 33495 w 48443"/>
                <a:gd name="connsiteY9" fmla="*/ 22793 h 55194"/>
                <a:gd name="connsiteX10" fmla="*/ 33495 w 48443"/>
                <a:gd name="connsiteY10" fmla="*/ 18534 h 55194"/>
                <a:gd name="connsiteX11" fmla="*/ 31493 w 48443"/>
                <a:gd name="connsiteY11" fmla="*/ 12593 h 55194"/>
                <a:gd name="connsiteX12" fmla="*/ 25531 w 48443"/>
                <a:gd name="connsiteY12" fmla="*/ 10464 h 55194"/>
                <a:gd name="connsiteX13" fmla="*/ 20165 w 48443"/>
                <a:gd name="connsiteY13" fmla="*/ 12146 h 55194"/>
                <a:gd name="connsiteX14" fmla="*/ 18270 w 48443"/>
                <a:gd name="connsiteY14" fmla="*/ 16852 h 55194"/>
                <a:gd name="connsiteX15" fmla="*/ 4387 w 48443"/>
                <a:gd name="connsiteY15" fmla="*/ 16852 h 55194"/>
                <a:gd name="connsiteX16" fmla="*/ 4387 w 48443"/>
                <a:gd name="connsiteY16" fmla="*/ 16554 h 55194"/>
                <a:gd name="connsiteX17" fmla="*/ 10242 w 48443"/>
                <a:gd name="connsiteY17" fmla="*/ 4928 h 55194"/>
                <a:gd name="connsiteX18" fmla="*/ 26511 w 48443"/>
                <a:gd name="connsiteY18" fmla="*/ 30 h 55194"/>
                <a:gd name="connsiteX19" fmla="*/ 42012 w 48443"/>
                <a:gd name="connsiteY19" fmla="*/ 4864 h 55194"/>
                <a:gd name="connsiteX20" fmla="*/ 47953 w 48443"/>
                <a:gd name="connsiteY20" fmla="*/ 18662 h 55194"/>
                <a:gd name="connsiteX21" fmla="*/ 47953 w 48443"/>
                <a:gd name="connsiteY21" fmla="*/ 40552 h 55194"/>
                <a:gd name="connsiteX22" fmla="*/ 48528 w 48443"/>
                <a:gd name="connsiteY22" fmla="*/ 47579 h 55194"/>
                <a:gd name="connsiteX23" fmla="*/ 50317 w 48443"/>
                <a:gd name="connsiteY23" fmla="*/ 54137 h 55194"/>
                <a:gd name="connsiteX24" fmla="*/ 22678 w 48443"/>
                <a:gd name="connsiteY24" fmla="*/ 44598 h 55194"/>
                <a:gd name="connsiteX25" fmla="*/ 29428 w 48443"/>
                <a:gd name="connsiteY25" fmla="*/ 42681 h 55194"/>
                <a:gd name="connsiteX26" fmla="*/ 33410 w 48443"/>
                <a:gd name="connsiteY26" fmla="*/ 38422 h 55194"/>
                <a:gd name="connsiteX27" fmla="*/ 33410 w 48443"/>
                <a:gd name="connsiteY27" fmla="*/ 30906 h 55194"/>
                <a:gd name="connsiteX28" fmla="*/ 25403 w 48443"/>
                <a:gd name="connsiteY28" fmla="*/ 30906 h 55194"/>
                <a:gd name="connsiteX29" fmla="*/ 18483 w 48443"/>
                <a:gd name="connsiteY29" fmla="*/ 33184 h 55194"/>
                <a:gd name="connsiteX30" fmla="*/ 16119 w 48443"/>
                <a:gd name="connsiteY30" fmla="*/ 38721 h 55194"/>
                <a:gd name="connsiteX31" fmla="*/ 17887 w 48443"/>
                <a:gd name="connsiteY31" fmla="*/ 42979 h 55194"/>
                <a:gd name="connsiteX32" fmla="*/ 22699 w 48443"/>
                <a:gd name="connsiteY32" fmla="*/ 44598 h 5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8443" h="55194">
                  <a:moveTo>
                    <a:pt x="35816" y="54201"/>
                  </a:moveTo>
                  <a:cubicBezTo>
                    <a:pt x="35284" y="52947"/>
                    <a:pt x="34815" y="51658"/>
                    <a:pt x="34453" y="50347"/>
                  </a:cubicBezTo>
                  <a:cubicBezTo>
                    <a:pt x="34070" y="48993"/>
                    <a:pt x="33814" y="47613"/>
                    <a:pt x="33644" y="46216"/>
                  </a:cubicBezTo>
                  <a:cubicBezTo>
                    <a:pt x="32196" y="48750"/>
                    <a:pt x="30216" y="50932"/>
                    <a:pt x="27831" y="52604"/>
                  </a:cubicBezTo>
                  <a:cubicBezTo>
                    <a:pt x="25297" y="54344"/>
                    <a:pt x="22273" y="55238"/>
                    <a:pt x="19186" y="55159"/>
                  </a:cubicBezTo>
                  <a:cubicBezTo>
                    <a:pt x="14544" y="55451"/>
                    <a:pt x="9944" y="53924"/>
                    <a:pt x="6409" y="50900"/>
                  </a:cubicBezTo>
                  <a:cubicBezTo>
                    <a:pt x="3301" y="47806"/>
                    <a:pt x="1661" y="43541"/>
                    <a:pt x="1895" y="39168"/>
                  </a:cubicBezTo>
                  <a:cubicBezTo>
                    <a:pt x="1682" y="34362"/>
                    <a:pt x="3961" y="29788"/>
                    <a:pt x="7921" y="27052"/>
                  </a:cubicBezTo>
                  <a:cubicBezTo>
                    <a:pt x="11925" y="24213"/>
                    <a:pt x="17780" y="22793"/>
                    <a:pt x="25489" y="22793"/>
                  </a:cubicBezTo>
                  <a:lnTo>
                    <a:pt x="33495" y="22793"/>
                  </a:lnTo>
                  <a:lnTo>
                    <a:pt x="33495" y="18534"/>
                  </a:lnTo>
                  <a:cubicBezTo>
                    <a:pt x="33644" y="16369"/>
                    <a:pt x="32920" y="14233"/>
                    <a:pt x="31493" y="12593"/>
                  </a:cubicBezTo>
                  <a:cubicBezTo>
                    <a:pt x="29896" y="11082"/>
                    <a:pt x="27724" y="10309"/>
                    <a:pt x="25531" y="10464"/>
                  </a:cubicBezTo>
                  <a:cubicBezTo>
                    <a:pt x="23593" y="10334"/>
                    <a:pt x="21677" y="10932"/>
                    <a:pt x="20165" y="12146"/>
                  </a:cubicBezTo>
                  <a:cubicBezTo>
                    <a:pt x="18866" y="13354"/>
                    <a:pt x="18164" y="15078"/>
                    <a:pt x="18270" y="16852"/>
                  </a:cubicBezTo>
                  <a:lnTo>
                    <a:pt x="4387" y="16852"/>
                  </a:lnTo>
                  <a:lnTo>
                    <a:pt x="4387" y="16554"/>
                  </a:lnTo>
                  <a:cubicBezTo>
                    <a:pt x="4216" y="11931"/>
                    <a:pt x="6431" y="7545"/>
                    <a:pt x="10242" y="4928"/>
                  </a:cubicBezTo>
                  <a:cubicBezTo>
                    <a:pt x="14948" y="1476"/>
                    <a:pt x="20676" y="-253"/>
                    <a:pt x="26511" y="30"/>
                  </a:cubicBezTo>
                  <a:cubicBezTo>
                    <a:pt x="32090" y="-217"/>
                    <a:pt x="37562" y="1493"/>
                    <a:pt x="42012" y="4864"/>
                  </a:cubicBezTo>
                  <a:cubicBezTo>
                    <a:pt x="46058" y="8273"/>
                    <a:pt x="48251" y="13383"/>
                    <a:pt x="47953" y="18662"/>
                  </a:cubicBezTo>
                  <a:lnTo>
                    <a:pt x="47953" y="40552"/>
                  </a:lnTo>
                  <a:cubicBezTo>
                    <a:pt x="47932" y="42907"/>
                    <a:pt x="48124" y="45258"/>
                    <a:pt x="48528" y="47579"/>
                  </a:cubicBezTo>
                  <a:cubicBezTo>
                    <a:pt x="48912" y="49819"/>
                    <a:pt x="49508" y="52016"/>
                    <a:pt x="50317" y="54137"/>
                  </a:cubicBezTo>
                  <a:close/>
                  <a:moveTo>
                    <a:pt x="22678" y="44598"/>
                  </a:moveTo>
                  <a:cubicBezTo>
                    <a:pt x="25063" y="44636"/>
                    <a:pt x="27405" y="43969"/>
                    <a:pt x="29428" y="42681"/>
                  </a:cubicBezTo>
                  <a:cubicBezTo>
                    <a:pt x="31174" y="41712"/>
                    <a:pt x="32558" y="40222"/>
                    <a:pt x="33410" y="38422"/>
                  </a:cubicBezTo>
                  <a:lnTo>
                    <a:pt x="33410" y="30906"/>
                  </a:lnTo>
                  <a:lnTo>
                    <a:pt x="25403" y="30906"/>
                  </a:lnTo>
                  <a:cubicBezTo>
                    <a:pt x="22891" y="30725"/>
                    <a:pt x="20399" y="31542"/>
                    <a:pt x="18483" y="33184"/>
                  </a:cubicBezTo>
                  <a:cubicBezTo>
                    <a:pt x="16950" y="34613"/>
                    <a:pt x="16098" y="36625"/>
                    <a:pt x="16119" y="38721"/>
                  </a:cubicBezTo>
                  <a:cubicBezTo>
                    <a:pt x="16055" y="40330"/>
                    <a:pt x="16694" y="41887"/>
                    <a:pt x="17887" y="42979"/>
                  </a:cubicBezTo>
                  <a:cubicBezTo>
                    <a:pt x="19228" y="44118"/>
                    <a:pt x="20953" y="44698"/>
                    <a:pt x="22699" y="4459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id="{9491E2B8-710A-78BA-703C-38ADCCEFB25E}"/>
                </a:ext>
              </a:extLst>
            </p:cNvPr>
            <p:cNvSpPr/>
            <p:nvPr/>
          </p:nvSpPr>
          <p:spPr>
            <a:xfrm>
              <a:off x="1360049" y="699566"/>
              <a:ext cx="14351" cy="71588"/>
            </a:xfrm>
            <a:custGeom>
              <a:avLst/>
              <a:gdLst>
                <a:gd name="connsiteX0" fmla="*/ 0 w 14351"/>
                <a:gd name="connsiteY0" fmla="*/ 0 h 71588"/>
                <a:gd name="connsiteX1" fmla="*/ 14352 w 14351"/>
                <a:gd name="connsiteY1" fmla="*/ 0 h 71588"/>
                <a:gd name="connsiteX2" fmla="*/ 14352 w 14351"/>
                <a:gd name="connsiteY2" fmla="*/ 71589 h 71588"/>
                <a:gd name="connsiteX3" fmla="*/ 0 w 14351"/>
                <a:gd name="connsiteY3" fmla="*/ 71589 h 71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1" h="71588">
                  <a:moveTo>
                    <a:pt x="0" y="0"/>
                  </a:moveTo>
                  <a:lnTo>
                    <a:pt x="14352" y="0"/>
                  </a:lnTo>
                  <a:lnTo>
                    <a:pt x="14352" y="71589"/>
                  </a:lnTo>
                  <a:lnTo>
                    <a:pt x="0" y="7158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id="{5780E68B-0CDF-B3AF-DA97-4AD06114188A}"/>
                </a:ext>
              </a:extLst>
            </p:cNvPr>
            <p:cNvSpPr/>
            <p:nvPr/>
          </p:nvSpPr>
          <p:spPr>
            <a:xfrm>
              <a:off x="1387326" y="717043"/>
              <a:ext cx="46334" cy="54111"/>
            </a:xfrm>
            <a:custGeom>
              <a:avLst/>
              <a:gdLst>
                <a:gd name="connsiteX0" fmla="*/ 15203 w 46334"/>
                <a:gd name="connsiteY0" fmla="*/ 920 h 54111"/>
                <a:gd name="connsiteX1" fmla="*/ 15842 w 46334"/>
                <a:gd name="connsiteY1" fmla="*/ 8544 h 54111"/>
                <a:gd name="connsiteX2" fmla="*/ 22400 w 46334"/>
                <a:gd name="connsiteY2" fmla="*/ 2155 h 54111"/>
                <a:gd name="connsiteX3" fmla="*/ 31088 w 46334"/>
                <a:gd name="connsiteY3" fmla="*/ 26 h 54111"/>
                <a:gd name="connsiteX4" fmla="*/ 43672 w 46334"/>
                <a:gd name="connsiteY4" fmla="*/ 5094 h 54111"/>
                <a:gd name="connsiteX5" fmla="*/ 48208 w 46334"/>
                <a:gd name="connsiteY5" fmla="*/ 20958 h 54111"/>
                <a:gd name="connsiteX6" fmla="*/ 48208 w 46334"/>
                <a:gd name="connsiteY6" fmla="*/ 54112 h 54111"/>
                <a:gd name="connsiteX7" fmla="*/ 33792 w 46334"/>
                <a:gd name="connsiteY7" fmla="*/ 54112 h 54111"/>
                <a:gd name="connsiteX8" fmla="*/ 33792 w 46334"/>
                <a:gd name="connsiteY8" fmla="*/ 20851 h 54111"/>
                <a:gd name="connsiteX9" fmla="*/ 31663 w 46334"/>
                <a:gd name="connsiteY9" fmla="*/ 13249 h 54111"/>
                <a:gd name="connsiteX10" fmla="*/ 25147 w 46334"/>
                <a:gd name="connsiteY10" fmla="*/ 10992 h 54111"/>
                <a:gd name="connsiteX11" fmla="*/ 20015 w 46334"/>
                <a:gd name="connsiteY11" fmla="*/ 12163 h 54111"/>
                <a:gd name="connsiteX12" fmla="*/ 16246 w 46334"/>
                <a:gd name="connsiteY12" fmla="*/ 15443 h 54111"/>
                <a:gd name="connsiteX13" fmla="*/ 16246 w 46334"/>
                <a:gd name="connsiteY13" fmla="*/ 54112 h 54111"/>
                <a:gd name="connsiteX14" fmla="*/ 1873 w 46334"/>
                <a:gd name="connsiteY14" fmla="*/ 54112 h 54111"/>
                <a:gd name="connsiteX15" fmla="*/ 1873 w 46334"/>
                <a:gd name="connsiteY15" fmla="*/ 878 h 54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334" h="54111">
                  <a:moveTo>
                    <a:pt x="15203" y="920"/>
                  </a:moveTo>
                  <a:lnTo>
                    <a:pt x="15842" y="8544"/>
                  </a:lnTo>
                  <a:cubicBezTo>
                    <a:pt x="17503" y="5927"/>
                    <a:pt x="19738" y="3738"/>
                    <a:pt x="22400" y="2155"/>
                  </a:cubicBezTo>
                  <a:cubicBezTo>
                    <a:pt x="25041" y="676"/>
                    <a:pt x="28043" y="-59"/>
                    <a:pt x="31088" y="26"/>
                  </a:cubicBezTo>
                  <a:cubicBezTo>
                    <a:pt x="35836" y="-244"/>
                    <a:pt x="40436" y="1613"/>
                    <a:pt x="43672" y="5094"/>
                  </a:cubicBezTo>
                  <a:cubicBezTo>
                    <a:pt x="46696" y="8458"/>
                    <a:pt x="48208" y="13760"/>
                    <a:pt x="48208" y="20958"/>
                  </a:cubicBezTo>
                  <a:lnTo>
                    <a:pt x="48208" y="54112"/>
                  </a:lnTo>
                  <a:lnTo>
                    <a:pt x="33792" y="54112"/>
                  </a:lnTo>
                  <a:lnTo>
                    <a:pt x="33792" y="20851"/>
                  </a:lnTo>
                  <a:cubicBezTo>
                    <a:pt x="34090" y="18138"/>
                    <a:pt x="33324" y="15417"/>
                    <a:pt x="31663" y="13249"/>
                  </a:cubicBezTo>
                  <a:cubicBezTo>
                    <a:pt x="29917" y="11612"/>
                    <a:pt x="27532" y="10792"/>
                    <a:pt x="25147" y="10992"/>
                  </a:cubicBezTo>
                  <a:cubicBezTo>
                    <a:pt x="23358" y="10969"/>
                    <a:pt x="21612" y="11369"/>
                    <a:pt x="20015" y="12163"/>
                  </a:cubicBezTo>
                  <a:cubicBezTo>
                    <a:pt x="18503" y="12926"/>
                    <a:pt x="17204" y="14052"/>
                    <a:pt x="16246" y="15443"/>
                  </a:cubicBezTo>
                  <a:lnTo>
                    <a:pt x="16246" y="54112"/>
                  </a:lnTo>
                  <a:lnTo>
                    <a:pt x="1873" y="54112"/>
                  </a:lnTo>
                  <a:lnTo>
                    <a:pt x="1873" y="878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id="{C72658C8-797E-810A-3685-2C6517D26494}"/>
                </a:ext>
              </a:extLst>
            </p:cNvPr>
            <p:cNvSpPr/>
            <p:nvPr/>
          </p:nvSpPr>
          <p:spPr>
            <a:xfrm>
              <a:off x="1440304" y="717964"/>
              <a:ext cx="71056" cy="53191"/>
            </a:xfrm>
            <a:custGeom>
              <a:avLst/>
              <a:gdLst>
                <a:gd name="connsiteX0" fmla="*/ 50359 w 71056"/>
                <a:gd name="connsiteY0" fmla="*/ 34155 h 53191"/>
                <a:gd name="connsiteX1" fmla="*/ 50636 w 71056"/>
                <a:gd name="connsiteY1" fmla="*/ 34155 h 53191"/>
                <a:gd name="connsiteX2" fmla="*/ 57578 w 71056"/>
                <a:gd name="connsiteY2" fmla="*/ 0 h 53191"/>
                <a:gd name="connsiteX3" fmla="*/ 71057 w 71056"/>
                <a:gd name="connsiteY3" fmla="*/ 0 h 53191"/>
                <a:gd name="connsiteX4" fmla="*/ 57535 w 71056"/>
                <a:gd name="connsiteY4" fmla="*/ 53191 h 53191"/>
                <a:gd name="connsiteX5" fmla="*/ 45526 w 71056"/>
                <a:gd name="connsiteY5" fmla="*/ 53191 h 53191"/>
                <a:gd name="connsiteX6" fmla="*/ 35645 w 71056"/>
                <a:gd name="connsiteY6" fmla="*/ 21528 h 53191"/>
                <a:gd name="connsiteX7" fmla="*/ 35347 w 71056"/>
                <a:gd name="connsiteY7" fmla="*/ 21528 h 53191"/>
                <a:gd name="connsiteX8" fmla="*/ 25467 w 71056"/>
                <a:gd name="connsiteY8" fmla="*/ 53191 h 53191"/>
                <a:gd name="connsiteX9" fmla="*/ 13521 w 71056"/>
                <a:gd name="connsiteY9" fmla="*/ 53191 h 53191"/>
                <a:gd name="connsiteX10" fmla="*/ 0 w 71056"/>
                <a:gd name="connsiteY10" fmla="*/ 0 h 53191"/>
                <a:gd name="connsiteX11" fmla="*/ 13479 w 71056"/>
                <a:gd name="connsiteY11" fmla="*/ 0 h 53191"/>
                <a:gd name="connsiteX12" fmla="*/ 20506 w 71056"/>
                <a:gd name="connsiteY12" fmla="*/ 34070 h 53191"/>
                <a:gd name="connsiteX13" fmla="*/ 20804 w 71056"/>
                <a:gd name="connsiteY13" fmla="*/ 34070 h 53191"/>
                <a:gd name="connsiteX14" fmla="*/ 30727 w 71056"/>
                <a:gd name="connsiteY14" fmla="*/ 0 h 53191"/>
                <a:gd name="connsiteX15" fmla="*/ 40309 w 71056"/>
                <a:gd name="connsiteY15" fmla="*/ 0 h 53191"/>
                <a:gd name="connsiteX16" fmla="*/ 50359 w 71056"/>
                <a:gd name="connsiteY16" fmla="*/ 34155 h 53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1056" h="53191">
                  <a:moveTo>
                    <a:pt x="50359" y="34155"/>
                  </a:moveTo>
                  <a:lnTo>
                    <a:pt x="50636" y="34155"/>
                  </a:lnTo>
                  <a:lnTo>
                    <a:pt x="57578" y="0"/>
                  </a:lnTo>
                  <a:lnTo>
                    <a:pt x="71057" y="0"/>
                  </a:lnTo>
                  <a:lnTo>
                    <a:pt x="57535" y="53191"/>
                  </a:lnTo>
                  <a:lnTo>
                    <a:pt x="45526" y="53191"/>
                  </a:lnTo>
                  <a:lnTo>
                    <a:pt x="35645" y="21528"/>
                  </a:lnTo>
                  <a:lnTo>
                    <a:pt x="35347" y="21528"/>
                  </a:lnTo>
                  <a:lnTo>
                    <a:pt x="25467" y="53191"/>
                  </a:lnTo>
                  <a:lnTo>
                    <a:pt x="13521" y="53191"/>
                  </a:lnTo>
                  <a:lnTo>
                    <a:pt x="0" y="0"/>
                  </a:lnTo>
                  <a:lnTo>
                    <a:pt x="13479" y="0"/>
                  </a:lnTo>
                  <a:lnTo>
                    <a:pt x="20506" y="34070"/>
                  </a:lnTo>
                  <a:lnTo>
                    <a:pt x="20804" y="34070"/>
                  </a:lnTo>
                  <a:lnTo>
                    <a:pt x="30727" y="0"/>
                  </a:lnTo>
                  <a:lnTo>
                    <a:pt x="40309" y="0"/>
                  </a:lnTo>
                  <a:lnTo>
                    <a:pt x="50359" y="34155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F853F42F-C2F3-97B8-FBCF-2DB0E34CB8B6}"/>
                </a:ext>
              </a:extLst>
            </p:cNvPr>
            <p:cNvSpPr/>
            <p:nvPr/>
          </p:nvSpPr>
          <p:spPr>
            <a:xfrm>
              <a:off x="1516726" y="716961"/>
              <a:ext cx="46711" cy="55260"/>
            </a:xfrm>
            <a:custGeom>
              <a:avLst/>
              <a:gdLst>
                <a:gd name="connsiteX0" fmla="*/ 27171 w 46711"/>
                <a:gd name="connsiteY0" fmla="*/ 55237 h 55260"/>
                <a:gd name="connsiteX1" fmla="*/ 8794 w 46711"/>
                <a:gd name="connsiteY1" fmla="*/ 47869 h 55260"/>
                <a:gd name="connsiteX2" fmla="*/ 1895 w 46711"/>
                <a:gd name="connsiteY2" fmla="*/ 29131 h 55260"/>
                <a:gd name="connsiteX3" fmla="*/ 1895 w 46711"/>
                <a:gd name="connsiteY3" fmla="*/ 27151 h 55260"/>
                <a:gd name="connsiteX4" fmla="*/ 8411 w 46711"/>
                <a:gd name="connsiteY4" fmla="*/ 7646 h 55260"/>
                <a:gd name="connsiteX5" fmla="*/ 25893 w 46711"/>
                <a:gd name="connsiteY5" fmla="*/ 23 h 55260"/>
                <a:gd name="connsiteX6" fmla="*/ 42609 w 46711"/>
                <a:gd name="connsiteY6" fmla="*/ 6411 h 55260"/>
                <a:gd name="connsiteX7" fmla="*/ 48549 w 46711"/>
                <a:gd name="connsiteY7" fmla="*/ 23957 h 55260"/>
                <a:gd name="connsiteX8" fmla="*/ 48549 w 46711"/>
                <a:gd name="connsiteY8" fmla="*/ 31772 h 55260"/>
                <a:gd name="connsiteX9" fmla="*/ 16801 w 46711"/>
                <a:gd name="connsiteY9" fmla="*/ 31772 h 55260"/>
                <a:gd name="connsiteX10" fmla="*/ 16801 w 46711"/>
                <a:gd name="connsiteY10" fmla="*/ 32070 h 55260"/>
                <a:gd name="connsiteX11" fmla="*/ 20314 w 46711"/>
                <a:gd name="connsiteY11" fmla="*/ 40694 h 55260"/>
                <a:gd name="connsiteX12" fmla="*/ 28831 w 46711"/>
                <a:gd name="connsiteY12" fmla="*/ 44058 h 55260"/>
                <a:gd name="connsiteX13" fmla="*/ 36732 w 46711"/>
                <a:gd name="connsiteY13" fmla="*/ 43100 h 55260"/>
                <a:gd name="connsiteX14" fmla="*/ 43631 w 46711"/>
                <a:gd name="connsiteY14" fmla="*/ 40076 h 55260"/>
                <a:gd name="connsiteX15" fmla="*/ 47506 w 46711"/>
                <a:gd name="connsiteY15" fmla="*/ 48955 h 55260"/>
                <a:gd name="connsiteX16" fmla="*/ 38989 w 46711"/>
                <a:gd name="connsiteY16" fmla="*/ 53384 h 55260"/>
                <a:gd name="connsiteX17" fmla="*/ 27277 w 46711"/>
                <a:gd name="connsiteY17" fmla="*/ 55131 h 55260"/>
                <a:gd name="connsiteX18" fmla="*/ 26000 w 46711"/>
                <a:gd name="connsiteY18" fmla="*/ 10968 h 55260"/>
                <a:gd name="connsiteX19" fmla="*/ 19718 w 46711"/>
                <a:gd name="connsiteY19" fmla="*/ 14013 h 55260"/>
                <a:gd name="connsiteX20" fmla="*/ 16865 w 46711"/>
                <a:gd name="connsiteY20" fmla="*/ 22040 h 55260"/>
                <a:gd name="connsiteX21" fmla="*/ 17014 w 46711"/>
                <a:gd name="connsiteY21" fmla="*/ 22275 h 55260"/>
                <a:gd name="connsiteX22" fmla="*/ 34602 w 46711"/>
                <a:gd name="connsiteY22" fmla="*/ 22275 h 55260"/>
                <a:gd name="connsiteX23" fmla="*/ 34602 w 46711"/>
                <a:gd name="connsiteY23" fmla="*/ 20997 h 55260"/>
                <a:gd name="connsiteX24" fmla="*/ 32473 w 46711"/>
                <a:gd name="connsiteY24" fmla="*/ 13715 h 55260"/>
                <a:gd name="connsiteX25" fmla="*/ 26085 w 46711"/>
                <a:gd name="connsiteY25" fmla="*/ 10968 h 5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6711" h="55260">
                  <a:moveTo>
                    <a:pt x="27171" y="55237"/>
                  </a:moveTo>
                  <a:cubicBezTo>
                    <a:pt x="20271" y="55544"/>
                    <a:pt x="13564" y="52859"/>
                    <a:pt x="8794" y="47869"/>
                  </a:cubicBezTo>
                  <a:cubicBezTo>
                    <a:pt x="4131" y="42772"/>
                    <a:pt x="1640" y="36041"/>
                    <a:pt x="1895" y="29131"/>
                  </a:cubicBezTo>
                  <a:lnTo>
                    <a:pt x="1895" y="27151"/>
                  </a:lnTo>
                  <a:cubicBezTo>
                    <a:pt x="1619" y="20073"/>
                    <a:pt x="3939" y="13135"/>
                    <a:pt x="8411" y="7646"/>
                  </a:cubicBezTo>
                  <a:cubicBezTo>
                    <a:pt x="12734" y="2531"/>
                    <a:pt x="19207" y="-284"/>
                    <a:pt x="25893" y="23"/>
                  </a:cubicBezTo>
                  <a:cubicBezTo>
                    <a:pt x="33069" y="23"/>
                    <a:pt x="38669" y="2152"/>
                    <a:pt x="42609" y="6411"/>
                  </a:cubicBezTo>
                  <a:cubicBezTo>
                    <a:pt x="46761" y="11283"/>
                    <a:pt x="48890" y="17562"/>
                    <a:pt x="48549" y="23957"/>
                  </a:cubicBezTo>
                  <a:lnTo>
                    <a:pt x="48549" y="31772"/>
                  </a:lnTo>
                  <a:lnTo>
                    <a:pt x="16801" y="31772"/>
                  </a:lnTo>
                  <a:lnTo>
                    <a:pt x="16801" y="32070"/>
                  </a:lnTo>
                  <a:cubicBezTo>
                    <a:pt x="16950" y="35262"/>
                    <a:pt x="18185" y="38304"/>
                    <a:pt x="20314" y="40694"/>
                  </a:cubicBezTo>
                  <a:cubicBezTo>
                    <a:pt x="22529" y="42991"/>
                    <a:pt x="25637" y="44218"/>
                    <a:pt x="28831" y="44058"/>
                  </a:cubicBezTo>
                  <a:cubicBezTo>
                    <a:pt x="31493" y="44124"/>
                    <a:pt x="34155" y="43800"/>
                    <a:pt x="36732" y="43100"/>
                  </a:cubicBezTo>
                  <a:cubicBezTo>
                    <a:pt x="39138" y="42337"/>
                    <a:pt x="41437" y="41324"/>
                    <a:pt x="43631" y="40076"/>
                  </a:cubicBezTo>
                  <a:lnTo>
                    <a:pt x="47506" y="48955"/>
                  </a:lnTo>
                  <a:cubicBezTo>
                    <a:pt x="44972" y="50942"/>
                    <a:pt x="42076" y="52443"/>
                    <a:pt x="38989" y="53384"/>
                  </a:cubicBezTo>
                  <a:cubicBezTo>
                    <a:pt x="35198" y="54583"/>
                    <a:pt x="31259" y="55173"/>
                    <a:pt x="27277" y="55131"/>
                  </a:cubicBezTo>
                  <a:moveTo>
                    <a:pt x="26000" y="10968"/>
                  </a:moveTo>
                  <a:cubicBezTo>
                    <a:pt x="23529" y="10878"/>
                    <a:pt x="21187" y="12020"/>
                    <a:pt x="19718" y="14013"/>
                  </a:cubicBezTo>
                  <a:cubicBezTo>
                    <a:pt x="18057" y="16378"/>
                    <a:pt x="17077" y="19155"/>
                    <a:pt x="16865" y="22040"/>
                  </a:cubicBezTo>
                  <a:lnTo>
                    <a:pt x="17014" y="22275"/>
                  </a:lnTo>
                  <a:lnTo>
                    <a:pt x="34602" y="22275"/>
                  </a:lnTo>
                  <a:lnTo>
                    <a:pt x="34602" y="20997"/>
                  </a:lnTo>
                  <a:cubicBezTo>
                    <a:pt x="34751" y="18397"/>
                    <a:pt x="33985" y="15829"/>
                    <a:pt x="32473" y="13715"/>
                  </a:cubicBezTo>
                  <a:cubicBezTo>
                    <a:pt x="30897" y="11837"/>
                    <a:pt x="28533" y="10817"/>
                    <a:pt x="26085" y="1096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CC79A600-C928-1FDD-EFE0-1C316A29FAAB}"/>
                </a:ext>
              </a:extLst>
            </p:cNvPr>
            <p:cNvSpPr/>
            <p:nvPr/>
          </p:nvSpPr>
          <p:spPr>
            <a:xfrm>
              <a:off x="1569467" y="716947"/>
              <a:ext cx="45072" cy="55204"/>
            </a:xfrm>
            <a:custGeom>
              <a:avLst/>
              <a:gdLst>
                <a:gd name="connsiteX0" fmla="*/ 32944 w 45072"/>
                <a:gd name="connsiteY0" fmla="*/ 39558 h 55204"/>
                <a:gd name="connsiteX1" fmla="*/ 30666 w 45072"/>
                <a:gd name="connsiteY1" fmla="*/ 35491 h 55204"/>
                <a:gd name="connsiteX2" fmla="*/ 22148 w 45072"/>
                <a:gd name="connsiteY2" fmla="*/ 32446 h 55204"/>
                <a:gd name="connsiteX3" fmla="*/ 7924 w 45072"/>
                <a:gd name="connsiteY3" fmla="*/ 26760 h 55204"/>
                <a:gd name="connsiteX4" fmla="*/ 3133 w 45072"/>
                <a:gd name="connsiteY4" fmla="*/ 16497 h 55204"/>
                <a:gd name="connsiteX5" fmla="*/ 8904 w 45072"/>
                <a:gd name="connsiteY5" fmla="*/ 4828 h 55204"/>
                <a:gd name="connsiteX6" fmla="*/ 24363 w 45072"/>
                <a:gd name="connsiteY6" fmla="*/ 37 h 55204"/>
                <a:gd name="connsiteX7" fmla="*/ 40567 w 45072"/>
                <a:gd name="connsiteY7" fmla="*/ 4807 h 55204"/>
                <a:gd name="connsiteX8" fmla="*/ 46359 w 45072"/>
                <a:gd name="connsiteY8" fmla="*/ 16838 h 55204"/>
                <a:gd name="connsiteX9" fmla="*/ 46359 w 45072"/>
                <a:gd name="connsiteY9" fmla="*/ 17136 h 55204"/>
                <a:gd name="connsiteX10" fmla="*/ 32497 w 45072"/>
                <a:gd name="connsiteY10" fmla="*/ 17136 h 55204"/>
                <a:gd name="connsiteX11" fmla="*/ 30368 w 45072"/>
                <a:gd name="connsiteY11" fmla="*/ 11940 h 55204"/>
                <a:gd name="connsiteX12" fmla="*/ 24384 w 45072"/>
                <a:gd name="connsiteY12" fmla="*/ 9811 h 55204"/>
                <a:gd name="connsiteX13" fmla="*/ 18912 w 45072"/>
                <a:gd name="connsiteY13" fmla="*/ 11514 h 55204"/>
                <a:gd name="connsiteX14" fmla="*/ 16910 w 45072"/>
                <a:gd name="connsiteY14" fmla="*/ 15773 h 55204"/>
                <a:gd name="connsiteX15" fmla="*/ 19040 w 45072"/>
                <a:gd name="connsiteY15" fmla="*/ 19819 h 55204"/>
                <a:gd name="connsiteX16" fmla="*/ 27557 w 45072"/>
                <a:gd name="connsiteY16" fmla="*/ 22608 h 55204"/>
                <a:gd name="connsiteX17" fmla="*/ 42164 w 45072"/>
                <a:gd name="connsiteY17" fmla="*/ 28400 h 55204"/>
                <a:gd name="connsiteX18" fmla="*/ 46934 w 45072"/>
                <a:gd name="connsiteY18" fmla="*/ 38898 h 55204"/>
                <a:gd name="connsiteX19" fmla="*/ 40780 w 45072"/>
                <a:gd name="connsiteY19" fmla="*/ 50609 h 55204"/>
                <a:gd name="connsiteX20" fmla="*/ 24555 w 45072"/>
                <a:gd name="connsiteY20" fmla="*/ 55166 h 55204"/>
                <a:gd name="connsiteX21" fmla="*/ 7754 w 45072"/>
                <a:gd name="connsiteY21" fmla="*/ 49779 h 55204"/>
                <a:gd name="connsiteX22" fmla="*/ 1877 w 45072"/>
                <a:gd name="connsiteY22" fmla="*/ 37514 h 55204"/>
                <a:gd name="connsiteX23" fmla="*/ 1877 w 45072"/>
                <a:gd name="connsiteY23" fmla="*/ 37216 h 55204"/>
                <a:gd name="connsiteX24" fmla="*/ 15015 w 45072"/>
                <a:gd name="connsiteY24" fmla="*/ 37216 h 55204"/>
                <a:gd name="connsiteX25" fmla="*/ 17805 w 45072"/>
                <a:gd name="connsiteY25" fmla="*/ 43412 h 55204"/>
                <a:gd name="connsiteX26" fmla="*/ 24746 w 45072"/>
                <a:gd name="connsiteY26" fmla="*/ 45328 h 55204"/>
                <a:gd name="connsiteX27" fmla="*/ 30815 w 45072"/>
                <a:gd name="connsiteY27" fmla="*/ 43753 h 55204"/>
                <a:gd name="connsiteX28" fmla="*/ 32944 w 45072"/>
                <a:gd name="connsiteY28" fmla="*/ 39494 h 55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5072" h="55204">
                  <a:moveTo>
                    <a:pt x="32944" y="39558"/>
                  </a:moveTo>
                  <a:cubicBezTo>
                    <a:pt x="32902" y="37910"/>
                    <a:pt x="32050" y="36392"/>
                    <a:pt x="30666" y="35491"/>
                  </a:cubicBezTo>
                  <a:cubicBezTo>
                    <a:pt x="28047" y="33926"/>
                    <a:pt x="25151" y="32891"/>
                    <a:pt x="22148" y="32446"/>
                  </a:cubicBezTo>
                  <a:cubicBezTo>
                    <a:pt x="17038" y="31635"/>
                    <a:pt x="12183" y="29693"/>
                    <a:pt x="7924" y="26760"/>
                  </a:cubicBezTo>
                  <a:cubicBezTo>
                    <a:pt x="4773" y="24314"/>
                    <a:pt x="2984" y="20492"/>
                    <a:pt x="3133" y="16497"/>
                  </a:cubicBezTo>
                  <a:cubicBezTo>
                    <a:pt x="3133" y="11919"/>
                    <a:pt x="5263" y="7601"/>
                    <a:pt x="8904" y="4828"/>
                  </a:cubicBezTo>
                  <a:cubicBezTo>
                    <a:pt x="13333" y="1445"/>
                    <a:pt x="18805" y="-252"/>
                    <a:pt x="24363" y="37"/>
                  </a:cubicBezTo>
                  <a:cubicBezTo>
                    <a:pt x="30155" y="-276"/>
                    <a:pt x="35862" y="1408"/>
                    <a:pt x="40567" y="4807"/>
                  </a:cubicBezTo>
                  <a:cubicBezTo>
                    <a:pt x="44400" y="7590"/>
                    <a:pt x="46572" y="12108"/>
                    <a:pt x="46359" y="16838"/>
                  </a:cubicBezTo>
                  <a:lnTo>
                    <a:pt x="46359" y="17136"/>
                  </a:lnTo>
                  <a:lnTo>
                    <a:pt x="32497" y="17136"/>
                  </a:lnTo>
                  <a:cubicBezTo>
                    <a:pt x="32540" y="15181"/>
                    <a:pt x="31773" y="13297"/>
                    <a:pt x="30368" y="11940"/>
                  </a:cubicBezTo>
                  <a:cubicBezTo>
                    <a:pt x="28749" y="10448"/>
                    <a:pt x="26578" y="9679"/>
                    <a:pt x="24384" y="9811"/>
                  </a:cubicBezTo>
                  <a:cubicBezTo>
                    <a:pt x="22404" y="9689"/>
                    <a:pt x="20466" y="10296"/>
                    <a:pt x="18912" y="11514"/>
                  </a:cubicBezTo>
                  <a:cubicBezTo>
                    <a:pt x="17613" y="12543"/>
                    <a:pt x="16868" y="14119"/>
                    <a:pt x="16910" y="15773"/>
                  </a:cubicBezTo>
                  <a:cubicBezTo>
                    <a:pt x="16910" y="17391"/>
                    <a:pt x="17698" y="18905"/>
                    <a:pt x="19040" y="19819"/>
                  </a:cubicBezTo>
                  <a:cubicBezTo>
                    <a:pt x="21659" y="21299"/>
                    <a:pt x="24555" y="22246"/>
                    <a:pt x="27557" y="22608"/>
                  </a:cubicBezTo>
                  <a:cubicBezTo>
                    <a:pt x="32816" y="23385"/>
                    <a:pt x="37799" y="25368"/>
                    <a:pt x="42164" y="28400"/>
                  </a:cubicBezTo>
                  <a:cubicBezTo>
                    <a:pt x="45337" y="30943"/>
                    <a:pt x="47105" y="34839"/>
                    <a:pt x="46934" y="38898"/>
                  </a:cubicBezTo>
                  <a:cubicBezTo>
                    <a:pt x="46977" y="43587"/>
                    <a:pt x="44656" y="47984"/>
                    <a:pt x="40780" y="50609"/>
                  </a:cubicBezTo>
                  <a:cubicBezTo>
                    <a:pt x="36010" y="53848"/>
                    <a:pt x="30304" y="55447"/>
                    <a:pt x="24555" y="55166"/>
                  </a:cubicBezTo>
                  <a:cubicBezTo>
                    <a:pt x="18486" y="55509"/>
                    <a:pt x="12503" y="53588"/>
                    <a:pt x="7754" y="49779"/>
                  </a:cubicBezTo>
                  <a:cubicBezTo>
                    <a:pt x="3964" y="46857"/>
                    <a:pt x="1771" y="42303"/>
                    <a:pt x="1877" y="37514"/>
                  </a:cubicBezTo>
                  <a:lnTo>
                    <a:pt x="1877" y="37216"/>
                  </a:lnTo>
                  <a:lnTo>
                    <a:pt x="15015" y="37216"/>
                  </a:lnTo>
                  <a:cubicBezTo>
                    <a:pt x="14887" y="39611"/>
                    <a:pt x="15931" y="41917"/>
                    <a:pt x="17805" y="43412"/>
                  </a:cubicBezTo>
                  <a:cubicBezTo>
                    <a:pt x="19849" y="44771"/>
                    <a:pt x="22298" y="45441"/>
                    <a:pt x="24746" y="45328"/>
                  </a:cubicBezTo>
                  <a:cubicBezTo>
                    <a:pt x="26876" y="45465"/>
                    <a:pt x="29005" y="44911"/>
                    <a:pt x="30815" y="43753"/>
                  </a:cubicBezTo>
                  <a:cubicBezTo>
                    <a:pt x="32178" y="42773"/>
                    <a:pt x="32987" y="41178"/>
                    <a:pt x="32944" y="3949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FD38D6DA-4F4C-03AF-E00A-7AA28735C1A5}"/>
                </a:ext>
              </a:extLst>
            </p:cNvPr>
            <p:cNvSpPr/>
            <p:nvPr/>
          </p:nvSpPr>
          <p:spPr>
            <a:xfrm>
              <a:off x="1618595" y="704932"/>
              <a:ext cx="31940" cy="67299"/>
            </a:xfrm>
            <a:custGeom>
              <a:avLst/>
              <a:gdLst>
                <a:gd name="connsiteX0" fmla="*/ 24040 w 31940"/>
                <a:gd name="connsiteY0" fmla="*/ 0 h 67299"/>
                <a:gd name="connsiteX1" fmla="*/ 24040 w 31940"/>
                <a:gd name="connsiteY1" fmla="*/ 13032 h 67299"/>
                <a:gd name="connsiteX2" fmla="*/ 32983 w 31940"/>
                <a:gd name="connsiteY2" fmla="*/ 13032 h 67299"/>
                <a:gd name="connsiteX3" fmla="*/ 32983 w 31940"/>
                <a:gd name="connsiteY3" fmla="*/ 23104 h 67299"/>
                <a:gd name="connsiteX4" fmla="*/ 24040 w 31940"/>
                <a:gd name="connsiteY4" fmla="*/ 23104 h 67299"/>
                <a:gd name="connsiteX5" fmla="*/ 24040 w 31940"/>
                <a:gd name="connsiteY5" fmla="*/ 50210 h 67299"/>
                <a:gd name="connsiteX6" fmla="*/ 25317 w 31940"/>
                <a:gd name="connsiteY6" fmla="*/ 54618 h 67299"/>
                <a:gd name="connsiteX7" fmla="*/ 28746 w 31940"/>
                <a:gd name="connsiteY7" fmla="*/ 55960 h 67299"/>
                <a:gd name="connsiteX8" fmla="*/ 30705 w 31940"/>
                <a:gd name="connsiteY8" fmla="*/ 55832 h 67299"/>
                <a:gd name="connsiteX9" fmla="*/ 32600 w 31940"/>
                <a:gd name="connsiteY9" fmla="*/ 55406 h 67299"/>
                <a:gd name="connsiteX10" fmla="*/ 33813 w 31940"/>
                <a:gd name="connsiteY10" fmla="*/ 65797 h 67299"/>
                <a:gd name="connsiteX11" fmla="*/ 29555 w 31940"/>
                <a:gd name="connsiteY11" fmla="*/ 66904 h 67299"/>
                <a:gd name="connsiteX12" fmla="*/ 25083 w 31940"/>
                <a:gd name="connsiteY12" fmla="*/ 67266 h 67299"/>
                <a:gd name="connsiteX13" fmla="*/ 13649 w 31940"/>
                <a:gd name="connsiteY13" fmla="*/ 63178 h 67299"/>
                <a:gd name="connsiteX14" fmla="*/ 9645 w 31940"/>
                <a:gd name="connsiteY14" fmla="*/ 50253 h 67299"/>
                <a:gd name="connsiteX15" fmla="*/ 9645 w 31940"/>
                <a:gd name="connsiteY15" fmla="*/ 23104 h 67299"/>
                <a:gd name="connsiteX16" fmla="*/ 1873 w 31940"/>
                <a:gd name="connsiteY16" fmla="*/ 23104 h 67299"/>
                <a:gd name="connsiteX17" fmla="*/ 1873 w 31940"/>
                <a:gd name="connsiteY17" fmla="*/ 13032 h 67299"/>
                <a:gd name="connsiteX18" fmla="*/ 9645 w 31940"/>
                <a:gd name="connsiteY18" fmla="*/ 13032 h 67299"/>
                <a:gd name="connsiteX19" fmla="*/ 9645 w 31940"/>
                <a:gd name="connsiteY19" fmla="*/ 0 h 6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940" h="67299">
                  <a:moveTo>
                    <a:pt x="24040" y="0"/>
                  </a:moveTo>
                  <a:lnTo>
                    <a:pt x="24040" y="13032"/>
                  </a:lnTo>
                  <a:lnTo>
                    <a:pt x="32983" y="13032"/>
                  </a:lnTo>
                  <a:lnTo>
                    <a:pt x="32983" y="23104"/>
                  </a:lnTo>
                  <a:lnTo>
                    <a:pt x="24040" y="23104"/>
                  </a:lnTo>
                  <a:lnTo>
                    <a:pt x="24040" y="50210"/>
                  </a:lnTo>
                  <a:cubicBezTo>
                    <a:pt x="23891" y="51788"/>
                    <a:pt x="24338" y="53366"/>
                    <a:pt x="25317" y="54618"/>
                  </a:cubicBezTo>
                  <a:cubicBezTo>
                    <a:pt x="26212" y="55532"/>
                    <a:pt x="27468" y="56019"/>
                    <a:pt x="28746" y="55960"/>
                  </a:cubicBezTo>
                  <a:cubicBezTo>
                    <a:pt x="29406" y="55966"/>
                    <a:pt x="30066" y="55923"/>
                    <a:pt x="30705" y="55832"/>
                  </a:cubicBezTo>
                  <a:cubicBezTo>
                    <a:pt x="31343" y="55730"/>
                    <a:pt x="31982" y="55589"/>
                    <a:pt x="32600" y="55406"/>
                  </a:cubicBezTo>
                  <a:lnTo>
                    <a:pt x="33813" y="65797"/>
                  </a:lnTo>
                  <a:cubicBezTo>
                    <a:pt x="32429" y="66272"/>
                    <a:pt x="31003" y="66643"/>
                    <a:pt x="29555" y="66904"/>
                  </a:cubicBezTo>
                  <a:cubicBezTo>
                    <a:pt x="28085" y="67149"/>
                    <a:pt x="26574" y="67271"/>
                    <a:pt x="25083" y="67266"/>
                  </a:cubicBezTo>
                  <a:cubicBezTo>
                    <a:pt x="20867" y="67543"/>
                    <a:pt x="16736" y="66063"/>
                    <a:pt x="13649" y="63178"/>
                  </a:cubicBezTo>
                  <a:cubicBezTo>
                    <a:pt x="10966" y="60474"/>
                    <a:pt x="9645" y="56151"/>
                    <a:pt x="9645" y="50253"/>
                  </a:cubicBezTo>
                  <a:lnTo>
                    <a:pt x="9645" y="23104"/>
                  </a:lnTo>
                  <a:lnTo>
                    <a:pt x="1873" y="23104"/>
                  </a:lnTo>
                  <a:lnTo>
                    <a:pt x="1873" y="13032"/>
                  </a:lnTo>
                  <a:lnTo>
                    <a:pt x="9645" y="13032"/>
                  </a:lnTo>
                  <a:lnTo>
                    <a:pt x="9645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75DF29DC-E0AA-FC9E-108E-A5566EB341F2}"/>
                </a:ext>
              </a:extLst>
            </p:cNvPr>
            <p:cNvSpPr/>
            <p:nvPr/>
          </p:nvSpPr>
          <p:spPr>
            <a:xfrm>
              <a:off x="1653601" y="717793"/>
              <a:ext cx="50934" cy="74911"/>
            </a:xfrm>
            <a:custGeom>
              <a:avLst/>
              <a:gdLst>
                <a:gd name="connsiteX0" fmla="*/ 26297 w 50934"/>
                <a:gd name="connsiteY0" fmla="*/ 31046 h 74911"/>
                <a:gd name="connsiteX1" fmla="*/ 26893 w 50934"/>
                <a:gd name="connsiteY1" fmla="*/ 34006 h 74911"/>
                <a:gd name="connsiteX2" fmla="*/ 27191 w 50934"/>
                <a:gd name="connsiteY2" fmla="*/ 34006 h 74911"/>
                <a:gd name="connsiteX3" fmla="*/ 37370 w 50934"/>
                <a:gd name="connsiteY3" fmla="*/ 171 h 74911"/>
                <a:gd name="connsiteX4" fmla="*/ 52807 w 50934"/>
                <a:gd name="connsiteY4" fmla="*/ 171 h 74911"/>
                <a:gd name="connsiteX5" fmla="*/ 31216 w 50934"/>
                <a:gd name="connsiteY5" fmla="*/ 61326 h 74911"/>
                <a:gd name="connsiteX6" fmla="*/ 25083 w 50934"/>
                <a:gd name="connsiteY6" fmla="*/ 70950 h 74911"/>
                <a:gd name="connsiteX7" fmla="*/ 13414 w 50934"/>
                <a:gd name="connsiteY7" fmla="*/ 74868 h 74911"/>
                <a:gd name="connsiteX8" fmla="*/ 10050 w 50934"/>
                <a:gd name="connsiteY8" fmla="*/ 74570 h 74911"/>
                <a:gd name="connsiteX9" fmla="*/ 6302 w 50934"/>
                <a:gd name="connsiteY9" fmla="*/ 73718 h 74911"/>
                <a:gd name="connsiteX10" fmla="*/ 7963 w 50934"/>
                <a:gd name="connsiteY10" fmla="*/ 63263 h 74911"/>
                <a:gd name="connsiteX11" fmla="*/ 9347 w 50934"/>
                <a:gd name="connsiteY11" fmla="*/ 63455 h 74911"/>
                <a:gd name="connsiteX12" fmla="*/ 10667 w 50934"/>
                <a:gd name="connsiteY12" fmla="*/ 63455 h 74911"/>
                <a:gd name="connsiteX13" fmla="*/ 16119 w 50934"/>
                <a:gd name="connsiteY13" fmla="*/ 61730 h 74911"/>
                <a:gd name="connsiteX14" fmla="*/ 19079 w 50934"/>
                <a:gd name="connsiteY14" fmla="*/ 57365 h 74911"/>
                <a:gd name="connsiteX15" fmla="*/ 20739 w 50934"/>
                <a:gd name="connsiteY15" fmla="*/ 53234 h 74911"/>
                <a:gd name="connsiteX16" fmla="*/ 1873 w 50934"/>
                <a:gd name="connsiteY16" fmla="*/ 0 h 74911"/>
                <a:gd name="connsiteX17" fmla="*/ 17311 w 50934"/>
                <a:gd name="connsiteY17" fmla="*/ 0 h 7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0934" h="74911">
                  <a:moveTo>
                    <a:pt x="26297" y="31046"/>
                  </a:moveTo>
                  <a:lnTo>
                    <a:pt x="26893" y="34006"/>
                  </a:lnTo>
                  <a:lnTo>
                    <a:pt x="27191" y="34006"/>
                  </a:lnTo>
                  <a:lnTo>
                    <a:pt x="37370" y="171"/>
                  </a:lnTo>
                  <a:lnTo>
                    <a:pt x="52807" y="171"/>
                  </a:lnTo>
                  <a:lnTo>
                    <a:pt x="31216" y="61326"/>
                  </a:lnTo>
                  <a:cubicBezTo>
                    <a:pt x="29853" y="64918"/>
                    <a:pt x="27766" y="68193"/>
                    <a:pt x="25083" y="70950"/>
                  </a:cubicBezTo>
                  <a:cubicBezTo>
                    <a:pt x="21889" y="73774"/>
                    <a:pt x="17673" y="75186"/>
                    <a:pt x="13414" y="74868"/>
                  </a:cubicBezTo>
                  <a:cubicBezTo>
                    <a:pt x="12286" y="74873"/>
                    <a:pt x="11157" y="74772"/>
                    <a:pt x="10050" y="74570"/>
                  </a:cubicBezTo>
                  <a:cubicBezTo>
                    <a:pt x="9028" y="74357"/>
                    <a:pt x="7772" y="74080"/>
                    <a:pt x="6302" y="73718"/>
                  </a:cubicBezTo>
                  <a:lnTo>
                    <a:pt x="7963" y="63263"/>
                  </a:lnTo>
                  <a:lnTo>
                    <a:pt x="9347" y="63455"/>
                  </a:lnTo>
                  <a:cubicBezTo>
                    <a:pt x="9795" y="63485"/>
                    <a:pt x="10220" y="63485"/>
                    <a:pt x="10667" y="63455"/>
                  </a:cubicBezTo>
                  <a:cubicBezTo>
                    <a:pt x="12627" y="63585"/>
                    <a:pt x="14586" y="62969"/>
                    <a:pt x="16119" y="61730"/>
                  </a:cubicBezTo>
                  <a:cubicBezTo>
                    <a:pt x="17418" y="60519"/>
                    <a:pt x="18440" y="59026"/>
                    <a:pt x="19079" y="57365"/>
                  </a:cubicBezTo>
                  <a:lnTo>
                    <a:pt x="20739" y="53234"/>
                  </a:lnTo>
                  <a:lnTo>
                    <a:pt x="1873" y="0"/>
                  </a:lnTo>
                  <a:lnTo>
                    <a:pt x="17311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B8B0D165-7B28-9EF2-AFA3-AC2501514226}"/>
                </a:ext>
              </a:extLst>
            </p:cNvPr>
            <p:cNvSpPr/>
            <p:nvPr/>
          </p:nvSpPr>
          <p:spPr>
            <a:xfrm>
              <a:off x="1707107" y="717044"/>
              <a:ext cx="46464" cy="55250"/>
            </a:xfrm>
            <a:custGeom>
              <a:avLst/>
              <a:gdLst>
                <a:gd name="connsiteX0" fmla="*/ 26642 w 46464"/>
                <a:gd name="connsiteY0" fmla="*/ 44081 h 55250"/>
                <a:gd name="connsiteX1" fmla="*/ 32775 w 46464"/>
                <a:gd name="connsiteY1" fmla="*/ 41952 h 55250"/>
                <a:gd name="connsiteX2" fmla="*/ 35096 w 46464"/>
                <a:gd name="connsiteY2" fmla="*/ 36011 h 55250"/>
                <a:gd name="connsiteX3" fmla="*/ 48128 w 46464"/>
                <a:gd name="connsiteY3" fmla="*/ 36011 h 55250"/>
                <a:gd name="connsiteX4" fmla="*/ 48277 w 46464"/>
                <a:gd name="connsiteY4" fmla="*/ 36309 h 55250"/>
                <a:gd name="connsiteX5" fmla="*/ 42208 w 46464"/>
                <a:gd name="connsiteY5" fmla="*/ 49809 h 55250"/>
                <a:gd name="connsiteX6" fmla="*/ 26642 w 46464"/>
                <a:gd name="connsiteY6" fmla="*/ 55239 h 55250"/>
                <a:gd name="connsiteX7" fmla="*/ 8287 w 46464"/>
                <a:gd name="connsiteY7" fmla="*/ 47723 h 55250"/>
                <a:gd name="connsiteX8" fmla="*/ 1899 w 46464"/>
                <a:gd name="connsiteY8" fmla="*/ 28388 h 55250"/>
                <a:gd name="connsiteX9" fmla="*/ 1899 w 46464"/>
                <a:gd name="connsiteY9" fmla="*/ 26919 h 55250"/>
                <a:gd name="connsiteX10" fmla="*/ 8287 w 46464"/>
                <a:gd name="connsiteY10" fmla="*/ 7584 h 55250"/>
                <a:gd name="connsiteX11" fmla="*/ 26600 w 46464"/>
                <a:gd name="connsiteY11" fmla="*/ 25 h 55250"/>
                <a:gd name="connsiteX12" fmla="*/ 42463 w 46464"/>
                <a:gd name="connsiteY12" fmla="*/ 5625 h 55250"/>
                <a:gd name="connsiteX13" fmla="*/ 48298 w 46464"/>
                <a:gd name="connsiteY13" fmla="*/ 20382 h 55250"/>
                <a:gd name="connsiteX14" fmla="*/ 48298 w 46464"/>
                <a:gd name="connsiteY14" fmla="*/ 20680 h 55250"/>
                <a:gd name="connsiteX15" fmla="*/ 35224 w 46464"/>
                <a:gd name="connsiteY15" fmla="*/ 20680 h 55250"/>
                <a:gd name="connsiteX16" fmla="*/ 32967 w 46464"/>
                <a:gd name="connsiteY16" fmla="*/ 13802 h 55250"/>
                <a:gd name="connsiteX17" fmla="*/ 26706 w 46464"/>
                <a:gd name="connsiteY17" fmla="*/ 11076 h 55250"/>
                <a:gd name="connsiteX18" fmla="*/ 18678 w 46464"/>
                <a:gd name="connsiteY18" fmla="*/ 15505 h 55250"/>
                <a:gd name="connsiteX19" fmla="*/ 16336 w 46464"/>
                <a:gd name="connsiteY19" fmla="*/ 26898 h 55250"/>
                <a:gd name="connsiteX20" fmla="*/ 16336 w 46464"/>
                <a:gd name="connsiteY20" fmla="*/ 28367 h 55250"/>
                <a:gd name="connsiteX21" fmla="*/ 18678 w 46464"/>
                <a:gd name="connsiteY21" fmla="*/ 39823 h 55250"/>
                <a:gd name="connsiteX22" fmla="*/ 26770 w 46464"/>
                <a:gd name="connsiteY22" fmla="*/ 44081 h 5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6464" h="55250">
                  <a:moveTo>
                    <a:pt x="26642" y="44081"/>
                  </a:moveTo>
                  <a:cubicBezTo>
                    <a:pt x="28878" y="44209"/>
                    <a:pt x="31093" y="43443"/>
                    <a:pt x="32775" y="41952"/>
                  </a:cubicBezTo>
                  <a:cubicBezTo>
                    <a:pt x="34350" y="40391"/>
                    <a:pt x="35202" y="38230"/>
                    <a:pt x="35096" y="36011"/>
                  </a:cubicBezTo>
                  <a:lnTo>
                    <a:pt x="48128" y="36011"/>
                  </a:lnTo>
                  <a:lnTo>
                    <a:pt x="48277" y="36309"/>
                  </a:lnTo>
                  <a:cubicBezTo>
                    <a:pt x="48489" y="41511"/>
                    <a:pt x="46232" y="46509"/>
                    <a:pt x="42208" y="49809"/>
                  </a:cubicBezTo>
                  <a:cubicBezTo>
                    <a:pt x="37864" y="53485"/>
                    <a:pt x="32328" y="55418"/>
                    <a:pt x="26642" y="55239"/>
                  </a:cubicBezTo>
                  <a:cubicBezTo>
                    <a:pt x="18700" y="55239"/>
                    <a:pt x="12567" y="52733"/>
                    <a:pt x="8287" y="47723"/>
                  </a:cubicBezTo>
                  <a:cubicBezTo>
                    <a:pt x="3880" y="42271"/>
                    <a:pt x="1601" y="35396"/>
                    <a:pt x="1899" y="28388"/>
                  </a:cubicBezTo>
                  <a:lnTo>
                    <a:pt x="1899" y="26919"/>
                  </a:lnTo>
                  <a:cubicBezTo>
                    <a:pt x="1601" y="19911"/>
                    <a:pt x="3880" y="13038"/>
                    <a:pt x="8287" y="7584"/>
                  </a:cubicBezTo>
                  <a:cubicBezTo>
                    <a:pt x="12546" y="2531"/>
                    <a:pt x="18657" y="10"/>
                    <a:pt x="26600" y="25"/>
                  </a:cubicBezTo>
                  <a:cubicBezTo>
                    <a:pt x="32413" y="-250"/>
                    <a:pt x="38098" y="1761"/>
                    <a:pt x="42463" y="5625"/>
                  </a:cubicBezTo>
                  <a:cubicBezTo>
                    <a:pt x="46509" y="9428"/>
                    <a:pt x="48660" y="14839"/>
                    <a:pt x="48298" y="20382"/>
                  </a:cubicBezTo>
                  <a:lnTo>
                    <a:pt x="48298" y="20680"/>
                  </a:lnTo>
                  <a:lnTo>
                    <a:pt x="35224" y="20680"/>
                  </a:lnTo>
                  <a:cubicBezTo>
                    <a:pt x="35309" y="18193"/>
                    <a:pt x="34500" y="15755"/>
                    <a:pt x="32967" y="13802"/>
                  </a:cubicBezTo>
                  <a:cubicBezTo>
                    <a:pt x="31412" y="11971"/>
                    <a:pt x="29112" y="10964"/>
                    <a:pt x="26706" y="11076"/>
                  </a:cubicBezTo>
                  <a:cubicBezTo>
                    <a:pt x="23385" y="10819"/>
                    <a:pt x="20233" y="12561"/>
                    <a:pt x="18678" y="15505"/>
                  </a:cubicBezTo>
                  <a:cubicBezTo>
                    <a:pt x="16996" y="19057"/>
                    <a:pt x="16187" y="22967"/>
                    <a:pt x="16336" y="26898"/>
                  </a:cubicBezTo>
                  <a:lnTo>
                    <a:pt x="16336" y="28367"/>
                  </a:lnTo>
                  <a:cubicBezTo>
                    <a:pt x="16166" y="32319"/>
                    <a:pt x="16975" y="36252"/>
                    <a:pt x="18678" y="39823"/>
                  </a:cubicBezTo>
                  <a:cubicBezTo>
                    <a:pt x="20318" y="42693"/>
                    <a:pt x="23470" y="44352"/>
                    <a:pt x="26770" y="4408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EAE71D1B-C3ED-AB55-1C45-1A77DA555566}"/>
                </a:ext>
              </a:extLst>
            </p:cNvPr>
            <p:cNvSpPr/>
            <p:nvPr/>
          </p:nvSpPr>
          <p:spPr>
            <a:xfrm>
              <a:off x="1751339" y="694541"/>
              <a:ext cx="25869" cy="98151"/>
            </a:xfrm>
            <a:custGeom>
              <a:avLst/>
              <a:gdLst>
                <a:gd name="connsiteX0" fmla="*/ 27702 w 25869"/>
                <a:gd name="connsiteY0" fmla="*/ 23423 h 98151"/>
                <a:gd name="connsiteX1" fmla="*/ 27702 w 25869"/>
                <a:gd name="connsiteY1" fmla="*/ 78595 h 98151"/>
                <a:gd name="connsiteX2" fmla="*/ 22720 w 25869"/>
                <a:gd name="connsiteY2" fmla="*/ 93032 h 98151"/>
                <a:gd name="connsiteX3" fmla="*/ 8900 w 25869"/>
                <a:gd name="connsiteY3" fmla="*/ 98121 h 98151"/>
                <a:gd name="connsiteX4" fmla="*/ 5323 w 25869"/>
                <a:gd name="connsiteY4" fmla="*/ 97908 h 98151"/>
                <a:gd name="connsiteX5" fmla="*/ 1873 w 25869"/>
                <a:gd name="connsiteY5" fmla="*/ 97269 h 98151"/>
                <a:gd name="connsiteX6" fmla="*/ 2576 w 25869"/>
                <a:gd name="connsiteY6" fmla="*/ 86303 h 98151"/>
                <a:gd name="connsiteX7" fmla="*/ 4833 w 25869"/>
                <a:gd name="connsiteY7" fmla="*/ 86750 h 98151"/>
                <a:gd name="connsiteX8" fmla="*/ 7239 w 25869"/>
                <a:gd name="connsiteY8" fmla="*/ 86899 h 98151"/>
                <a:gd name="connsiteX9" fmla="*/ 11711 w 25869"/>
                <a:gd name="connsiteY9" fmla="*/ 84770 h 98151"/>
                <a:gd name="connsiteX10" fmla="*/ 13286 w 25869"/>
                <a:gd name="connsiteY10" fmla="*/ 78509 h 98151"/>
                <a:gd name="connsiteX11" fmla="*/ 13286 w 25869"/>
                <a:gd name="connsiteY11" fmla="*/ 23423 h 98151"/>
                <a:gd name="connsiteX12" fmla="*/ 27404 w 25869"/>
                <a:gd name="connsiteY12" fmla="*/ 10647 h 98151"/>
                <a:gd name="connsiteX13" fmla="*/ 12988 w 25869"/>
                <a:gd name="connsiteY13" fmla="*/ 10647 h 98151"/>
                <a:gd name="connsiteX14" fmla="*/ 12988 w 25869"/>
                <a:gd name="connsiteY14" fmla="*/ 0 h 98151"/>
                <a:gd name="connsiteX15" fmla="*/ 27404 w 25869"/>
                <a:gd name="connsiteY15" fmla="*/ 0 h 9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869" h="98151">
                  <a:moveTo>
                    <a:pt x="27702" y="23423"/>
                  </a:moveTo>
                  <a:lnTo>
                    <a:pt x="27702" y="78595"/>
                  </a:lnTo>
                  <a:cubicBezTo>
                    <a:pt x="28043" y="83880"/>
                    <a:pt x="26233" y="89077"/>
                    <a:pt x="22720" y="93032"/>
                  </a:cubicBezTo>
                  <a:cubicBezTo>
                    <a:pt x="19015" y="96573"/>
                    <a:pt x="14011" y="98417"/>
                    <a:pt x="8900" y="98121"/>
                  </a:cubicBezTo>
                  <a:cubicBezTo>
                    <a:pt x="7708" y="98121"/>
                    <a:pt x="6515" y="98050"/>
                    <a:pt x="5323" y="97908"/>
                  </a:cubicBezTo>
                  <a:cubicBezTo>
                    <a:pt x="4152" y="97765"/>
                    <a:pt x="3002" y="97552"/>
                    <a:pt x="1873" y="97269"/>
                  </a:cubicBezTo>
                  <a:lnTo>
                    <a:pt x="2576" y="86303"/>
                  </a:lnTo>
                  <a:cubicBezTo>
                    <a:pt x="3321" y="86505"/>
                    <a:pt x="4066" y="86654"/>
                    <a:pt x="4833" y="86750"/>
                  </a:cubicBezTo>
                  <a:cubicBezTo>
                    <a:pt x="5621" y="86857"/>
                    <a:pt x="6430" y="86905"/>
                    <a:pt x="7239" y="86899"/>
                  </a:cubicBezTo>
                  <a:cubicBezTo>
                    <a:pt x="8985" y="86971"/>
                    <a:pt x="10667" y="86175"/>
                    <a:pt x="11711" y="84770"/>
                  </a:cubicBezTo>
                  <a:cubicBezTo>
                    <a:pt x="12903" y="82907"/>
                    <a:pt x="13457" y="80711"/>
                    <a:pt x="13286" y="78509"/>
                  </a:cubicBezTo>
                  <a:lnTo>
                    <a:pt x="13286" y="23423"/>
                  </a:lnTo>
                  <a:close/>
                  <a:moveTo>
                    <a:pt x="27404" y="10647"/>
                  </a:moveTo>
                  <a:lnTo>
                    <a:pt x="12988" y="10647"/>
                  </a:lnTo>
                  <a:lnTo>
                    <a:pt x="12988" y="0"/>
                  </a:lnTo>
                  <a:lnTo>
                    <a:pt x="27404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86DF3CF9-A36A-BB7F-801D-AD1F30657D5E}"/>
                </a:ext>
              </a:extLst>
            </p:cNvPr>
            <p:cNvSpPr/>
            <p:nvPr/>
          </p:nvSpPr>
          <p:spPr>
            <a:xfrm>
              <a:off x="1789177" y="694456"/>
              <a:ext cx="14351" cy="76784"/>
            </a:xfrm>
            <a:custGeom>
              <a:avLst/>
              <a:gdLst>
                <a:gd name="connsiteX0" fmla="*/ 16161 w 14351"/>
                <a:gd name="connsiteY0" fmla="*/ 10775 h 76784"/>
                <a:gd name="connsiteX1" fmla="*/ 1873 w 14351"/>
                <a:gd name="connsiteY1" fmla="*/ 10775 h 76784"/>
                <a:gd name="connsiteX2" fmla="*/ 1873 w 14351"/>
                <a:gd name="connsiteY2" fmla="*/ 0 h 76784"/>
                <a:gd name="connsiteX3" fmla="*/ 16225 w 14351"/>
                <a:gd name="connsiteY3" fmla="*/ 0 h 76784"/>
                <a:gd name="connsiteX4" fmla="*/ 16161 w 14351"/>
                <a:gd name="connsiteY4" fmla="*/ 76785 h 76784"/>
                <a:gd name="connsiteX5" fmla="*/ 1873 w 14351"/>
                <a:gd name="connsiteY5" fmla="*/ 76785 h 76784"/>
                <a:gd name="connsiteX6" fmla="*/ 1873 w 14351"/>
                <a:gd name="connsiteY6" fmla="*/ 23551 h 76784"/>
                <a:gd name="connsiteX7" fmla="*/ 16225 w 14351"/>
                <a:gd name="connsiteY7" fmla="*/ 23551 h 7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351" h="76784">
                  <a:moveTo>
                    <a:pt x="16161" y="10775"/>
                  </a:moveTo>
                  <a:lnTo>
                    <a:pt x="1873" y="10775"/>
                  </a:lnTo>
                  <a:lnTo>
                    <a:pt x="1873" y="0"/>
                  </a:lnTo>
                  <a:lnTo>
                    <a:pt x="16225" y="0"/>
                  </a:lnTo>
                  <a:close/>
                  <a:moveTo>
                    <a:pt x="16161" y="76785"/>
                  </a:moveTo>
                  <a:lnTo>
                    <a:pt x="1873" y="76785"/>
                  </a:lnTo>
                  <a:lnTo>
                    <a:pt x="1873" y="23551"/>
                  </a:lnTo>
                  <a:lnTo>
                    <a:pt x="16225" y="2355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8F08A23F-82AE-FBEA-4830-9BEF7BC0F212}"/>
                </a:ext>
              </a:extLst>
            </p:cNvPr>
            <p:cNvSpPr/>
            <p:nvPr/>
          </p:nvSpPr>
          <p:spPr>
            <a:xfrm>
              <a:off x="504922" y="459652"/>
              <a:ext cx="233483" cy="333499"/>
            </a:xfrm>
            <a:custGeom>
              <a:avLst/>
              <a:gdLst>
                <a:gd name="connsiteX0" fmla="*/ 6387 w 233483"/>
                <a:gd name="connsiteY0" fmla="*/ 73463 h 333499"/>
                <a:gd name="connsiteX1" fmla="*/ 235357 w 233483"/>
                <a:gd name="connsiteY1" fmla="*/ 0 h 333499"/>
                <a:gd name="connsiteX2" fmla="*/ 235357 w 233483"/>
                <a:gd name="connsiteY2" fmla="*/ 256204 h 333499"/>
                <a:gd name="connsiteX3" fmla="*/ 233100 w 233483"/>
                <a:gd name="connsiteY3" fmla="*/ 259313 h 333499"/>
                <a:gd name="connsiteX4" fmla="*/ 1873 w 233483"/>
                <a:gd name="connsiteY4" fmla="*/ 333499 h 333499"/>
                <a:gd name="connsiteX5" fmla="*/ 1873 w 233483"/>
                <a:gd name="connsiteY5" fmla="*/ 79702 h 333499"/>
                <a:gd name="connsiteX6" fmla="*/ 6387 w 233483"/>
                <a:gd name="connsiteY6" fmla="*/ 73463 h 33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483" h="333499">
                  <a:moveTo>
                    <a:pt x="6387" y="73463"/>
                  </a:moveTo>
                  <a:lnTo>
                    <a:pt x="235357" y="0"/>
                  </a:lnTo>
                  <a:lnTo>
                    <a:pt x="235357" y="256204"/>
                  </a:lnTo>
                  <a:cubicBezTo>
                    <a:pt x="235357" y="257620"/>
                    <a:pt x="234441" y="258878"/>
                    <a:pt x="233100" y="259313"/>
                  </a:cubicBezTo>
                  <a:lnTo>
                    <a:pt x="1873" y="333499"/>
                  </a:lnTo>
                  <a:lnTo>
                    <a:pt x="1873" y="79702"/>
                  </a:lnTo>
                  <a:cubicBezTo>
                    <a:pt x="1873" y="76863"/>
                    <a:pt x="3683" y="74342"/>
                    <a:pt x="6387" y="734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CEA020B5-8EFF-D5F8-BA7F-DCE0D2236217}"/>
                </a:ext>
              </a:extLst>
            </p:cNvPr>
            <p:cNvSpPr/>
            <p:nvPr/>
          </p:nvSpPr>
          <p:spPr>
            <a:xfrm>
              <a:off x="760039" y="535031"/>
              <a:ext cx="140302" cy="49522"/>
            </a:xfrm>
            <a:custGeom>
              <a:avLst/>
              <a:gdLst>
                <a:gd name="connsiteX0" fmla="*/ 138663 w 140302"/>
                <a:gd name="connsiteY0" fmla="*/ 192 h 49522"/>
                <a:gd name="connsiteX1" fmla="*/ 5408 w 140302"/>
                <a:gd name="connsiteY1" fmla="*/ 0 h 49522"/>
                <a:gd name="connsiteX2" fmla="*/ 1873 w 140302"/>
                <a:gd name="connsiteY2" fmla="*/ 3535 h 49522"/>
                <a:gd name="connsiteX3" fmla="*/ 1873 w 140302"/>
                <a:gd name="connsiteY3" fmla="*/ 45994 h 49522"/>
                <a:gd name="connsiteX4" fmla="*/ 5408 w 140302"/>
                <a:gd name="connsiteY4" fmla="*/ 49523 h 49522"/>
                <a:gd name="connsiteX5" fmla="*/ 6473 w 140302"/>
                <a:gd name="connsiteY5" fmla="*/ 49359 h 49522"/>
                <a:gd name="connsiteX6" fmla="*/ 139728 w 140302"/>
                <a:gd name="connsiteY6" fmla="*/ 7091 h 49522"/>
                <a:gd name="connsiteX7" fmla="*/ 142006 w 140302"/>
                <a:gd name="connsiteY7" fmla="*/ 2643 h 49522"/>
                <a:gd name="connsiteX8" fmla="*/ 138663 w 140302"/>
                <a:gd name="connsiteY8" fmla="*/ 192 h 4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302" h="49522">
                  <a:moveTo>
                    <a:pt x="138663" y="192"/>
                  </a:moveTo>
                  <a:lnTo>
                    <a:pt x="5408" y="0"/>
                  </a:lnTo>
                  <a:cubicBezTo>
                    <a:pt x="3449" y="0"/>
                    <a:pt x="1873" y="1582"/>
                    <a:pt x="1873" y="3535"/>
                  </a:cubicBezTo>
                  <a:lnTo>
                    <a:pt x="1873" y="45994"/>
                  </a:lnTo>
                  <a:cubicBezTo>
                    <a:pt x="1873" y="47947"/>
                    <a:pt x="3470" y="49527"/>
                    <a:pt x="5408" y="49523"/>
                  </a:cubicBezTo>
                  <a:cubicBezTo>
                    <a:pt x="5770" y="49523"/>
                    <a:pt x="6132" y="49467"/>
                    <a:pt x="6473" y="49359"/>
                  </a:cubicBezTo>
                  <a:lnTo>
                    <a:pt x="139728" y="7091"/>
                  </a:lnTo>
                  <a:cubicBezTo>
                    <a:pt x="141580" y="6493"/>
                    <a:pt x="142602" y="4502"/>
                    <a:pt x="142006" y="2643"/>
                  </a:cubicBezTo>
                  <a:cubicBezTo>
                    <a:pt x="141538" y="1188"/>
                    <a:pt x="140196" y="200"/>
                    <a:pt x="138663" y="19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407F2C12-4346-714C-1C6A-6B4D90A65CE7}"/>
                </a:ext>
              </a:extLst>
            </p:cNvPr>
            <p:cNvSpPr/>
            <p:nvPr/>
          </p:nvSpPr>
          <p:spPr>
            <a:xfrm>
              <a:off x="525856" y="764496"/>
              <a:ext cx="140364" cy="49501"/>
            </a:xfrm>
            <a:custGeom>
              <a:avLst/>
              <a:gdLst>
                <a:gd name="connsiteX0" fmla="*/ 5448 w 140364"/>
                <a:gd name="connsiteY0" fmla="*/ 49310 h 49501"/>
                <a:gd name="connsiteX1" fmla="*/ 138703 w 140364"/>
                <a:gd name="connsiteY1" fmla="*/ 49501 h 49501"/>
                <a:gd name="connsiteX2" fmla="*/ 142238 w 140364"/>
                <a:gd name="connsiteY2" fmla="*/ 46009 h 49501"/>
                <a:gd name="connsiteX3" fmla="*/ 142238 w 140364"/>
                <a:gd name="connsiteY3" fmla="*/ 45988 h 49501"/>
                <a:gd name="connsiteX4" fmla="*/ 142238 w 140364"/>
                <a:gd name="connsiteY4" fmla="*/ 3529 h 49501"/>
                <a:gd name="connsiteX5" fmla="*/ 138703 w 140364"/>
                <a:gd name="connsiteY5" fmla="*/ 0 h 49501"/>
                <a:gd name="connsiteX6" fmla="*/ 137638 w 140364"/>
                <a:gd name="connsiteY6" fmla="*/ 164 h 49501"/>
                <a:gd name="connsiteX7" fmla="*/ 4383 w 140364"/>
                <a:gd name="connsiteY7" fmla="*/ 42432 h 49501"/>
                <a:gd name="connsiteX8" fmla="*/ 2020 w 140364"/>
                <a:gd name="connsiteY8" fmla="*/ 46808 h 49501"/>
                <a:gd name="connsiteX9" fmla="*/ 5448 w 140364"/>
                <a:gd name="connsiteY9" fmla="*/ 49310 h 4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364" h="49501">
                  <a:moveTo>
                    <a:pt x="5448" y="49310"/>
                  </a:moveTo>
                  <a:lnTo>
                    <a:pt x="138703" y="49501"/>
                  </a:lnTo>
                  <a:cubicBezTo>
                    <a:pt x="140641" y="49514"/>
                    <a:pt x="142216" y="47949"/>
                    <a:pt x="142238" y="46009"/>
                  </a:cubicBezTo>
                  <a:cubicBezTo>
                    <a:pt x="142238" y="46003"/>
                    <a:pt x="142238" y="45994"/>
                    <a:pt x="142238" y="45988"/>
                  </a:cubicBezTo>
                  <a:lnTo>
                    <a:pt x="142238" y="3529"/>
                  </a:lnTo>
                  <a:cubicBezTo>
                    <a:pt x="142238" y="1576"/>
                    <a:pt x="140641" y="-4"/>
                    <a:pt x="138703" y="0"/>
                  </a:cubicBezTo>
                  <a:cubicBezTo>
                    <a:pt x="138341" y="0"/>
                    <a:pt x="137979" y="56"/>
                    <a:pt x="137638" y="164"/>
                  </a:cubicBezTo>
                  <a:lnTo>
                    <a:pt x="4383" y="42432"/>
                  </a:lnTo>
                  <a:cubicBezTo>
                    <a:pt x="2531" y="42990"/>
                    <a:pt x="1466" y="44949"/>
                    <a:pt x="2020" y="46808"/>
                  </a:cubicBezTo>
                  <a:cubicBezTo>
                    <a:pt x="2488" y="48313"/>
                    <a:pt x="3872" y="49333"/>
                    <a:pt x="5448" y="49310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441259BD-8D43-5497-3095-1804A5775CAA}"/>
                </a:ext>
              </a:extLst>
            </p:cNvPr>
            <p:cNvSpPr/>
            <p:nvPr/>
          </p:nvSpPr>
          <p:spPr>
            <a:xfrm>
              <a:off x="687407" y="558496"/>
              <a:ext cx="233909" cy="330155"/>
            </a:xfrm>
            <a:custGeom>
              <a:avLst/>
              <a:gdLst>
                <a:gd name="connsiteX0" fmla="*/ 235783 w 233909"/>
                <a:gd name="connsiteY0" fmla="*/ 251264 h 330155"/>
                <a:gd name="connsiteX1" fmla="*/ 235783 w 233909"/>
                <a:gd name="connsiteY1" fmla="*/ 0 h 330155"/>
                <a:gd name="connsiteX2" fmla="*/ 76997 w 233909"/>
                <a:gd name="connsiteY2" fmla="*/ 50359 h 330155"/>
                <a:gd name="connsiteX3" fmla="*/ 74505 w 233909"/>
                <a:gd name="connsiteY3" fmla="*/ 53745 h 330155"/>
                <a:gd name="connsiteX4" fmla="*/ 74505 w 233909"/>
                <a:gd name="connsiteY4" fmla="*/ 172094 h 330155"/>
                <a:gd name="connsiteX5" fmla="*/ 72057 w 233909"/>
                <a:gd name="connsiteY5" fmla="*/ 175459 h 330155"/>
                <a:gd name="connsiteX6" fmla="*/ 4322 w 233909"/>
                <a:gd name="connsiteY6" fmla="*/ 196901 h 330155"/>
                <a:gd name="connsiteX7" fmla="*/ 1873 w 233909"/>
                <a:gd name="connsiteY7" fmla="*/ 200266 h 330155"/>
                <a:gd name="connsiteX8" fmla="*/ 1873 w 233909"/>
                <a:gd name="connsiteY8" fmla="*/ 330156 h 330155"/>
                <a:gd name="connsiteX9" fmla="*/ 231269 w 233909"/>
                <a:gd name="connsiteY9" fmla="*/ 257418 h 330155"/>
                <a:gd name="connsiteX10" fmla="*/ 235783 w 233909"/>
                <a:gd name="connsiteY10" fmla="*/ 251264 h 33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909" h="330155">
                  <a:moveTo>
                    <a:pt x="235783" y="251264"/>
                  </a:moveTo>
                  <a:lnTo>
                    <a:pt x="235783" y="0"/>
                  </a:lnTo>
                  <a:lnTo>
                    <a:pt x="76997" y="50359"/>
                  </a:lnTo>
                  <a:cubicBezTo>
                    <a:pt x="75506" y="50824"/>
                    <a:pt x="74505" y="52195"/>
                    <a:pt x="74505" y="53745"/>
                  </a:cubicBezTo>
                  <a:lnTo>
                    <a:pt x="74505" y="172094"/>
                  </a:lnTo>
                  <a:cubicBezTo>
                    <a:pt x="74505" y="173630"/>
                    <a:pt x="73526" y="174992"/>
                    <a:pt x="72057" y="175459"/>
                  </a:cubicBezTo>
                  <a:lnTo>
                    <a:pt x="4322" y="196901"/>
                  </a:lnTo>
                  <a:cubicBezTo>
                    <a:pt x="2853" y="197368"/>
                    <a:pt x="1873" y="198731"/>
                    <a:pt x="1873" y="200266"/>
                  </a:cubicBezTo>
                  <a:lnTo>
                    <a:pt x="1873" y="330156"/>
                  </a:lnTo>
                  <a:lnTo>
                    <a:pt x="231269" y="257418"/>
                  </a:lnTo>
                  <a:cubicBezTo>
                    <a:pt x="233973" y="256589"/>
                    <a:pt x="235804" y="254087"/>
                    <a:pt x="235783" y="25126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419677143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_ilustrac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5AA7CCF8-8ED7-6087-AD11-EA1CFF9A70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7DBD64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>
                <a:latin typeface="Arial" panose="020B0604020202020204" pitchFamily="34" charset="0"/>
              </a:rPr>
              <a:t>             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6566080-A4D3-094C-0747-1C81083C7F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7093" y="631179"/>
            <a:ext cx="4257999" cy="4037659"/>
          </a:xfr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buNone/>
              <a:defRPr lang="pl-PL" sz="2400" b="1" kern="1200" spc="40" dirty="0">
                <a:solidFill>
                  <a:srgbClr val="262F3E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/>
              <a:t>KLIKNIJ, ABY EDYTOWAĆ STYL WZORCA TYTUŁU</a:t>
            </a:r>
          </a:p>
        </p:txBody>
      </p:sp>
      <p:pic>
        <p:nvPicPr>
          <p:cNvPr id="72" name="Grafika 71">
            <a:extLst>
              <a:ext uri="{FF2B5EF4-FFF2-40B4-BE49-F238E27FC236}">
                <a16:creationId xmlns:a16="http://schemas.microsoft.com/office/drawing/2014/main" id="{63AC731C-0B9A-EEE3-A505-4E7118DA9D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58330" y="-234669"/>
            <a:ext cx="4488908" cy="5612838"/>
          </a:xfrm>
          <a:prstGeom prst="rect">
            <a:avLst/>
          </a:prstGeom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54EA71B8-6D73-16A6-CFD9-168BDFDAE3AE}"/>
              </a:ext>
            </a:extLst>
          </p:cNvPr>
          <p:cNvGrpSpPr/>
          <p:nvPr userDrawn="1"/>
        </p:nvGrpSpPr>
        <p:grpSpPr>
          <a:xfrm>
            <a:off x="504922" y="459652"/>
            <a:ext cx="2812449" cy="428999"/>
            <a:chOff x="504922" y="459652"/>
            <a:chExt cx="2812449" cy="428999"/>
          </a:xfrm>
        </p:grpSpPr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id="{8CDD42A5-48C9-DF15-E3B7-182230820AB4}"/>
                </a:ext>
              </a:extLst>
            </p:cNvPr>
            <p:cNvSpPr/>
            <p:nvPr/>
          </p:nvSpPr>
          <p:spPr>
            <a:xfrm>
              <a:off x="2182490" y="466317"/>
              <a:ext cx="336395" cy="303475"/>
            </a:xfrm>
            <a:custGeom>
              <a:avLst/>
              <a:gdLst>
                <a:gd name="connsiteX0" fmla="*/ 156614 w 336395"/>
                <a:gd name="connsiteY0" fmla="*/ 0 h 303475"/>
                <a:gd name="connsiteX1" fmla="*/ 0 w 336395"/>
                <a:gd name="connsiteY1" fmla="*/ 156593 h 303475"/>
                <a:gd name="connsiteX2" fmla="*/ 0 w 336395"/>
                <a:gd name="connsiteY2" fmla="*/ 179802 h 303475"/>
                <a:gd name="connsiteX3" fmla="*/ 123673 w 336395"/>
                <a:gd name="connsiteY3" fmla="*/ 303475 h 303475"/>
                <a:gd name="connsiteX4" fmla="*/ 145967 w 336395"/>
                <a:gd name="connsiteY4" fmla="*/ 294234 h 303475"/>
                <a:gd name="connsiteX5" fmla="*/ 145967 w 336395"/>
                <a:gd name="connsiteY5" fmla="*/ 126249 h 303475"/>
                <a:gd name="connsiteX6" fmla="*/ 123673 w 336395"/>
                <a:gd name="connsiteY6" fmla="*/ 117029 h 303475"/>
                <a:gd name="connsiteX7" fmla="*/ 57280 w 336395"/>
                <a:gd name="connsiteY7" fmla="*/ 183422 h 303475"/>
                <a:gd name="connsiteX8" fmla="*/ 68885 w 336395"/>
                <a:gd name="connsiteY8" fmla="*/ 195027 h 303475"/>
                <a:gd name="connsiteX9" fmla="*/ 129550 w 336395"/>
                <a:gd name="connsiteY9" fmla="*/ 134341 h 303475"/>
                <a:gd name="connsiteX10" fmla="*/ 129550 w 336395"/>
                <a:gd name="connsiteY10" fmla="*/ 286142 h 303475"/>
                <a:gd name="connsiteX11" fmla="*/ 11605 w 336395"/>
                <a:gd name="connsiteY11" fmla="*/ 168198 h 303475"/>
                <a:gd name="connsiteX12" fmla="*/ 168198 w 336395"/>
                <a:gd name="connsiteY12" fmla="*/ 11605 h 303475"/>
                <a:gd name="connsiteX13" fmla="*/ 324790 w 336395"/>
                <a:gd name="connsiteY13" fmla="*/ 168198 h 303475"/>
                <a:gd name="connsiteX14" fmla="*/ 309565 w 336395"/>
                <a:gd name="connsiteY14" fmla="*/ 183422 h 303475"/>
                <a:gd name="connsiteX15" fmla="*/ 321170 w 336395"/>
                <a:gd name="connsiteY15" fmla="*/ 195027 h 303475"/>
                <a:gd name="connsiteX16" fmla="*/ 336395 w 336395"/>
                <a:gd name="connsiteY16" fmla="*/ 179802 h 303475"/>
                <a:gd name="connsiteX17" fmla="*/ 336395 w 336395"/>
                <a:gd name="connsiteY17" fmla="*/ 156593 h 303475"/>
                <a:gd name="connsiteX18" fmla="*/ 179803 w 336395"/>
                <a:gd name="connsiteY18" fmla="*/ 0 h 303475"/>
                <a:gd name="connsiteX19" fmla="*/ 156614 w 336395"/>
                <a:gd name="connsiteY19" fmla="*/ 0 h 30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36395" h="303475">
                  <a:moveTo>
                    <a:pt x="156614" y="0"/>
                  </a:moveTo>
                  <a:lnTo>
                    <a:pt x="0" y="156593"/>
                  </a:lnTo>
                  <a:lnTo>
                    <a:pt x="0" y="179802"/>
                  </a:lnTo>
                  <a:lnTo>
                    <a:pt x="123673" y="303475"/>
                  </a:lnTo>
                  <a:lnTo>
                    <a:pt x="145967" y="294234"/>
                  </a:lnTo>
                  <a:lnTo>
                    <a:pt x="145967" y="126249"/>
                  </a:lnTo>
                  <a:lnTo>
                    <a:pt x="123673" y="117029"/>
                  </a:lnTo>
                  <a:lnTo>
                    <a:pt x="57280" y="183422"/>
                  </a:lnTo>
                  <a:lnTo>
                    <a:pt x="68885" y="195027"/>
                  </a:lnTo>
                  <a:lnTo>
                    <a:pt x="129550" y="134341"/>
                  </a:lnTo>
                  <a:lnTo>
                    <a:pt x="129550" y="286142"/>
                  </a:lnTo>
                  <a:lnTo>
                    <a:pt x="11605" y="168198"/>
                  </a:lnTo>
                  <a:lnTo>
                    <a:pt x="168198" y="11605"/>
                  </a:lnTo>
                  <a:lnTo>
                    <a:pt x="324790" y="168198"/>
                  </a:lnTo>
                  <a:lnTo>
                    <a:pt x="309565" y="183422"/>
                  </a:lnTo>
                  <a:lnTo>
                    <a:pt x="321170" y="195027"/>
                  </a:lnTo>
                  <a:lnTo>
                    <a:pt x="336395" y="179802"/>
                  </a:lnTo>
                  <a:lnTo>
                    <a:pt x="336395" y="156593"/>
                  </a:lnTo>
                  <a:lnTo>
                    <a:pt x="179803" y="0"/>
                  </a:lnTo>
                  <a:lnTo>
                    <a:pt x="156614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id="{8A5ABCAA-9468-76F8-E5AB-1764292673DD}"/>
                </a:ext>
              </a:extLst>
            </p:cNvPr>
            <p:cNvSpPr/>
            <p:nvPr/>
          </p:nvSpPr>
          <p:spPr>
            <a:xfrm>
              <a:off x="2182490" y="583346"/>
              <a:ext cx="336395" cy="303453"/>
            </a:xfrm>
            <a:custGeom>
              <a:avLst/>
              <a:gdLst>
                <a:gd name="connsiteX0" fmla="*/ 190449 w 336395"/>
                <a:gd name="connsiteY0" fmla="*/ 9220 h 303453"/>
                <a:gd name="connsiteX1" fmla="*/ 190449 w 336395"/>
                <a:gd name="connsiteY1" fmla="*/ 177205 h 303453"/>
                <a:gd name="connsiteX2" fmla="*/ 212744 w 336395"/>
                <a:gd name="connsiteY2" fmla="*/ 186446 h 303453"/>
                <a:gd name="connsiteX3" fmla="*/ 279137 w 336395"/>
                <a:gd name="connsiteY3" fmla="*/ 120032 h 303453"/>
                <a:gd name="connsiteX4" fmla="*/ 267532 w 336395"/>
                <a:gd name="connsiteY4" fmla="*/ 108448 h 303453"/>
                <a:gd name="connsiteX5" fmla="*/ 206845 w 336395"/>
                <a:gd name="connsiteY5" fmla="*/ 169113 h 303453"/>
                <a:gd name="connsiteX6" fmla="*/ 206845 w 336395"/>
                <a:gd name="connsiteY6" fmla="*/ 17312 h 303453"/>
                <a:gd name="connsiteX7" fmla="*/ 324790 w 336395"/>
                <a:gd name="connsiteY7" fmla="*/ 135278 h 303453"/>
                <a:gd name="connsiteX8" fmla="*/ 168198 w 336395"/>
                <a:gd name="connsiteY8" fmla="*/ 291870 h 303453"/>
                <a:gd name="connsiteX9" fmla="*/ 11605 w 336395"/>
                <a:gd name="connsiteY9" fmla="*/ 135278 h 303453"/>
                <a:gd name="connsiteX10" fmla="*/ 26830 w 336395"/>
                <a:gd name="connsiteY10" fmla="*/ 120032 h 303453"/>
                <a:gd name="connsiteX11" fmla="*/ 15225 w 336395"/>
                <a:gd name="connsiteY11" fmla="*/ 108448 h 303453"/>
                <a:gd name="connsiteX12" fmla="*/ 0 w 336395"/>
                <a:gd name="connsiteY12" fmla="*/ 123673 h 303453"/>
                <a:gd name="connsiteX13" fmla="*/ 0 w 336395"/>
                <a:gd name="connsiteY13" fmla="*/ 146861 h 303453"/>
                <a:gd name="connsiteX14" fmla="*/ 156614 w 336395"/>
                <a:gd name="connsiteY14" fmla="*/ 303454 h 303453"/>
                <a:gd name="connsiteX15" fmla="*/ 179803 w 336395"/>
                <a:gd name="connsiteY15" fmla="*/ 303454 h 303453"/>
                <a:gd name="connsiteX16" fmla="*/ 336395 w 336395"/>
                <a:gd name="connsiteY16" fmla="*/ 146861 h 303453"/>
                <a:gd name="connsiteX17" fmla="*/ 336395 w 336395"/>
                <a:gd name="connsiteY17" fmla="*/ 123673 h 303453"/>
                <a:gd name="connsiteX18" fmla="*/ 212744 w 336395"/>
                <a:gd name="connsiteY18" fmla="*/ 0 h 303453"/>
                <a:gd name="connsiteX19" fmla="*/ 190449 w 336395"/>
                <a:gd name="connsiteY19" fmla="*/ 9220 h 30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36395" h="303453">
                  <a:moveTo>
                    <a:pt x="190449" y="9220"/>
                  </a:moveTo>
                  <a:lnTo>
                    <a:pt x="190449" y="177205"/>
                  </a:lnTo>
                  <a:lnTo>
                    <a:pt x="212744" y="186446"/>
                  </a:lnTo>
                  <a:lnTo>
                    <a:pt x="279137" y="120032"/>
                  </a:lnTo>
                  <a:lnTo>
                    <a:pt x="267532" y="108448"/>
                  </a:lnTo>
                  <a:lnTo>
                    <a:pt x="206845" y="169113"/>
                  </a:lnTo>
                  <a:lnTo>
                    <a:pt x="206845" y="17312"/>
                  </a:lnTo>
                  <a:lnTo>
                    <a:pt x="324790" y="135278"/>
                  </a:lnTo>
                  <a:lnTo>
                    <a:pt x="168198" y="291870"/>
                  </a:lnTo>
                  <a:lnTo>
                    <a:pt x="11605" y="135278"/>
                  </a:lnTo>
                  <a:lnTo>
                    <a:pt x="26830" y="120032"/>
                  </a:lnTo>
                  <a:lnTo>
                    <a:pt x="15225" y="108448"/>
                  </a:lnTo>
                  <a:lnTo>
                    <a:pt x="0" y="123673"/>
                  </a:lnTo>
                  <a:lnTo>
                    <a:pt x="0" y="146861"/>
                  </a:lnTo>
                  <a:lnTo>
                    <a:pt x="156614" y="303454"/>
                  </a:lnTo>
                  <a:lnTo>
                    <a:pt x="179803" y="303454"/>
                  </a:lnTo>
                  <a:lnTo>
                    <a:pt x="336395" y="146861"/>
                  </a:lnTo>
                  <a:lnTo>
                    <a:pt x="336395" y="123673"/>
                  </a:lnTo>
                  <a:lnTo>
                    <a:pt x="212744" y="0"/>
                  </a:lnTo>
                  <a:lnTo>
                    <a:pt x="190449" y="922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id="{92BD997D-B286-47C3-0DAF-B1AF56DE9679}"/>
                </a:ext>
              </a:extLst>
            </p:cNvPr>
            <p:cNvSpPr/>
            <p:nvPr/>
          </p:nvSpPr>
          <p:spPr>
            <a:xfrm>
              <a:off x="2625310" y="543165"/>
              <a:ext cx="47207" cy="64157"/>
            </a:xfrm>
            <a:custGeom>
              <a:avLst/>
              <a:gdLst>
                <a:gd name="connsiteX0" fmla="*/ 47208 w 47207"/>
                <a:gd name="connsiteY0" fmla="*/ 53511 h 64157"/>
                <a:gd name="connsiteX1" fmla="*/ 47208 w 47207"/>
                <a:gd name="connsiteY1" fmla="*/ 64157 h 64157"/>
                <a:gd name="connsiteX2" fmla="*/ 6771 w 47207"/>
                <a:gd name="connsiteY2" fmla="*/ 64157 h 64157"/>
                <a:gd name="connsiteX3" fmla="*/ 6771 w 47207"/>
                <a:gd name="connsiteY3" fmla="*/ 39776 h 64157"/>
                <a:gd name="connsiteX4" fmla="*/ 0 w 47207"/>
                <a:gd name="connsiteY4" fmla="*/ 43439 h 64157"/>
                <a:gd name="connsiteX5" fmla="*/ 0 w 47207"/>
                <a:gd name="connsiteY5" fmla="*/ 34645 h 64157"/>
                <a:gd name="connsiteX6" fmla="*/ 6771 w 47207"/>
                <a:gd name="connsiteY6" fmla="*/ 30982 h 64157"/>
                <a:gd name="connsiteX7" fmla="*/ 6771 w 47207"/>
                <a:gd name="connsiteY7" fmla="*/ 0 h 64157"/>
                <a:gd name="connsiteX8" fmla="*/ 18973 w 47207"/>
                <a:gd name="connsiteY8" fmla="*/ 0 h 64157"/>
                <a:gd name="connsiteX9" fmla="*/ 18973 w 47207"/>
                <a:gd name="connsiteY9" fmla="*/ 24466 h 64157"/>
                <a:gd name="connsiteX10" fmla="*/ 34559 w 47207"/>
                <a:gd name="connsiteY10" fmla="*/ 16119 h 64157"/>
                <a:gd name="connsiteX11" fmla="*/ 34559 w 47207"/>
                <a:gd name="connsiteY11" fmla="*/ 24935 h 64157"/>
                <a:gd name="connsiteX12" fmla="*/ 18973 w 47207"/>
                <a:gd name="connsiteY12" fmla="*/ 33260 h 64157"/>
                <a:gd name="connsiteX13" fmla="*/ 18973 w 47207"/>
                <a:gd name="connsiteY13" fmla="*/ 53511 h 64157"/>
                <a:gd name="connsiteX14" fmla="*/ 47208 w 47207"/>
                <a:gd name="connsiteY14" fmla="*/ 53511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7207" h="64157">
                  <a:moveTo>
                    <a:pt x="47208" y="53511"/>
                  </a:moveTo>
                  <a:lnTo>
                    <a:pt x="47208" y="64157"/>
                  </a:lnTo>
                  <a:lnTo>
                    <a:pt x="6771" y="64157"/>
                  </a:lnTo>
                  <a:lnTo>
                    <a:pt x="6771" y="39776"/>
                  </a:lnTo>
                  <a:lnTo>
                    <a:pt x="0" y="43439"/>
                  </a:lnTo>
                  <a:lnTo>
                    <a:pt x="0" y="34645"/>
                  </a:lnTo>
                  <a:lnTo>
                    <a:pt x="6771" y="30982"/>
                  </a:lnTo>
                  <a:lnTo>
                    <a:pt x="6771" y="0"/>
                  </a:lnTo>
                  <a:lnTo>
                    <a:pt x="18973" y="0"/>
                  </a:lnTo>
                  <a:lnTo>
                    <a:pt x="18973" y="24466"/>
                  </a:lnTo>
                  <a:lnTo>
                    <a:pt x="34559" y="16119"/>
                  </a:lnTo>
                  <a:lnTo>
                    <a:pt x="34559" y="24935"/>
                  </a:lnTo>
                  <a:lnTo>
                    <a:pt x="18973" y="33260"/>
                  </a:lnTo>
                  <a:lnTo>
                    <a:pt x="18973" y="53511"/>
                  </a:lnTo>
                  <a:lnTo>
                    <a:pt x="47208" y="5351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id="{19E34F4D-B0E4-C29F-65A3-1825E0953582}"/>
                </a:ext>
              </a:extLst>
            </p:cNvPr>
            <p:cNvSpPr/>
            <p:nvPr/>
          </p:nvSpPr>
          <p:spPr>
            <a:xfrm>
              <a:off x="2676777" y="539588"/>
              <a:ext cx="49038" cy="69076"/>
            </a:xfrm>
            <a:custGeom>
              <a:avLst/>
              <a:gdLst>
                <a:gd name="connsiteX0" fmla="*/ 30470 w 49038"/>
                <a:gd name="connsiteY0" fmla="*/ 13394 h 69076"/>
                <a:gd name="connsiteX1" fmla="*/ 21122 w 49038"/>
                <a:gd name="connsiteY1" fmla="*/ 13394 h 69076"/>
                <a:gd name="connsiteX2" fmla="*/ 29640 w 49038"/>
                <a:gd name="connsiteY2" fmla="*/ 0 h 69076"/>
                <a:gd name="connsiteX3" fmla="*/ 44290 w 49038"/>
                <a:gd name="connsiteY3" fmla="*/ 0 h 69076"/>
                <a:gd name="connsiteX4" fmla="*/ 14159 w 49038"/>
                <a:gd name="connsiteY4" fmla="*/ 43333 h 69076"/>
                <a:gd name="connsiteX5" fmla="*/ 26339 w 49038"/>
                <a:gd name="connsiteY5" fmla="*/ 59473 h 69076"/>
                <a:gd name="connsiteX6" fmla="*/ 38626 w 49038"/>
                <a:gd name="connsiteY6" fmla="*/ 43333 h 69076"/>
                <a:gd name="connsiteX7" fmla="*/ 26339 w 49038"/>
                <a:gd name="connsiteY7" fmla="*/ 27661 h 69076"/>
                <a:gd name="connsiteX8" fmla="*/ 14159 w 49038"/>
                <a:gd name="connsiteY8" fmla="*/ 43333 h 69076"/>
                <a:gd name="connsiteX9" fmla="*/ 50912 w 49038"/>
                <a:gd name="connsiteY9" fmla="*/ 43524 h 69076"/>
                <a:gd name="connsiteX10" fmla="*/ 26339 w 49038"/>
                <a:gd name="connsiteY10" fmla="*/ 69076 h 69076"/>
                <a:gd name="connsiteX11" fmla="*/ 1873 w 49038"/>
                <a:gd name="connsiteY11" fmla="*/ 43524 h 69076"/>
                <a:gd name="connsiteX12" fmla="*/ 26339 w 49038"/>
                <a:gd name="connsiteY12" fmla="*/ 17972 h 69076"/>
                <a:gd name="connsiteX13" fmla="*/ 50912 w 49038"/>
                <a:gd name="connsiteY13" fmla="*/ 43524 h 69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9038" h="69076">
                  <a:moveTo>
                    <a:pt x="30470" y="13394"/>
                  </a:moveTo>
                  <a:lnTo>
                    <a:pt x="21122" y="13394"/>
                  </a:lnTo>
                  <a:lnTo>
                    <a:pt x="29640" y="0"/>
                  </a:lnTo>
                  <a:lnTo>
                    <a:pt x="44290" y="0"/>
                  </a:lnTo>
                  <a:close/>
                  <a:moveTo>
                    <a:pt x="14159" y="43333"/>
                  </a:moveTo>
                  <a:cubicBezTo>
                    <a:pt x="14159" y="53788"/>
                    <a:pt x="18652" y="59473"/>
                    <a:pt x="26339" y="59473"/>
                  </a:cubicBezTo>
                  <a:cubicBezTo>
                    <a:pt x="34026" y="59473"/>
                    <a:pt x="38626" y="53788"/>
                    <a:pt x="38626" y="43333"/>
                  </a:cubicBezTo>
                  <a:cubicBezTo>
                    <a:pt x="38626" y="32877"/>
                    <a:pt x="33771" y="27661"/>
                    <a:pt x="26339" y="27661"/>
                  </a:cubicBezTo>
                  <a:cubicBezTo>
                    <a:pt x="18908" y="27661"/>
                    <a:pt x="14159" y="32984"/>
                    <a:pt x="14159" y="43333"/>
                  </a:cubicBezTo>
                  <a:moveTo>
                    <a:pt x="50912" y="43524"/>
                  </a:moveTo>
                  <a:cubicBezTo>
                    <a:pt x="50912" y="58643"/>
                    <a:pt x="41735" y="69076"/>
                    <a:pt x="26339" y="69076"/>
                  </a:cubicBezTo>
                  <a:cubicBezTo>
                    <a:pt x="10944" y="69076"/>
                    <a:pt x="1873" y="58430"/>
                    <a:pt x="1873" y="43524"/>
                  </a:cubicBezTo>
                  <a:cubicBezTo>
                    <a:pt x="1873" y="28619"/>
                    <a:pt x="11136" y="17972"/>
                    <a:pt x="26339" y="17972"/>
                  </a:cubicBezTo>
                  <a:cubicBezTo>
                    <a:pt x="41543" y="17972"/>
                    <a:pt x="50912" y="29066"/>
                    <a:pt x="50912" y="435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id="{786F0830-BB4B-6B27-B6F5-1E9669B86DEA}"/>
                </a:ext>
              </a:extLst>
            </p:cNvPr>
            <p:cNvSpPr/>
            <p:nvPr/>
          </p:nvSpPr>
          <p:spPr>
            <a:xfrm>
              <a:off x="2731927" y="543186"/>
              <a:ext cx="46654" cy="65418"/>
            </a:xfrm>
            <a:custGeom>
              <a:avLst/>
              <a:gdLst>
                <a:gd name="connsiteX0" fmla="*/ 14160 w 46654"/>
                <a:gd name="connsiteY0" fmla="*/ 39947 h 65418"/>
                <a:gd name="connsiteX1" fmla="*/ 25977 w 46654"/>
                <a:gd name="connsiteY1" fmla="*/ 55789 h 65418"/>
                <a:gd name="connsiteX2" fmla="*/ 37433 w 46654"/>
                <a:gd name="connsiteY2" fmla="*/ 39947 h 65418"/>
                <a:gd name="connsiteX3" fmla="*/ 25977 w 46654"/>
                <a:gd name="connsiteY3" fmla="*/ 23998 h 65418"/>
                <a:gd name="connsiteX4" fmla="*/ 14160 w 46654"/>
                <a:gd name="connsiteY4" fmla="*/ 39947 h 65418"/>
                <a:gd name="connsiteX5" fmla="*/ 48527 w 46654"/>
                <a:gd name="connsiteY5" fmla="*/ 64136 h 65418"/>
                <a:gd name="connsiteX6" fmla="*/ 37071 w 46654"/>
                <a:gd name="connsiteY6" fmla="*/ 64136 h 65418"/>
                <a:gd name="connsiteX7" fmla="*/ 37071 w 46654"/>
                <a:gd name="connsiteY7" fmla="*/ 58728 h 65418"/>
                <a:gd name="connsiteX8" fmla="*/ 23039 w 46654"/>
                <a:gd name="connsiteY8" fmla="*/ 65414 h 65418"/>
                <a:gd name="connsiteX9" fmla="*/ 1873 w 46654"/>
                <a:gd name="connsiteY9" fmla="*/ 40032 h 65418"/>
                <a:gd name="connsiteX10" fmla="*/ 23316 w 46654"/>
                <a:gd name="connsiteY10" fmla="*/ 14480 h 65418"/>
                <a:gd name="connsiteX11" fmla="*/ 36795 w 46654"/>
                <a:gd name="connsiteY11" fmla="*/ 20442 h 65418"/>
                <a:gd name="connsiteX12" fmla="*/ 36795 w 46654"/>
                <a:gd name="connsiteY12" fmla="*/ 0 h 65418"/>
                <a:gd name="connsiteX13" fmla="*/ 48527 w 46654"/>
                <a:gd name="connsiteY13" fmla="*/ 0 h 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654" h="65418">
                  <a:moveTo>
                    <a:pt x="14160" y="39947"/>
                  </a:moveTo>
                  <a:cubicBezTo>
                    <a:pt x="14160" y="50296"/>
                    <a:pt x="18291" y="55789"/>
                    <a:pt x="25977" y="55789"/>
                  </a:cubicBezTo>
                  <a:cubicBezTo>
                    <a:pt x="32855" y="55789"/>
                    <a:pt x="37433" y="50764"/>
                    <a:pt x="37433" y="39947"/>
                  </a:cubicBezTo>
                  <a:cubicBezTo>
                    <a:pt x="37433" y="29130"/>
                    <a:pt x="32493" y="23998"/>
                    <a:pt x="25977" y="23998"/>
                  </a:cubicBezTo>
                  <a:cubicBezTo>
                    <a:pt x="18461" y="23998"/>
                    <a:pt x="14160" y="29683"/>
                    <a:pt x="14160" y="39947"/>
                  </a:cubicBezTo>
                  <a:moveTo>
                    <a:pt x="48527" y="64136"/>
                  </a:moveTo>
                  <a:lnTo>
                    <a:pt x="37071" y="64136"/>
                  </a:lnTo>
                  <a:lnTo>
                    <a:pt x="37071" y="58728"/>
                  </a:lnTo>
                  <a:cubicBezTo>
                    <a:pt x="33724" y="63063"/>
                    <a:pt x="28513" y="65546"/>
                    <a:pt x="23039" y="65414"/>
                  </a:cubicBezTo>
                  <a:cubicBezTo>
                    <a:pt x="10135" y="65414"/>
                    <a:pt x="1873" y="54980"/>
                    <a:pt x="1873" y="40032"/>
                  </a:cubicBezTo>
                  <a:cubicBezTo>
                    <a:pt x="1873" y="25084"/>
                    <a:pt x="10774" y="14480"/>
                    <a:pt x="23316" y="14480"/>
                  </a:cubicBezTo>
                  <a:cubicBezTo>
                    <a:pt x="28499" y="14222"/>
                    <a:pt x="33498" y="16432"/>
                    <a:pt x="36795" y="20442"/>
                  </a:cubicBezTo>
                  <a:lnTo>
                    <a:pt x="36795" y="0"/>
                  </a:lnTo>
                  <a:lnTo>
                    <a:pt x="48527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id="{70F62E88-E886-F561-C61C-FD0B21E888E8}"/>
                </a:ext>
              </a:extLst>
            </p:cNvPr>
            <p:cNvSpPr/>
            <p:nvPr/>
          </p:nvSpPr>
          <p:spPr>
            <a:xfrm>
              <a:off x="2785438" y="559007"/>
              <a:ext cx="39393" cy="48314"/>
            </a:xfrm>
            <a:custGeom>
              <a:avLst/>
              <a:gdLst>
                <a:gd name="connsiteX0" fmla="*/ 38839 w 39393"/>
                <a:gd name="connsiteY0" fmla="*/ 9092 h 48314"/>
                <a:gd name="connsiteX1" fmla="*/ 14479 w 39393"/>
                <a:gd name="connsiteY1" fmla="*/ 38499 h 48314"/>
                <a:gd name="connsiteX2" fmla="*/ 39393 w 39393"/>
                <a:gd name="connsiteY2" fmla="*/ 38499 h 48314"/>
                <a:gd name="connsiteX3" fmla="*/ 39393 w 39393"/>
                <a:gd name="connsiteY3" fmla="*/ 48315 h 48314"/>
                <a:gd name="connsiteX4" fmla="*/ 0 w 39393"/>
                <a:gd name="connsiteY4" fmla="*/ 48315 h 48314"/>
                <a:gd name="connsiteX5" fmla="*/ 0 w 39393"/>
                <a:gd name="connsiteY5" fmla="*/ 39414 h 48314"/>
                <a:gd name="connsiteX6" fmla="*/ 24637 w 39393"/>
                <a:gd name="connsiteY6" fmla="*/ 9539 h 48314"/>
                <a:gd name="connsiteX7" fmla="*/ 2470 w 39393"/>
                <a:gd name="connsiteY7" fmla="*/ 9539 h 48314"/>
                <a:gd name="connsiteX8" fmla="*/ 2470 w 39393"/>
                <a:gd name="connsiteY8" fmla="*/ 0 h 48314"/>
                <a:gd name="connsiteX9" fmla="*/ 38839 w 39393"/>
                <a:gd name="connsiteY9" fmla="*/ 0 h 48314"/>
                <a:gd name="connsiteX10" fmla="*/ 38839 w 39393"/>
                <a:gd name="connsiteY10" fmla="*/ 9092 h 48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393" h="48314">
                  <a:moveTo>
                    <a:pt x="38839" y="9092"/>
                  </a:moveTo>
                  <a:lnTo>
                    <a:pt x="14479" y="38499"/>
                  </a:lnTo>
                  <a:lnTo>
                    <a:pt x="39393" y="38499"/>
                  </a:lnTo>
                  <a:lnTo>
                    <a:pt x="39393" y="48315"/>
                  </a:lnTo>
                  <a:lnTo>
                    <a:pt x="0" y="48315"/>
                  </a:lnTo>
                  <a:lnTo>
                    <a:pt x="0" y="39414"/>
                  </a:lnTo>
                  <a:lnTo>
                    <a:pt x="24637" y="9539"/>
                  </a:lnTo>
                  <a:lnTo>
                    <a:pt x="2470" y="9539"/>
                  </a:lnTo>
                  <a:lnTo>
                    <a:pt x="2470" y="0"/>
                  </a:lnTo>
                  <a:lnTo>
                    <a:pt x="38839" y="0"/>
                  </a:lnTo>
                  <a:lnTo>
                    <a:pt x="38839" y="9092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AB7C2E8D-51FC-92F9-5370-F0F36951776B}"/>
                </a:ext>
              </a:extLst>
            </p:cNvPr>
            <p:cNvSpPr/>
            <p:nvPr/>
          </p:nvSpPr>
          <p:spPr>
            <a:xfrm>
              <a:off x="2832645" y="543165"/>
              <a:ext cx="46100" cy="64157"/>
            </a:xfrm>
            <a:custGeom>
              <a:avLst/>
              <a:gdLst>
                <a:gd name="connsiteX0" fmla="*/ 11733 w 46100"/>
                <a:gd name="connsiteY0" fmla="*/ 35560 h 64157"/>
                <a:gd name="connsiteX1" fmla="*/ 31515 w 46100"/>
                <a:gd name="connsiteY1" fmla="*/ 15842 h 64157"/>
                <a:gd name="connsiteX2" fmla="*/ 45462 w 46100"/>
                <a:gd name="connsiteY2" fmla="*/ 15842 h 64157"/>
                <a:gd name="connsiteX3" fmla="*/ 26660 w 46100"/>
                <a:gd name="connsiteY3" fmla="*/ 34283 h 64157"/>
                <a:gd name="connsiteX4" fmla="*/ 46101 w 46100"/>
                <a:gd name="connsiteY4" fmla="*/ 64157 h 64157"/>
                <a:gd name="connsiteX5" fmla="*/ 32430 w 46100"/>
                <a:gd name="connsiteY5" fmla="*/ 64157 h 64157"/>
                <a:gd name="connsiteX6" fmla="*/ 18611 w 46100"/>
                <a:gd name="connsiteY6" fmla="*/ 42161 h 64157"/>
                <a:gd name="connsiteX7" fmla="*/ 11733 w 46100"/>
                <a:gd name="connsiteY7" fmla="*/ 48762 h 64157"/>
                <a:gd name="connsiteX8" fmla="*/ 11733 w 46100"/>
                <a:gd name="connsiteY8" fmla="*/ 64157 h 64157"/>
                <a:gd name="connsiteX9" fmla="*/ 0 w 46100"/>
                <a:gd name="connsiteY9" fmla="*/ 64157 h 64157"/>
                <a:gd name="connsiteX10" fmla="*/ 0 w 46100"/>
                <a:gd name="connsiteY10" fmla="*/ 0 h 64157"/>
                <a:gd name="connsiteX11" fmla="*/ 11733 w 46100"/>
                <a:gd name="connsiteY11" fmla="*/ 0 h 64157"/>
                <a:gd name="connsiteX12" fmla="*/ 11733 w 46100"/>
                <a:gd name="connsiteY12" fmla="*/ 35560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100" h="64157">
                  <a:moveTo>
                    <a:pt x="11733" y="35560"/>
                  </a:moveTo>
                  <a:lnTo>
                    <a:pt x="31515" y="15842"/>
                  </a:lnTo>
                  <a:lnTo>
                    <a:pt x="45462" y="15842"/>
                  </a:lnTo>
                  <a:lnTo>
                    <a:pt x="26660" y="34283"/>
                  </a:lnTo>
                  <a:lnTo>
                    <a:pt x="46101" y="64157"/>
                  </a:lnTo>
                  <a:lnTo>
                    <a:pt x="32430" y="64157"/>
                  </a:lnTo>
                  <a:lnTo>
                    <a:pt x="18611" y="42161"/>
                  </a:lnTo>
                  <a:lnTo>
                    <a:pt x="11733" y="48762"/>
                  </a:lnTo>
                  <a:lnTo>
                    <a:pt x="11733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11733" y="0"/>
                  </a:lnTo>
                  <a:lnTo>
                    <a:pt x="11733" y="3556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id="{38BEB851-CE21-A529-CA10-87D362601303}"/>
                </a:ext>
              </a:extLst>
            </p:cNvPr>
            <p:cNvSpPr/>
            <p:nvPr/>
          </p:nvSpPr>
          <p:spPr>
            <a:xfrm>
              <a:off x="2880641" y="557751"/>
              <a:ext cx="43907" cy="51039"/>
            </a:xfrm>
            <a:custGeom>
              <a:avLst/>
              <a:gdLst>
                <a:gd name="connsiteX0" fmla="*/ 24593 w 43907"/>
                <a:gd name="connsiteY0" fmla="*/ 27299 h 51039"/>
                <a:gd name="connsiteX1" fmla="*/ 13947 w 43907"/>
                <a:gd name="connsiteY1" fmla="*/ 35007 h 51039"/>
                <a:gd name="connsiteX2" fmla="*/ 21272 w 43907"/>
                <a:gd name="connsiteY2" fmla="*/ 41395 h 51039"/>
                <a:gd name="connsiteX3" fmla="*/ 32451 w 43907"/>
                <a:gd name="connsiteY3" fmla="*/ 31323 h 51039"/>
                <a:gd name="connsiteX4" fmla="*/ 32451 w 43907"/>
                <a:gd name="connsiteY4" fmla="*/ 26106 h 51039"/>
                <a:gd name="connsiteX5" fmla="*/ 44119 w 43907"/>
                <a:gd name="connsiteY5" fmla="*/ 15119 h 51039"/>
                <a:gd name="connsiteX6" fmla="*/ 44119 w 43907"/>
                <a:gd name="connsiteY6" fmla="*/ 39031 h 51039"/>
                <a:gd name="connsiteX7" fmla="*/ 45780 w 43907"/>
                <a:gd name="connsiteY7" fmla="*/ 49678 h 51039"/>
                <a:gd name="connsiteX8" fmla="*/ 33941 w 43907"/>
                <a:gd name="connsiteY8" fmla="*/ 49678 h 51039"/>
                <a:gd name="connsiteX9" fmla="*/ 32578 w 43907"/>
                <a:gd name="connsiteY9" fmla="*/ 44631 h 51039"/>
                <a:gd name="connsiteX10" fmla="*/ 18184 w 43907"/>
                <a:gd name="connsiteY10" fmla="*/ 51019 h 51039"/>
                <a:gd name="connsiteX11" fmla="*/ 1873 w 43907"/>
                <a:gd name="connsiteY11" fmla="*/ 36114 h 51039"/>
                <a:gd name="connsiteX12" fmla="*/ 21570 w 43907"/>
                <a:gd name="connsiteY12" fmla="*/ 19803 h 51039"/>
                <a:gd name="connsiteX13" fmla="*/ 32387 w 43907"/>
                <a:gd name="connsiteY13" fmla="*/ 18419 h 51039"/>
                <a:gd name="connsiteX14" fmla="*/ 32387 w 43907"/>
                <a:gd name="connsiteY14" fmla="*/ 16056 h 51039"/>
                <a:gd name="connsiteX15" fmla="*/ 24061 w 43907"/>
                <a:gd name="connsiteY15" fmla="*/ 8624 h 51039"/>
                <a:gd name="connsiteX16" fmla="*/ 15352 w 43907"/>
                <a:gd name="connsiteY16" fmla="*/ 15587 h 51039"/>
                <a:gd name="connsiteX17" fmla="*/ 3790 w 43907"/>
                <a:gd name="connsiteY17" fmla="*/ 15587 h 51039"/>
                <a:gd name="connsiteX18" fmla="*/ 24317 w 43907"/>
                <a:gd name="connsiteY18" fmla="*/ 0 h 51039"/>
                <a:gd name="connsiteX19" fmla="*/ 44119 w 43907"/>
                <a:gd name="connsiteY19" fmla="*/ 15225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593" y="27299"/>
                  </a:moveTo>
                  <a:cubicBezTo>
                    <a:pt x="16992" y="28321"/>
                    <a:pt x="13947" y="30429"/>
                    <a:pt x="13947" y="35007"/>
                  </a:cubicBezTo>
                  <a:cubicBezTo>
                    <a:pt x="13947" y="38861"/>
                    <a:pt x="16076" y="41395"/>
                    <a:pt x="21272" y="41395"/>
                  </a:cubicBezTo>
                  <a:cubicBezTo>
                    <a:pt x="27234" y="41395"/>
                    <a:pt x="32451" y="37370"/>
                    <a:pt x="32451" y="31323"/>
                  </a:cubicBezTo>
                  <a:lnTo>
                    <a:pt x="32451" y="26106"/>
                  </a:lnTo>
                  <a:close/>
                  <a:moveTo>
                    <a:pt x="44119" y="15119"/>
                  </a:moveTo>
                  <a:lnTo>
                    <a:pt x="44119" y="39031"/>
                  </a:lnTo>
                  <a:cubicBezTo>
                    <a:pt x="43949" y="42655"/>
                    <a:pt x="44513" y="46277"/>
                    <a:pt x="45780" y="49678"/>
                  </a:cubicBezTo>
                  <a:lnTo>
                    <a:pt x="33941" y="49678"/>
                  </a:lnTo>
                  <a:cubicBezTo>
                    <a:pt x="33296" y="48053"/>
                    <a:pt x="32838" y="46360"/>
                    <a:pt x="32578" y="44631"/>
                  </a:cubicBezTo>
                  <a:cubicBezTo>
                    <a:pt x="29059" y="48916"/>
                    <a:pt x="23722" y="51284"/>
                    <a:pt x="18184" y="51019"/>
                  </a:cubicBezTo>
                  <a:cubicBezTo>
                    <a:pt x="7835" y="51019"/>
                    <a:pt x="1873" y="44802"/>
                    <a:pt x="1873" y="36114"/>
                  </a:cubicBezTo>
                  <a:cubicBezTo>
                    <a:pt x="1873" y="27426"/>
                    <a:pt x="7367" y="21549"/>
                    <a:pt x="21570" y="19803"/>
                  </a:cubicBezTo>
                  <a:lnTo>
                    <a:pt x="32387" y="18419"/>
                  </a:lnTo>
                  <a:lnTo>
                    <a:pt x="32387" y="16056"/>
                  </a:lnTo>
                  <a:cubicBezTo>
                    <a:pt x="32387" y="10455"/>
                    <a:pt x="30641" y="8624"/>
                    <a:pt x="24061" y="8624"/>
                  </a:cubicBezTo>
                  <a:cubicBezTo>
                    <a:pt x="17992" y="8624"/>
                    <a:pt x="15544" y="10541"/>
                    <a:pt x="15352" y="15587"/>
                  </a:cubicBezTo>
                  <a:lnTo>
                    <a:pt x="3790" y="15587"/>
                  </a:lnTo>
                  <a:cubicBezTo>
                    <a:pt x="4066" y="4940"/>
                    <a:pt x="11945" y="0"/>
                    <a:pt x="24317" y="0"/>
                  </a:cubicBezTo>
                  <a:cubicBezTo>
                    <a:pt x="38711" y="0"/>
                    <a:pt x="44119" y="5686"/>
                    <a:pt x="44119" y="152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id="{DC99919B-5121-9D9E-06F5-41EAD890CBA4}"/>
                </a:ext>
              </a:extLst>
            </p:cNvPr>
            <p:cNvSpPr/>
            <p:nvPr/>
          </p:nvSpPr>
          <p:spPr>
            <a:xfrm>
              <a:off x="2625033" y="635643"/>
              <a:ext cx="54639" cy="67543"/>
            </a:xfrm>
            <a:custGeom>
              <a:avLst/>
              <a:gdLst>
                <a:gd name="connsiteX0" fmla="*/ 1873 w 54639"/>
                <a:gd name="connsiteY0" fmla="*/ 55385 h 67543"/>
                <a:gd name="connsiteX1" fmla="*/ 10029 w 54639"/>
                <a:gd name="connsiteY1" fmla="*/ 48060 h 67543"/>
                <a:gd name="connsiteX2" fmla="*/ 30087 w 54639"/>
                <a:gd name="connsiteY2" fmla="*/ 57216 h 67543"/>
                <a:gd name="connsiteX3" fmla="*/ 43843 w 54639"/>
                <a:gd name="connsiteY3" fmla="*/ 48230 h 67543"/>
                <a:gd name="connsiteX4" fmla="*/ 26808 w 54639"/>
                <a:gd name="connsiteY4" fmla="*/ 37583 h 67543"/>
                <a:gd name="connsiteX5" fmla="*/ 5089 w 54639"/>
                <a:gd name="connsiteY5" fmla="*/ 18611 h 67543"/>
                <a:gd name="connsiteX6" fmla="*/ 29299 w 54639"/>
                <a:gd name="connsiteY6" fmla="*/ 0 h 67543"/>
                <a:gd name="connsiteX7" fmla="*/ 55490 w 54639"/>
                <a:gd name="connsiteY7" fmla="*/ 11563 h 67543"/>
                <a:gd name="connsiteX8" fmla="*/ 46973 w 54639"/>
                <a:gd name="connsiteY8" fmla="*/ 18334 h 67543"/>
                <a:gd name="connsiteX9" fmla="*/ 29470 w 54639"/>
                <a:gd name="connsiteY9" fmla="*/ 10264 h 67543"/>
                <a:gd name="connsiteX10" fmla="*/ 17545 w 54639"/>
                <a:gd name="connsiteY10" fmla="*/ 18334 h 67543"/>
                <a:gd name="connsiteX11" fmla="*/ 33856 w 54639"/>
                <a:gd name="connsiteY11" fmla="*/ 27682 h 67543"/>
                <a:gd name="connsiteX12" fmla="*/ 56512 w 54639"/>
                <a:gd name="connsiteY12" fmla="*/ 47485 h 67543"/>
                <a:gd name="connsiteX13" fmla="*/ 29917 w 54639"/>
                <a:gd name="connsiteY13" fmla="*/ 67543 h 67543"/>
                <a:gd name="connsiteX14" fmla="*/ 1980 w 54639"/>
                <a:gd name="connsiteY14" fmla="*/ 55363 h 67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639" h="67543">
                  <a:moveTo>
                    <a:pt x="1873" y="55385"/>
                  </a:moveTo>
                  <a:lnTo>
                    <a:pt x="10029" y="48060"/>
                  </a:lnTo>
                  <a:cubicBezTo>
                    <a:pt x="14986" y="53988"/>
                    <a:pt x="22360" y="57354"/>
                    <a:pt x="30087" y="57216"/>
                  </a:cubicBezTo>
                  <a:cubicBezTo>
                    <a:pt x="37881" y="57216"/>
                    <a:pt x="43843" y="53830"/>
                    <a:pt x="43843" y="48230"/>
                  </a:cubicBezTo>
                  <a:cubicBezTo>
                    <a:pt x="43843" y="42630"/>
                    <a:pt x="41266" y="39989"/>
                    <a:pt x="26808" y="37583"/>
                  </a:cubicBezTo>
                  <a:cubicBezTo>
                    <a:pt x="12350" y="35177"/>
                    <a:pt x="5089" y="29428"/>
                    <a:pt x="5089" y="18611"/>
                  </a:cubicBezTo>
                  <a:cubicBezTo>
                    <a:pt x="5089" y="7240"/>
                    <a:pt x="14905" y="0"/>
                    <a:pt x="29299" y="0"/>
                  </a:cubicBezTo>
                  <a:cubicBezTo>
                    <a:pt x="41948" y="0"/>
                    <a:pt x="50359" y="5132"/>
                    <a:pt x="55490" y="11563"/>
                  </a:cubicBezTo>
                  <a:lnTo>
                    <a:pt x="46973" y="18334"/>
                  </a:lnTo>
                  <a:cubicBezTo>
                    <a:pt x="42825" y="12923"/>
                    <a:pt x="36277" y="9904"/>
                    <a:pt x="29470" y="10264"/>
                  </a:cubicBezTo>
                  <a:cubicBezTo>
                    <a:pt x="22038" y="10264"/>
                    <a:pt x="17545" y="13202"/>
                    <a:pt x="17545" y="18334"/>
                  </a:cubicBezTo>
                  <a:cubicBezTo>
                    <a:pt x="17545" y="23019"/>
                    <a:pt x="20122" y="25297"/>
                    <a:pt x="33856" y="27682"/>
                  </a:cubicBezTo>
                  <a:cubicBezTo>
                    <a:pt x="49635" y="30343"/>
                    <a:pt x="56512" y="36199"/>
                    <a:pt x="56512" y="47485"/>
                  </a:cubicBezTo>
                  <a:cubicBezTo>
                    <a:pt x="56512" y="59494"/>
                    <a:pt x="46888" y="67543"/>
                    <a:pt x="29917" y="67543"/>
                  </a:cubicBezTo>
                  <a:cubicBezTo>
                    <a:pt x="19121" y="67543"/>
                    <a:pt x="8623" y="63604"/>
                    <a:pt x="1980" y="553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id="{D607E583-5864-89E5-4D16-F8B21622F6F6}"/>
                </a:ext>
              </a:extLst>
            </p:cNvPr>
            <p:cNvSpPr/>
            <p:nvPr/>
          </p:nvSpPr>
          <p:spPr>
            <a:xfrm>
              <a:off x="2688020" y="651817"/>
              <a:ext cx="46675" cy="64868"/>
            </a:xfrm>
            <a:custGeom>
              <a:avLst/>
              <a:gdLst>
                <a:gd name="connsiteX0" fmla="*/ 12967 w 46675"/>
                <a:gd name="connsiteY0" fmla="*/ 25369 h 64868"/>
                <a:gd name="connsiteX1" fmla="*/ 24508 w 46675"/>
                <a:gd name="connsiteY1" fmla="*/ 41403 h 64868"/>
                <a:gd name="connsiteX2" fmla="*/ 36347 w 46675"/>
                <a:gd name="connsiteY2" fmla="*/ 25284 h 64868"/>
                <a:gd name="connsiteX3" fmla="*/ 24615 w 46675"/>
                <a:gd name="connsiteY3" fmla="*/ 9612 h 64868"/>
                <a:gd name="connsiteX4" fmla="*/ 12967 w 46675"/>
                <a:gd name="connsiteY4" fmla="*/ 25369 h 64868"/>
                <a:gd name="connsiteX5" fmla="*/ 48527 w 46675"/>
                <a:gd name="connsiteY5" fmla="*/ 25369 h 64868"/>
                <a:gd name="connsiteX6" fmla="*/ 27085 w 46675"/>
                <a:gd name="connsiteY6" fmla="*/ 51028 h 64868"/>
                <a:gd name="connsiteX7" fmla="*/ 13606 w 46675"/>
                <a:gd name="connsiteY7" fmla="*/ 44874 h 64868"/>
                <a:gd name="connsiteX8" fmla="*/ 13606 w 46675"/>
                <a:gd name="connsiteY8" fmla="*/ 64869 h 64868"/>
                <a:gd name="connsiteX9" fmla="*/ 1873 w 46675"/>
                <a:gd name="connsiteY9" fmla="*/ 64869 h 64868"/>
                <a:gd name="connsiteX10" fmla="*/ 1873 w 46675"/>
                <a:gd name="connsiteY10" fmla="*/ 1371 h 64868"/>
                <a:gd name="connsiteX11" fmla="*/ 13329 w 46675"/>
                <a:gd name="connsiteY11" fmla="*/ 1371 h 64868"/>
                <a:gd name="connsiteX12" fmla="*/ 13329 w 46675"/>
                <a:gd name="connsiteY12" fmla="*/ 6503 h 64868"/>
                <a:gd name="connsiteX13" fmla="*/ 27255 w 46675"/>
                <a:gd name="connsiteY13" fmla="*/ 9 h 64868"/>
                <a:gd name="connsiteX14" fmla="*/ 48549 w 46675"/>
                <a:gd name="connsiteY14" fmla="*/ 25305 h 6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675" h="64868">
                  <a:moveTo>
                    <a:pt x="12967" y="25369"/>
                  </a:moveTo>
                  <a:cubicBezTo>
                    <a:pt x="12967" y="36463"/>
                    <a:pt x="18014" y="41403"/>
                    <a:pt x="24508" y="41403"/>
                  </a:cubicBezTo>
                  <a:cubicBezTo>
                    <a:pt x="31471" y="41403"/>
                    <a:pt x="36347" y="35718"/>
                    <a:pt x="36347" y="25284"/>
                  </a:cubicBezTo>
                  <a:cubicBezTo>
                    <a:pt x="36347" y="15468"/>
                    <a:pt x="32089" y="9612"/>
                    <a:pt x="24615" y="9612"/>
                  </a:cubicBezTo>
                  <a:cubicBezTo>
                    <a:pt x="17907" y="9612"/>
                    <a:pt x="12967" y="14829"/>
                    <a:pt x="12967" y="25369"/>
                  </a:cubicBezTo>
                  <a:moveTo>
                    <a:pt x="48527" y="25369"/>
                  </a:moveTo>
                  <a:cubicBezTo>
                    <a:pt x="48527" y="40019"/>
                    <a:pt x="40287" y="51028"/>
                    <a:pt x="27085" y="51028"/>
                  </a:cubicBezTo>
                  <a:cubicBezTo>
                    <a:pt x="21861" y="51275"/>
                    <a:pt x="16840" y="48982"/>
                    <a:pt x="13606" y="44874"/>
                  </a:cubicBezTo>
                  <a:lnTo>
                    <a:pt x="13606" y="64869"/>
                  </a:lnTo>
                  <a:lnTo>
                    <a:pt x="1873" y="64869"/>
                  </a:lnTo>
                  <a:lnTo>
                    <a:pt x="1873" y="1371"/>
                  </a:lnTo>
                  <a:lnTo>
                    <a:pt x="13329" y="1371"/>
                  </a:lnTo>
                  <a:lnTo>
                    <a:pt x="13329" y="6503"/>
                  </a:lnTo>
                  <a:cubicBezTo>
                    <a:pt x="16677" y="2249"/>
                    <a:pt x="21844" y="-162"/>
                    <a:pt x="27255" y="9"/>
                  </a:cubicBezTo>
                  <a:cubicBezTo>
                    <a:pt x="40031" y="9"/>
                    <a:pt x="48549" y="10443"/>
                    <a:pt x="48549" y="2530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33C2B069-906C-B0A5-D1C4-2FB9CB401AA4}"/>
                </a:ext>
              </a:extLst>
            </p:cNvPr>
            <p:cNvSpPr/>
            <p:nvPr/>
          </p:nvSpPr>
          <p:spPr>
            <a:xfrm>
              <a:off x="2740849" y="651826"/>
              <a:ext cx="46164" cy="50934"/>
            </a:xfrm>
            <a:custGeom>
              <a:avLst/>
              <a:gdLst>
                <a:gd name="connsiteX0" fmla="*/ 13883 w 46164"/>
                <a:gd name="connsiteY0" fmla="*/ 20144 h 50934"/>
                <a:gd name="connsiteX1" fmla="*/ 35879 w 46164"/>
                <a:gd name="connsiteY1" fmla="*/ 20144 h 50934"/>
                <a:gd name="connsiteX2" fmla="*/ 25062 w 46164"/>
                <a:gd name="connsiteY2" fmla="*/ 8965 h 50934"/>
                <a:gd name="connsiteX3" fmla="*/ 13883 w 46164"/>
                <a:gd name="connsiteY3" fmla="*/ 20144 h 50934"/>
                <a:gd name="connsiteX4" fmla="*/ 47952 w 46164"/>
                <a:gd name="connsiteY4" fmla="*/ 25723 h 50934"/>
                <a:gd name="connsiteX5" fmla="*/ 47952 w 46164"/>
                <a:gd name="connsiteY5" fmla="*/ 28108 h 50934"/>
                <a:gd name="connsiteX6" fmla="*/ 13883 w 46164"/>
                <a:gd name="connsiteY6" fmla="*/ 28108 h 50934"/>
                <a:gd name="connsiteX7" fmla="*/ 26531 w 46164"/>
                <a:gd name="connsiteY7" fmla="*/ 41586 h 50934"/>
                <a:gd name="connsiteX8" fmla="*/ 38072 w 46164"/>
                <a:gd name="connsiteY8" fmla="*/ 34794 h 50934"/>
                <a:gd name="connsiteX9" fmla="*/ 47612 w 46164"/>
                <a:gd name="connsiteY9" fmla="*/ 39649 h 50934"/>
                <a:gd name="connsiteX10" fmla="*/ 25977 w 46164"/>
                <a:gd name="connsiteY10" fmla="*/ 50934 h 50934"/>
                <a:gd name="connsiteX11" fmla="*/ 1873 w 46164"/>
                <a:gd name="connsiteY11" fmla="*/ 25382 h 50934"/>
                <a:gd name="connsiteX12" fmla="*/ 25296 w 46164"/>
                <a:gd name="connsiteY12" fmla="*/ 0 h 50934"/>
                <a:gd name="connsiteX13" fmla="*/ 48038 w 46164"/>
                <a:gd name="connsiteY13" fmla="*/ 25744 h 50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164" h="50934">
                  <a:moveTo>
                    <a:pt x="13883" y="20144"/>
                  </a:moveTo>
                  <a:lnTo>
                    <a:pt x="35879" y="20144"/>
                  </a:lnTo>
                  <a:cubicBezTo>
                    <a:pt x="35325" y="12627"/>
                    <a:pt x="31386" y="8965"/>
                    <a:pt x="25062" y="8965"/>
                  </a:cubicBezTo>
                  <a:cubicBezTo>
                    <a:pt x="18738" y="8965"/>
                    <a:pt x="14415" y="12798"/>
                    <a:pt x="13883" y="20144"/>
                  </a:cubicBezTo>
                  <a:moveTo>
                    <a:pt x="47952" y="25723"/>
                  </a:moveTo>
                  <a:lnTo>
                    <a:pt x="47952" y="28108"/>
                  </a:lnTo>
                  <a:lnTo>
                    <a:pt x="13883" y="28108"/>
                  </a:lnTo>
                  <a:cubicBezTo>
                    <a:pt x="14245" y="37008"/>
                    <a:pt x="18823" y="41586"/>
                    <a:pt x="26531" y="41586"/>
                  </a:cubicBezTo>
                  <a:cubicBezTo>
                    <a:pt x="31373" y="41763"/>
                    <a:pt x="35877" y="39112"/>
                    <a:pt x="38072" y="34794"/>
                  </a:cubicBezTo>
                  <a:lnTo>
                    <a:pt x="47612" y="39649"/>
                  </a:lnTo>
                  <a:cubicBezTo>
                    <a:pt x="43204" y="46803"/>
                    <a:pt x="36049" y="50934"/>
                    <a:pt x="25977" y="50934"/>
                  </a:cubicBezTo>
                  <a:cubicBezTo>
                    <a:pt x="10753" y="50934"/>
                    <a:pt x="1873" y="39926"/>
                    <a:pt x="1873" y="25382"/>
                  </a:cubicBezTo>
                  <a:cubicBezTo>
                    <a:pt x="1873" y="10839"/>
                    <a:pt x="10114" y="0"/>
                    <a:pt x="25296" y="0"/>
                  </a:cubicBezTo>
                  <a:cubicBezTo>
                    <a:pt x="39776" y="0"/>
                    <a:pt x="48038" y="10817"/>
                    <a:pt x="48038" y="2574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C194D478-0AC4-FBFC-6EC2-F09C44C81B80}"/>
                </a:ext>
              </a:extLst>
            </p:cNvPr>
            <p:cNvSpPr/>
            <p:nvPr/>
          </p:nvSpPr>
          <p:spPr>
            <a:xfrm>
              <a:off x="2792890" y="651869"/>
              <a:ext cx="46185" cy="50950"/>
            </a:xfrm>
            <a:custGeom>
              <a:avLst/>
              <a:gdLst>
                <a:gd name="connsiteX0" fmla="*/ 47250 w 46185"/>
                <a:gd name="connsiteY0" fmla="*/ 12862 h 50950"/>
                <a:gd name="connsiteX1" fmla="*/ 37071 w 46185"/>
                <a:gd name="connsiteY1" fmla="*/ 16971 h 50950"/>
                <a:gd name="connsiteX2" fmla="*/ 26425 w 46185"/>
                <a:gd name="connsiteY2" fmla="*/ 9561 h 50950"/>
                <a:gd name="connsiteX3" fmla="*/ 14160 w 46185"/>
                <a:gd name="connsiteY3" fmla="*/ 25318 h 50950"/>
                <a:gd name="connsiteX4" fmla="*/ 26531 w 46185"/>
                <a:gd name="connsiteY4" fmla="*/ 41352 h 50950"/>
                <a:gd name="connsiteX5" fmla="*/ 37881 w 46185"/>
                <a:gd name="connsiteY5" fmla="*/ 32558 h 50950"/>
                <a:gd name="connsiteX6" fmla="*/ 48059 w 46185"/>
                <a:gd name="connsiteY6" fmla="*/ 36817 h 50950"/>
                <a:gd name="connsiteX7" fmla="*/ 25977 w 46185"/>
                <a:gd name="connsiteY7" fmla="*/ 50934 h 50950"/>
                <a:gd name="connsiteX8" fmla="*/ 1873 w 46185"/>
                <a:gd name="connsiteY8" fmla="*/ 25552 h 50950"/>
                <a:gd name="connsiteX9" fmla="*/ 25892 w 46185"/>
                <a:gd name="connsiteY9" fmla="*/ 0 h 50950"/>
                <a:gd name="connsiteX10" fmla="*/ 47335 w 46185"/>
                <a:gd name="connsiteY10" fmla="*/ 12925 h 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185" h="50950">
                  <a:moveTo>
                    <a:pt x="47250" y="12862"/>
                  </a:moveTo>
                  <a:lnTo>
                    <a:pt x="37071" y="16971"/>
                  </a:lnTo>
                  <a:cubicBezTo>
                    <a:pt x="35526" y="12438"/>
                    <a:pt x="31214" y="9435"/>
                    <a:pt x="26425" y="9561"/>
                  </a:cubicBezTo>
                  <a:cubicBezTo>
                    <a:pt x="19100" y="9561"/>
                    <a:pt x="14160" y="14970"/>
                    <a:pt x="14160" y="25318"/>
                  </a:cubicBezTo>
                  <a:cubicBezTo>
                    <a:pt x="14160" y="35667"/>
                    <a:pt x="18823" y="41352"/>
                    <a:pt x="26531" y="41352"/>
                  </a:cubicBezTo>
                  <a:cubicBezTo>
                    <a:pt x="33132" y="41352"/>
                    <a:pt x="36049" y="37328"/>
                    <a:pt x="37881" y="32558"/>
                  </a:cubicBezTo>
                  <a:lnTo>
                    <a:pt x="48059" y="36817"/>
                  </a:lnTo>
                  <a:cubicBezTo>
                    <a:pt x="44362" y="45666"/>
                    <a:pt x="35562" y="51294"/>
                    <a:pt x="25977" y="50934"/>
                  </a:cubicBezTo>
                  <a:cubicBezTo>
                    <a:pt x="10774" y="50934"/>
                    <a:pt x="1873" y="40288"/>
                    <a:pt x="1873" y="25552"/>
                  </a:cubicBezTo>
                  <a:cubicBezTo>
                    <a:pt x="1873" y="10817"/>
                    <a:pt x="11029" y="0"/>
                    <a:pt x="25892" y="0"/>
                  </a:cubicBezTo>
                  <a:cubicBezTo>
                    <a:pt x="36326" y="0"/>
                    <a:pt x="43758" y="5132"/>
                    <a:pt x="47335" y="129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CE306F3E-EF05-3B97-8014-D299FA7A2EB6}"/>
                </a:ext>
              </a:extLst>
            </p:cNvPr>
            <p:cNvSpPr/>
            <p:nvPr/>
          </p:nvSpPr>
          <p:spPr>
            <a:xfrm>
              <a:off x="2836585" y="631448"/>
              <a:ext cx="22081" cy="86990"/>
            </a:xfrm>
            <a:custGeom>
              <a:avLst/>
              <a:gdLst>
                <a:gd name="connsiteX0" fmla="*/ 23955 w 22081"/>
                <a:gd name="connsiteY0" fmla="*/ 6963 h 86990"/>
                <a:gd name="connsiteX1" fmla="*/ 16800 w 22081"/>
                <a:gd name="connsiteY1" fmla="*/ 13926 h 86990"/>
                <a:gd name="connsiteX2" fmla="*/ 9645 w 22081"/>
                <a:gd name="connsiteY2" fmla="*/ 6963 h 86990"/>
                <a:gd name="connsiteX3" fmla="*/ 16800 w 22081"/>
                <a:gd name="connsiteY3" fmla="*/ 0 h 86990"/>
                <a:gd name="connsiteX4" fmla="*/ 23955 w 22081"/>
                <a:gd name="connsiteY4" fmla="*/ 6963 h 86990"/>
                <a:gd name="connsiteX5" fmla="*/ 22677 w 22081"/>
                <a:gd name="connsiteY5" fmla="*/ 71759 h 86990"/>
                <a:gd name="connsiteX6" fmla="*/ 8091 w 22081"/>
                <a:gd name="connsiteY6" fmla="*/ 86984 h 86990"/>
                <a:gd name="connsiteX7" fmla="*/ 1873 w 22081"/>
                <a:gd name="connsiteY7" fmla="*/ 86345 h 86990"/>
                <a:gd name="connsiteX8" fmla="*/ 1873 w 22081"/>
                <a:gd name="connsiteY8" fmla="*/ 77551 h 86990"/>
                <a:gd name="connsiteX9" fmla="*/ 3790 w 22081"/>
                <a:gd name="connsiteY9" fmla="*/ 77551 h 86990"/>
                <a:gd name="connsiteX10" fmla="*/ 10944 w 22081"/>
                <a:gd name="connsiteY10" fmla="*/ 68289 h 86990"/>
                <a:gd name="connsiteX11" fmla="*/ 10944 w 22081"/>
                <a:gd name="connsiteY11" fmla="*/ 21741 h 86990"/>
                <a:gd name="connsiteX12" fmla="*/ 22677 w 22081"/>
                <a:gd name="connsiteY12" fmla="*/ 21741 h 86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081" h="86990">
                  <a:moveTo>
                    <a:pt x="23955" y="6963"/>
                  </a:moveTo>
                  <a:cubicBezTo>
                    <a:pt x="23874" y="10849"/>
                    <a:pt x="20686" y="13950"/>
                    <a:pt x="16800" y="13926"/>
                  </a:cubicBezTo>
                  <a:cubicBezTo>
                    <a:pt x="12914" y="13950"/>
                    <a:pt x="9726" y="10849"/>
                    <a:pt x="9645" y="6963"/>
                  </a:cubicBezTo>
                  <a:cubicBezTo>
                    <a:pt x="9739" y="3081"/>
                    <a:pt x="12918" y="-12"/>
                    <a:pt x="16800" y="0"/>
                  </a:cubicBezTo>
                  <a:cubicBezTo>
                    <a:pt x="20682" y="-12"/>
                    <a:pt x="23861" y="3081"/>
                    <a:pt x="23955" y="6963"/>
                  </a:cubicBezTo>
                  <a:moveTo>
                    <a:pt x="22677" y="71759"/>
                  </a:moveTo>
                  <a:cubicBezTo>
                    <a:pt x="22677" y="82683"/>
                    <a:pt x="15522" y="86984"/>
                    <a:pt x="8091" y="86984"/>
                  </a:cubicBezTo>
                  <a:cubicBezTo>
                    <a:pt x="6000" y="87031"/>
                    <a:pt x="3911" y="86818"/>
                    <a:pt x="1873" y="86345"/>
                  </a:cubicBezTo>
                  <a:lnTo>
                    <a:pt x="1873" y="77551"/>
                  </a:lnTo>
                  <a:cubicBezTo>
                    <a:pt x="2512" y="77583"/>
                    <a:pt x="3151" y="77583"/>
                    <a:pt x="3790" y="77551"/>
                  </a:cubicBezTo>
                  <a:cubicBezTo>
                    <a:pt x="9198" y="77551"/>
                    <a:pt x="10944" y="75997"/>
                    <a:pt x="10944" y="68289"/>
                  </a:cubicBezTo>
                  <a:lnTo>
                    <a:pt x="10944" y="21741"/>
                  </a:lnTo>
                  <a:lnTo>
                    <a:pt x="22677" y="2174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950E5D1D-4F75-A2D9-4EE9-90B0FCCF4E34}"/>
                </a:ext>
              </a:extLst>
            </p:cNvPr>
            <p:cNvSpPr/>
            <p:nvPr/>
          </p:nvSpPr>
          <p:spPr>
            <a:xfrm>
              <a:off x="2865693" y="651911"/>
              <a:ext cx="43907" cy="51039"/>
            </a:xfrm>
            <a:custGeom>
              <a:avLst/>
              <a:gdLst>
                <a:gd name="connsiteX0" fmla="*/ 24615 w 43907"/>
                <a:gd name="connsiteY0" fmla="*/ 27299 h 51039"/>
                <a:gd name="connsiteX1" fmla="*/ 13968 w 43907"/>
                <a:gd name="connsiteY1" fmla="*/ 34985 h 51039"/>
                <a:gd name="connsiteX2" fmla="*/ 21314 w 43907"/>
                <a:gd name="connsiteY2" fmla="*/ 41501 h 51039"/>
                <a:gd name="connsiteX3" fmla="*/ 32493 w 43907"/>
                <a:gd name="connsiteY3" fmla="*/ 31408 h 51039"/>
                <a:gd name="connsiteX4" fmla="*/ 32493 w 43907"/>
                <a:gd name="connsiteY4" fmla="*/ 26191 h 51039"/>
                <a:gd name="connsiteX5" fmla="*/ 44141 w 43907"/>
                <a:gd name="connsiteY5" fmla="*/ 15097 h 51039"/>
                <a:gd name="connsiteX6" fmla="*/ 44141 w 43907"/>
                <a:gd name="connsiteY6" fmla="*/ 39031 h 51039"/>
                <a:gd name="connsiteX7" fmla="*/ 45780 w 43907"/>
                <a:gd name="connsiteY7" fmla="*/ 49678 h 51039"/>
                <a:gd name="connsiteX8" fmla="*/ 33963 w 43907"/>
                <a:gd name="connsiteY8" fmla="*/ 49678 h 51039"/>
                <a:gd name="connsiteX9" fmla="*/ 32578 w 43907"/>
                <a:gd name="connsiteY9" fmla="*/ 44631 h 51039"/>
                <a:gd name="connsiteX10" fmla="*/ 18205 w 43907"/>
                <a:gd name="connsiteY10" fmla="*/ 51020 h 51039"/>
                <a:gd name="connsiteX11" fmla="*/ 1873 w 43907"/>
                <a:gd name="connsiteY11" fmla="*/ 36114 h 51039"/>
                <a:gd name="connsiteX12" fmla="*/ 21591 w 43907"/>
                <a:gd name="connsiteY12" fmla="*/ 19782 h 51039"/>
                <a:gd name="connsiteX13" fmla="*/ 32408 w 43907"/>
                <a:gd name="connsiteY13" fmla="*/ 18419 h 51039"/>
                <a:gd name="connsiteX14" fmla="*/ 32408 w 43907"/>
                <a:gd name="connsiteY14" fmla="*/ 16034 h 51039"/>
                <a:gd name="connsiteX15" fmla="*/ 24061 w 43907"/>
                <a:gd name="connsiteY15" fmla="*/ 8603 h 51039"/>
                <a:gd name="connsiteX16" fmla="*/ 15352 w 43907"/>
                <a:gd name="connsiteY16" fmla="*/ 15566 h 51039"/>
                <a:gd name="connsiteX17" fmla="*/ 3811 w 43907"/>
                <a:gd name="connsiteY17" fmla="*/ 15566 h 51039"/>
                <a:gd name="connsiteX18" fmla="*/ 24338 w 43907"/>
                <a:gd name="connsiteY18" fmla="*/ 0 h 51039"/>
                <a:gd name="connsiteX19" fmla="*/ 44141 w 43907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615" y="27299"/>
                  </a:moveTo>
                  <a:cubicBezTo>
                    <a:pt x="17013" y="28299"/>
                    <a:pt x="13968" y="30407"/>
                    <a:pt x="13968" y="34985"/>
                  </a:cubicBezTo>
                  <a:cubicBezTo>
                    <a:pt x="13968" y="38840"/>
                    <a:pt x="16097" y="41501"/>
                    <a:pt x="21314" y="41501"/>
                  </a:cubicBezTo>
                  <a:cubicBezTo>
                    <a:pt x="27255" y="41501"/>
                    <a:pt x="32493" y="37456"/>
                    <a:pt x="32493" y="31408"/>
                  </a:cubicBezTo>
                  <a:lnTo>
                    <a:pt x="32493" y="26191"/>
                  </a:lnTo>
                  <a:close/>
                  <a:moveTo>
                    <a:pt x="44141" y="15097"/>
                  </a:moveTo>
                  <a:lnTo>
                    <a:pt x="44141" y="39031"/>
                  </a:lnTo>
                  <a:cubicBezTo>
                    <a:pt x="43977" y="42653"/>
                    <a:pt x="44535" y="46273"/>
                    <a:pt x="45780" y="49678"/>
                  </a:cubicBezTo>
                  <a:lnTo>
                    <a:pt x="33963" y="49678"/>
                  </a:lnTo>
                  <a:cubicBezTo>
                    <a:pt x="33313" y="48053"/>
                    <a:pt x="32849" y="46360"/>
                    <a:pt x="32578" y="44631"/>
                  </a:cubicBezTo>
                  <a:cubicBezTo>
                    <a:pt x="29067" y="48916"/>
                    <a:pt x="23737" y="51284"/>
                    <a:pt x="18205" y="51020"/>
                  </a:cubicBezTo>
                  <a:cubicBezTo>
                    <a:pt x="7835" y="51020"/>
                    <a:pt x="1873" y="44780"/>
                    <a:pt x="1873" y="36114"/>
                  </a:cubicBezTo>
                  <a:cubicBezTo>
                    <a:pt x="1873" y="27448"/>
                    <a:pt x="7388" y="21528"/>
                    <a:pt x="21591" y="19782"/>
                  </a:cubicBezTo>
                  <a:lnTo>
                    <a:pt x="32408" y="18419"/>
                  </a:lnTo>
                  <a:lnTo>
                    <a:pt x="32408" y="16034"/>
                  </a:lnTo>
                  <a:cubicBezTo>
                    <a:pt x="32408" y="10434"/>
                    <a:pt x="30662" y="8603"/>
                    <a:pt x="24061" y="8603"/>
                  </a:cubicBezTo>
                  <a:cubicBezTo>
                    <a:pt x="18014" y="8603"/>
                    <a:pt x="15437" y="10541"/>
                    <a:pt x="15352" y="15566"/>
                  </a:cubicBezTo>
                  <a:lnTo>
                    <a:pt x="3811" y="15566"/>
                  </a:lnTo>
                  <a:cubicBezTo>
                    <a:pt x="4088" y="4919"/>
                    <a:pt x="11966" y="0"/>
                    <a:pt x="24338" y="0"/>
                  </a:cubicBezTo>
                  <a:cubicBezTo>
                    <a:pt x="38732" y="0"/>
                    <a:pt x="44141" y="5686"/>
                    <a:pt x="44141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30BF702B-72D7-F3FB-FD74-81314387DCEE}"/>
                </a:ext>
              </a:extLst>
            </p:cNvPr>
            <p:cNvSpPr/>
            <p:nvPr/>
          </p:nvSpPr>
          <p:spPr>
            <a:xfrm>
              <a:off x="2918842" y="637304"/>
              <a:ext cx="11732" cy="64157"/>
            </a:xfrm>
            <a:custGeom>
              <a:avLst/>
              <a:gdLst>
                <a:gd name="connsiteX0" fmla="*/ 0 w 11732"/>
                <a:gd name="connsiteY0" fmla="*/ 0 h 64157"/>
                <a:gd name="connsiteX1" fmla="*/ 11733 w 11732"/>
                <a:gd name="connsiteY1" fmla="*/ 0 h 64157"/>
                <a:gd name="connsiteX2" fmla="*/ 11733 w 11732"/>
                <a:gd name="connsiteY2" fmla="*/ 64157 h 64157"/>
                <a:gd name="connsiteX3" fmla="*/ 0 w 11732"/>
                <a:gd name="connsiteY3" fmla="*/ 64157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32" h="64157">
                  <a:moveTo>
                    <a:pt x="0" y="0"/>
                  </a:moveTo>
                  <a:lnTo>
                    <a:pt x="11733" y="0"/>
                  </a:lnTo>
                  <a:lnTo>
                    <a:pt x="11733" y="64157"/>
                  </a:lnTo>
                  <a:lnTo>
                    <a:pt x="0" y="64157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907D1EED-BCDE-2A41-A34A-E8B589E69281}"/>
                </a:ext>
              </a:extLst>
            </p:cNvPr>
            <p:cNvSpPr/>
            <p:nvPr/>
          </p:nvSpPr>
          <p:spPr>
            <a:xfrm>
              <a:off x="2941604" y="651821"/>
              <a:ext cx="42437" cy="49661"/>
            </a:xfrm>
            <a:custGeom>
              <a:avLst/>
              <a:gdLst>
                <a:gd name="connsiteX0" fmla="*/ 44247 w 42437"/>
                <a:gd name="connsiteY0" fmla="*/ 18403 h 49661"/>
                <a:gd name="connsiteX1" fmla="*/ 44247 w 42437"/>
                <a:gd name="connsiteY1" fmla="*/ 49662 h 49661"/>
                <a:gd name="connsiteX2" fmla="*/ 32514 w 42437"/>
                <a:gd name="connsiteY2" fmla="*/ 49662 h 49661"/>
                <a:gd name="connsiteX3" fmla="*/ 32514 w 42437"/>
                <a:gd name="connsiteY3" fmla="*/ 22150 h 49661"/>
                <a:gd name="connsiteX4" fmla="*/ 24253 w 42437"/>
                <a:gd name="connsiteY4" fmla="*/ 9971 h 49661"/>
                <a:gd name="connsiteX5" fmla="*/ 13606 w 42437"/>
                <a:gd name="connsiteY5" fmla="*/ 22619 h 49661"/>
                <a:gd name="connsiteX6" fmla="*/ 13606 w 42437"/>
                <a:gd name="connsiteY6" fmla="*/ 49662 h 49661"/>
                <a:gd name="connsiteX7" fmla="*/ 1873 w 42437"/>
                <a:gd name="connsiteY7" fmla="*/ 49662 h 49661"/>
                <a:gd name="connsiteX8" fmla="*/ 1873 w 42437"/>
                <a:gd name="connsiteY8" fmla="*/ 1368 h 49661"/>
                <a:gd name="connsiteX9" fmla="*/ 13414 w 42437"/>
                <a:gd name="connsiteY9" fmla="*/ 1368 h 49661"/>
                <a:gd name="connsiteX10" fmla="*/ 13414 w 42437"/>
                <a:gd name="connsiteY10" fmla="*/ 7607 h 49661"/>
                <a:gd name="connsiteX11" fmla="*/ 27894 w 42437"/>
                <a:gd name="connsiteY11" fmla="*/ 5 h 49661"/>
                <a:gd name="connsiteX12" fmla="*/ 44311 w 42437"/>
                <a:gd name="connsiteY12" fmla="*/ 18424 h 4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49661">
                  <a:moveTo>
                    <a:pt x="44247" y="18403"/>
                  </a:moveTo>
                  <a:lnTo>
                    <a:pt x="44247" y="49662"/>
                  </a:lnTo>
                  <a:lnTo>
                    <a:pt x="32514" y="49662"/>
                  </a:lnTo>
                  <a:lnTo>
                    <a:pt x="32514" y="22150"/>
                  </a:lnTo>
                  <a:cubicBezTo>
                    <a:pt x="32514" y="14463"/>
                    <a:pt x="30854" y="9971"/>
                    <a:pt x="24253" y="9971"/>
                  </a:cubicBezTo>
                  <a:cubicBezTo>
                    <a:pt x="18120" y="9971"/>
                    <a:pt x="13606" y="15102"/>
                    <a:pt x="13606" y="22619"/>
                  </a:cubicBezTo>
                  <a:lnTo>
                    <a:pt x="13606" y="49662"/>
                  </a:lnTo>
                  <a:lnTo>
                    <a:pt x="1873" y="49662"/>
                  </a:lnTo>
                  <a:lnTo>
                    <a:pt x="1873" y="1368"/>
                  </a:lnTo>
                  <a:lnTo>
                    <a:pt x="13414" y="1368"/>
                  </a:lnTo>
                  <a:lnTo>
                    <a:pt x="13414" y="7607"/>
                  </a:lnTo>
                  <a:cubicBezTo>
                    <a:pt x="16602" y="2739"/>
                    <a:pt x="22076" y="-135"/>
                    <a:pt x="27894" y="5"/>
                  </a:cubicBezTo>
                  <a:cubicBezTo>
                    <a:pt x="38541" y="5"/>
                    <a:pt x="44311" y="6883"/>
                    <a:pt x="44311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E2B4B81D-D72B-1CDC-1ED2-071B3B4172FB}"/>
                </a:ext>
              </a:extLst>
            </p:cNvPr>
            <p:cNvSpPr/>
            <p:nvPr/>
          </p:nvSpPr>
          <p:spPr>
            <a:xfrm>
              <a:off x="2992134" y="651911"/>
              <a:ext cx="43800" cy="51039"/>
            </a:xfrm>
            <a:custGeom>
              <a:avLst/>
              <a:gdLst>
                <a:gd name="connsiteX0" fmla="*/ 24508 w 43800"/>
                <a:gd name="connsiteY0" fmla="*/ 27299 h 51039"/>
                <a:gd name="connsiteX1" fmla="*/ 13861 w 43800"/>
                <a:gd name="connsiteY1" fmla="*/ 34985 h 51039"/>
                <a:gd name="connsiteX2" fmla="*/ 21208 w 43800"/>
                <a:gd name="connsiteY2" fmla="*/ 41501 h 51039"/>
                <a:gd name="connsiteX3" fmla="*/ 32387 w 43800"/>
                <a:gd name="connsiteY3" fmla="*/ 31408 h 51039"/>
                <a:gd name="connsiteX4" fmla="*/ 32387 w 43800"/>
                <a:gd name="connsiteY4" fmla="*/ 26191 h 51039"/>
                <a:gd name="connsiteX5" fmla="*/ 44034 w 43800"/>
                <a:gd name="connsiteY5" fmla="*/ 15097 h 51039"/>
                <a:gd name="connsiteX6" fmla="*/ 44034 w 43800"/>
                <a:gd name="connsiteY6" fmla="*/ 39031 h 51039"/>
                <a:gd name="connsiteX7" fmla="*/ 45674 w 43800"/>
                <a:gd name="connsiteY7" fmla="*/ 49678 h 51039"/>
                <a:gd name="connsiteX8" fmla="*/ 33941 w 43800"/>
                <a:gd name="connsiteY8" fmla="*/ 49678 h 51039"/>
                <a:gd name="connsiteX9" fmla="*/ 32557 w 43800"/>
                <a:gd name="connsiteY9" fmla="*/ 44631 h 51039"/>
                <a:gd name="connsiteX10" fmla="*/ 18184 w 43800"/>
                <a:gd name="connsiteY10" fmla="*/ 51020 h 51039"/>
                <a:gd name="connsiteX11" fmla="*/ 1873 w 43800"/>
                <a:gd name="connsiteY11" fmla="*/ 36114 h 51039"/>
                <a:gd name="connsiteX12" fmla="*/ 21570 w 43800"/>
                <a:gd name="connsiteY12" fmla="*/ 19782 h 51039"/>
                <a:gd name="connsiteX13" fmla="*/ 32387 w 43800"/>
                <a:gd name="connsiteY13" fmla="*/ 18419 h 51039"/>
                <a:gd name="connsiteX14" fmla="*/ 32387 w 43800"/>
                <a:gd name="connsiteY14" fmla="*/ 16034 h 51039"/>
                <a:gd name="connsiteX15" fmla="*/ 24040 w 43800"/>
                <a:gd name="connsiteY15" fmla="*/ 8603 h 51039"/>
                <a:gd name="connsiteX16" fmla="*/ 15331 w 43800"/>
                <a:gd name="connsiteY16" fmla="*/ 15566 h 51039"/>
                <a:gd name="connsiteX17" fmla="*/ 3790 w 43800"/>
                <a:gd name="connsiteY17" fmla="*/ 15566 h 51039"/>
                <a:gd name="connsiteX18" fmla="*/ 24317 w 43800"/>
                <a:gd name="connsiteY18" fmla="*/ 0 h 51039"/>
                <a:gd name="connsiteX19" fmla="*/ 44120 w 43800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800" h="51039">
                  <a:moveTo>
                    <a:pt x="24508" y="27299"/>
                  </a:moveTo>
                  <a:cubicBezTo>
                    <a:pt x="16906" y="28299"/>
                    <a:pt x="13861" y="30407"/>
                    <a:pt x="13861" y="34985"/>
                  </a:cubicBezTo>
                  <a:cubicBezTo>
                    <a:pt x="13861" y="38840"/>
                    <a:pt x="15991" y="41501"/>
                    <a:pt x="21208" y="41501"/>
                  </a:cubicBezTo>
                  <a:cubicBezTo>
                    <a:pt x="27149" y="41501"/>
                    <a:pt x="32387" y="37456"/>
                    <a:pt x="32387" y="31408"/>
                  </a:cubicBezTo>
                  <a:lnTo>
                    <a:pt x="32387" y="26191"/>
                  </a:lnTo>
                  <a:close/>
                  <a:moveTo>
                    <a:pt x="44034" y="15097"/>
                  </a:moveTo>
                  <a:lnTo>
                    <a:pt x="44034" y="39031"/>
                  </a:lnTo>
                  <a:cubicBezTo>
                    <a:pt x="43870" y="42653"/>
                    <a:pt x="44428" y="46273"/>
                    <a:pt x="45674" y="49678"/>
                  </a:cubicBezTo>
                  <a:lnTo>
                    <a:pt x="33941" y="49678"/>
                  </a:lnTo>
                  <a:cubicBezTo>
                    <a:pt x="33292" y="48053"/>
                    <a:pt x="32828" y="46360"/>
                    <a:pt x="32557" y="44631"/>
                  </a:cubicBezTo>
                  <a:cubicBezTo>
                    <a:pt x="29046" y="48916"/>
                    <a:pt x="23716" y="51284"/>
                    <a:pt x="18184" y="51020"/>
                  </a:cubicBezTo>
                  <a:cubicBezTo>
                    <a:pt x="7814" y="51020"/>
                    <a:pt x="1873" y="44780"/>
                    <a:pt x="1873" y="36114"/>
                  </a:cubicBezTo>
                  <a:cubicBezTo>
                    <a:pt x="1873" y="27448"/>
                    <a:pt x="7367" y="21528"/>
                    <a:pt x="21570" y="19782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34"/>
                    <a:pt x="30641" y="8603"/>
                    <a:pt x="24040" y="8603"/>
                  </a:cubicBezTo>
                  <a:cubicBezTo>
                    <a:pt x="17992" y="8603"/>
                    <a:pt x="15522" y="10541"/>
                    <a:pt x="15331" y="15566"/>
                  </a:cubicBezTo>
                  <a:lnTo>
                    <a:pt x="3790" y="15566"/>
                  </a:lnTo>
                  <a:cubicBezTo>
                    <a:pt x="4066" y="4919"/>
                    <a:pt x="11945" y="0"/>
                    <a:pt x="24317" y="0"/>
                  </a:cubicBezTo>
                  <a:cubicBezTo>
                    <a:pt x="38711" y="0"/>
                    <a:pt x="44120" y="5686"/>
                    <a:pt x="44120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33DF5011-A28F-5D9E-05EB-A7E22E8A436F}"/>
                </a:ext>
              </a:extLst>
            </p:cNvPr>
            <p:cNvSpPr/>
            <p:nvPr/>
          </p:nvSpPr>
          <p:spPr>
            <a:xfrm>
              <a:off x="3063339" y="635643"/>
              <a:ext cx="54639" cy="67543"/>
            </a:xfrm>
            <a:custGeom>
              <a:avLst/>
              <a:gdLst>
                <a:gd name="connsiteX0" fmla="*/ 1873 w 54639"/>
                <a:gd name="connsiteY0" fmla="*/ 55385 h 67543"/>
                <a:gd name="connsiteX1" fmla="*/ 10029 w 54639"/>
                <a:gd name="connsiteY1" fmla="*/ 48060 h 67543"/>
                <a:gd name="connsiteX2" fmla="*/ 30108 w 54639"/>
                <a:gd name="connsiteY2" fmla="*/ 57216 h 67543"/>
                <a:gd name="connsiteX3" fmla="*/ 43843 w 54639"/>
                <a:gd name="connsiteY3" fmla="*/ 48230 h 67543"/>
                <a:gd name="connsiteX4" fmla="*/ 26808 w 54639"/>
                <a:gd name="connsiteY4" fmla="*/ 37583 h 67543"/>
                <a:gd name="connsiteX5" fmla="*/ 5089 w 54639"/>
                <a:gd name="connsiteY5" fmla="*/ 18611 h 67543"/>
                <a:gd name="connsiteX6" fmla="*/ 29278 w 54639"/>
                <a:gd name="connsiteY6" fmla="*/ 0 h 67543"/>
                <a:gd name="connsiteX7" fmla="*/ 55490 w 54639"/>
                <a:gd name="connsiteY7" fmla="*/ 11563 h 67543"/>
                <a:gd name="connsiteX8" fmla="*/ 46973 w 54639"/>
                <a:gd name="connsiteY8" fmla="*/ 18334 h 67543"/>
                <a:gd name="connsiteX9" fmla="*/ 29470 w 54639"/>
                <a:gd name="connsiteY9" fmla="*/ 10264 h 67543"/>
                <a:gd name="connsiteX10" fmla="*/ 17567 w 54639"/>
                <a:gd name="connsiteY10" fmla="*/ 18334 h 67543"/>
                <a:gd name="connsiteX11" fmla="*/ 33877 w 54639"/>
                <a:gd name="connsiteY11" fmla="*/ 27682 h 67543"/>
                <a:gd name="connsiteX12" fmla="*/ 56512 w 54639"/>
                <a:gd name="connsiteY12" fmla="*/ 47485 h 67543"/>
                <a:gd name="connsiteX13" fmla="*/ 29938 w 54639"/>
                <a:gd name="connsiteY13" fmla="*/ 67543 h 67543"/>
                <a:gd name="connsiteX14" fmla="*/ 1980 w 54639"/>
                <a:gd name="connsiteY14" fmla="*/ 55363 h 67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639" h="67543">
                  <a:moveTo>
                    <a:pt x="1873" y="55385"/>
                  </a:moveTo>
                  <a:lnTo>
                    <a:pt x="10029" y="48060"/>
                  </a:lnTo>
                  <a:cubicBezTo>
                    <a:pt x="14990" y="53994"/>
                    <a:pt x="22375" y="57361"/>
                    <a:pt x="30108" y="57216"/>
                  </a:cubicBezTo>
                  <a:cubicBezTo>
                    <a:pt x="37880" y="57216"/>
                    <a:pt x="43843" y="53830"/>
                    <a:pt x="43843" y="48230"/>
                  </a:cubicBezTo>
                  <a:cubicBezTo>
                    <a:pt x="43843" y="42630"/>
                    <a:pt x="41288" y="39989"/>
                    <a:pt x="26808" y="37583"/>
                  </a:cubicBezTo>
                  <a:cubicBezTo>
                    <a:pt x="12328" y="35177"/>
                    <a:pt x="5089" y="29428"/>
                    <a:pt x="5089" y="18611"/>
                  </a:cubicBezTo>
                  <a:cubicBezTo>
                    <a:pt x="5089" y="7240"/>
                    <a:pt x="14884" y="0"/>
                    <a:pt x="29278" y="0"/>
                  </a:cubicBezTo>
                  <a:cubicBezTo>
                    <a:pt x="41926" y="0"/>
                    <a:pt x="50359" y="5132"/>
                    <a:pt x="55490" y="11563"/>
                  </a:cubicBezTo>
                  <a:lnTo>
                    <a:pt x="46973" y="18334"/>
                  </a:lnTo>
                  <a:cubicBezTo>
                    <a:pt x="42829" y="12919"/>
                    <a:pt x="36279" y="9900"/>
                    <a:pt x="29470" y="10264"/>
                  </a:cubicBezTo>
                  <a:cubicBezTo>
                    <a:pt x="22059" y="10264"/>
                    <a:pt x="17567" y="13202"/>
                    <a:pt x="17567" y="18334"/>
                  </a:cubicBezTo>
                  <a:cubicBezTo>
                    <a:pt x="17567" y="23019"/>
                    <a:pt x="20122" y="25297"/>
                    <a:pt x="33877" y="27682"/>
                  </a:cubicBezTo>
                  <a:cubicBezTo>
                    <a:pt x="49635" y="30343"/>
                    <a:pt x="56512" y="36199"/>
                    <a:pt x="56512" y="47485"/>
                  </a:cubicBezTo>
                  <a:cubicBezTo>
                    <a:pt x="56512" y="59494"/>
                    <a:pt x="46888" y="67543"/>
                    <a:pt x="29938" y="67543"/>
                  </a:cubicBezTo>
                  <a:cubicBezTo>
                    <a:pt x="19121" y="67543"/>
                    <a:pt x="8645" y="63604"/>
                    <a:pt x="1980" y="553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C62F08E1-B17C-B392-1CA4-828F9AEBF6E7}"/>
                </a:ext>
              </a:extLst>
            </p:cNvPr>
            <p:cNvSpPr/>
            <p:nvPr/>
          </p:nvSpPr>
          <p:spPr>
            <a:xfrm>
              <a:off x="3120534" y="641073"/>
              <a:ext cx="31344" cy="61773"/>
            </a:xfrm>
            <a:custGeom>
              <a:avLst/>
              <a:gdLst>
                <a:gd name="connsiteX0" fmla="*/ 20207 w 31344"/>
                <a:gd name="connsiteY0" fmla="*/ 12563 h 61773"/>
                <a:gd name="connsiteX1" fmla="*/ 32216 w 31344"/>
                <a:gd name="connsiteY1" fmla="*/ 12563 h 61773"/>
                <a:gd name="connsiteX2" fmla="*/ 32216 w 31344"/>
                <a:gd name="connsiteY2" fmla="*/ 21081 h 61773"/>
                <a:gd name="connsiteX3" fmla="*/ 20207 w 31344"/>
                <a:gd name="connsiteY3" fmla="*/ 21081 h 61773"/>
                <a:gd name="connsiteX4" fmla="*/ 20207 w 31344"/>
                <a:gd name="connsiteY4" fmla="*/ 46186 h 61773"/>
                <a:gd name="connsiteX5" fmla="*/ 25977 w 31344"/>
                <a:gd name="connsiteY5" fmla="*/ 52148 h 61773"/>
                <a:gd name="connsiteX6" fmla="*/ 33217 w 31344"/>
                <a:gd name="connsiteY6" fmla="*/ 51041 h 61773"/>
                <a:gd name="connsiteX7" fmla="*/ 33217 w 31344"/>
                <a:gd name="connsiteY7" fmla="*/ 60218 h 61773"/>
                <a:gd name="connsiteX8" fmla="*/ 23145 w 31344"/>
                <a:gd name="connsiteY8" fmla="*/ 61773 h 61773"/>
                <a:gd name="connsiteX9" fmla="*/ 8474 w 31344"/>
                <a:gd name="connsiteY9" fmla="*/ 47932 h 61773"/>
                <a:gd name="connsiteX10" fmla="*/ 8474 w 31344"/>
                <a:gd name="connsiteY10" fmla="*/ 21166 h 61773"/>
                <a:gd name="connsiteX11" fmla="*/ 1873 w 31344"/>
                <a:gd name="connsiteY11" fmla="*/ 21166 h 61773"/>
                <a:gd name="connsiteX12" fmla="*/ 1873 w 31344"/>
                <a:gd name="connsiteY12" fmla="*/ 12649 h 61773"/>
                <a:gd name="connsiteX13" fmla="*/ 8474 w 31344"/>
                <a:gd name="connsiteY13" fmla="*/ 12649 h 61773"/>
                <a:gd name="connsiteX14" fmla="*/ 8474 w 31344"/>
                <a:gd name="connsiteY14" fmla="*/ 0 h 61773"/>
                <a:gd name="connsiteX15" fmla="*/ 20207 w 31344"/>
                <a:gd name="connsiteY15" fmla="*/ 0 h 61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1344" h="61773">
                  <a:moveTo>
                    <a:pt x="20207" y="12563"/>
                  </a:moveTo>
                  <a:lnTo>
                    <a:pt x="32216" y="12563"/>
                  </a:lnTo>
                  <a:lnTo>
                    <a:pt x="32216" y="21081"/>
                  </a:lnTo>
                  <a:lnTo>
                    <a:pt x="20207" y="21081"/>
                  </a:lnTo>
                  <a:lnTo>
                    <a:pt x="20207" y="46186"/>
                  </a:lnTo>
                  <a:cubicBezTo>
                    <a:pt x="20207" y="50210"/>
                    <a:pt x="21570" y="52148"/>
                    <a:pt x="25977" y="52148"/>
                  </a:cubicBezTo>
                  <a:cubicBezTo>
                    <a:pt x="28428" y="52093"/>
                    <a:pt x="30862" y="51720"/>
                    <a:pt x="33217" y="51041"/>
                  </a:cubicBezTo>
                  <a:lnTo>
                    <a:pt x="33217" y="60218"/>
                  </a:lnTo>
                  <a:cubicBezTo>
                    <a:pt x="29966" y="61272"/>
                    <a:pt x="26565" y="61796"/>
                    <a:pt x="23145" y="61773"/>
                  </a:cubicBezTo>
                  <a:cubicBezTo>
                    <a:pt x="12222" y="61773"/>
                    <a:pt x="8474" y="56279"/>
                    <a:pt x="8474" y="47932"/>
                  </a:cubicBezTo>
                  <a:lnTo>
                    <a:pt x="8474" y="21166"/>
                  </a:lnTo>
                  <a:lnTo>
                    <a:pt x="1873" y="21166"/>
                  </a:lnTo>
                  <a:lnTo>
                    <a:pt x="1873" y="12649"/>
                  </a:lnTo>
                  <a:lnTo>
                    <a:pt x="8474" y="12649"/>
                  </a:lnTo>
                  <a:lnTo>
                    <a:pt x="8474" y="0"/>
                  </a:lnTo>
                  <a:lnTo>
                    <a:pt x="20207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F50E6AAC-3FD1-595E-FD3B-F52131AD13E1}"/>
                </a:ext>
              </a:extLst>
            </p:cNvPr>
            <p:cNvSpPr/>
            <p:nvPr/>
          </p:nvSpPr>
          <p:spPr>
            <a:xfrm>
              <a:off x="3158458" y="651825"/>
              <a:ext cx="28128" cy="49742"/>
            </a:xfrm>
            <a:custGeom>
              <a:avLst/>
              <a:gdLst>
                <a:gd name="connsiteX0" fmla="*/ 30002 w 28128"/>
                <a:gd name="connsiteY0" fmla="*/ 256 h 49742"/>
                <a:gd name="connsiteX1" fmla="*/ 30002 w 28128"/>
                <a:gd name="connsiteY1" fmla="*/ 11883 h 49742"/>
                <a:gd name="connsiteX2" fmla="*/ 27085 w 28128"/>
                <a:gd name="connsiteY2" fmla="*/ 11883 h 49742"/>
                <a:gd name="connsiteX3" fmla="*/ 13606 w 28128"/>
                <a:gd name="connsiteY3" fmla="*/ 28747 h 49742"/>
                <a:gd name="connsiteX4" fmla="*/ 13606 w 28128"/>
                <a:gd name="connsiteY4" fmla="*/ 49742 h 49742"/>
                <a:gd name="connsiteX5" fmla="*/ 1873 w 28128"/>
                <a:gd name="connsiteY5" fmla="*/ 49742 h 49742"/>
                <a:gd name="connsiteX6" fmla="*/ 1873 w 28128"/>
                <a:gd name="connsiteY6" fmla="*/ 1364 h 49742"/>
                <a:gd name="connsiteX7" fmla="*/ 13414 w 28128"/>
                <a:gd name="connsiteY7" fmla="*/ 1364 h 49742"/>
                <a:gd name="connsiteX8" fmla="*/ 13414 w 28128"/>
                <a:gd name="connsiteY8" fmla="*/ 9242 h 49742"/>
                <a:gd name="connsiteX9" fmla="*/ 26702 w 28128"/>
                <a:gd name="connsiteY9" fmla="*/ 1 h 49742"/>
                <a:gd name="connsiteX10" fmla="*/ 30002 w 28128"/>
                <a:gd name="connsiteY10" fmla="*/ 278 h 4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128" h="49742">
                  <a:moveTo>
                    <a:pt x="30002" y="256"/>
                  </a:moveTo>
                  <a:lnTo>
                    <a:pt x="30002" y="11883"/>
                  </a:lnTo>
                  <a:cubicBezTo>
                    <a:pt x="28448" y="11883"/>
                    <a:pt x="27724" y="11883"/>
                    <a:pt x="27085" y="11883"/>
                  </a:cubicBezTo>
                  <a:cubicBezTo>
                    <a:pt x="19462" y="11883"/>
                    <a:pt x="13606" y="15460"/>
                    <a:pt x="13606" y="28747"/>
                  </a:cubicBezTo>
                  <a:lnTo>
                    <a:pt x="13606" y="49742"/>
                  </a:lnTo>
                  <a:lnTo>
                    <a:pt x="1873" y="49742"/>
                  </a:lnTo>
                  <a:lnTo>
                    <a:pt x="1873" y="1364"/>
                  </a:lnTo>
                  <a:lnTo>
                    <a:pt x="13414" y="1364"/>
                  </a:lnTo>
                  <a:lnTo>
                    <a:pt x="13414" y="9242"/>
                  </a:lnTo>
                  <a:cubicBezTo>
                    <a:pt x="16715" y="2854"/>
                    <a:pt x="21485" y="1"/>
                    <a:pt x="26702" y="1"/>
                  </a:cubicBezTo>
                  <a:cubicBezTo>
                    <a:pt x="27809" y="-8"/>
                    <a:pt x="28912" y="86"/>
                    <a:pt x="30002" y="27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5B2B38A3-ACA8-D182-6144-BBB92CBF24A5}"/>
                </a:ext>
              </a:extLst>
            </p:cNvPr>
            <p:cNvSpPr/>
            <p:nvPr/>
          </p:nvSpPr>
          <p:spPr>
            <a:xfrm>
              <a:off x="3190547" y="651826"/>
              <a:ext cx="46143" cy="50934"/>
            </a:xfrm>
            <a:custGeom>
              <a:avLst/>
              <a:gdLst>
                <a:gd name="connsiteX0" fmla="*/ 13883 w 46143"/>
                <a:gd name="connsiteY0" fmla="*/ 20144 h 50934"/>
                <a:gd name="connsiteX1" fmla="*/ 35879 w 46143"/>
                <a:gd name="connsiteY1" fmla="*/ 20144 h 50934"/>
                <a:gd name="connsiteX2" fmla="*/ 25062 w 46143"/>
                <a:gd name="connsiteY2" fmla="*/ 8965 h 50934"/>
                <a:gd name="connsiteX3" fmla="*/ 13883 w 46143"/>
                <a:gd name="connsiteY3" fmla="*/ 20144 h 50934"/>
                <a:gd name="connsiteX4" fmla="*/ 47952 w 46143"/>
                <a:gd name="connsiteY4" fmla="*/ 25723 h 50934"/>
                <a:gd name="connsiteX5" fmla="*/ 47952 w 46143"/>
                <a:gd name="connsiteY5" fmla="*/ 28108 h 50934"/>
                <a:gd name="connsiteX6" fmla="*/ 13883 w 46143"/>
                <a:gd name="connsiteY6" fmla="*/ 28108 h 50934"/>
                <a:gd name="connsiteX7" fmla="*/ 26531 w 46143"/>
                <a:gd name="connsiteY7" fmla="*/ 41586 h 50934"/>
                <a:gd name="connsiteX8" fmla="*/ 38072 w 46143"/>
                <a:gd name="connsiteY8" fmla="*/ 34794 h 50934"/>
                <a:gd name="connsiteX9" fmla="*/ 47612 w 46143"/>
                <a:gd name="connsiteY9" fmla="*/ 39649 h 50934"/>
                <a:gd name="connsiteX10" fmla="*/ 25977 w 46143"/>
                <a:gd name="connsiteY10" fmla="*/ 50934 h 50934"/>
                <a:gd name="connsiteX11" fmla="*/ 1873 w 46143"/>
                <a:gd name="connsiteY11" fmla="*/ 25382 h 50934"/>
                <a:gd name="connsiteX12" fmla="*/ 25296 w 46143"/>
                <a:gd name="connsiteY12" fmla="*/ 0 h 50934"/>
                <a:gd name="connsiteX13" fmla="*/ 48016 w 46143"/>
                <a:gd name="connsiteY13" fmla="*/ 25744 h 50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143" h="50934">
                  <a:moveTo>
                    <a:pt x="13883" y="20144"/>
                  </a:moveTo>
                  <a:lnTo>
                    <a:pt x="35879" y="20144"/>
                  </a:lnTo>
                  <a:cubicBezTo>
                    <a:pt x="35325" y="12627"/>
                    <a:pt x="31386" y="8965"/>
                    <a:pt x="25062" y="8965"/>
                  </a:cubicBezTo>
                  <a:cubicBezTo>
                    <a:pt x="18738" y="8965"/>
                    <a:pt x="14415" y="12798"/>
                    <a:pt x="13883" y="20144"/>
                  </a:cubicBezTo>
                  <a:moveTo>
                    <a:pt x="47952" y="25723"/>
                  </a:moveTo>
                  <a:lnTo>
                    <a:pt x="47952" y="28108"/>
                  </a:lnTo>
                  <a:lnTo>
                    <a:pt x="13883" y="28108"/>
                  </a:lnTo>
                  <a:cubicBezTo>
                    <a:pt x="14245" y="37008"/>
                    <a:pt x="18823" y="41586"/>
                    <a:pt x="26531" y="41586"/>
                  </a:cubicBezTo>
                  <a:cubicBezTo>
                    <a:pt x="31373" y="41770"/>
                    <a:pt x="35881" y="39116"/>
                    <a:pt x="38072" y="34794"/>
                  </a:cubicBezTo>
                  <a:lnTo>
                    <a:pt x="47612" y="39649"/>
                  </a:lnTo>
                  <a:cubicBezTo>
                    <a:pt x="43204" y="46803"/>
                    <a:pt x="36049" y="50934"/>
                    <a:pt x="25977" y="50934"/>
                  </a:cubicBezTo>
                  <a:cubicBezTo>
                    <a:pt x="10774" y="50934"/>
                    <a:pt x="1873" y="39926"/>
                    <a:pt x="1873" y="25382"/>
                  </a:cubicBezTo>
                  <a:cubicBezTo>
                    <a:pt x="1873" y="10839"/>
                    <a:pt x="10114" y="0"/>
                    <a:pt x="25296" y="0"/>
                  </a:cubicBezTo>
                  <a:cubicBezTo>
                    <a:pt x="39776" y="0"/>
                    <a:pt x="48016" y="10817"/>
                    <a:pt x="48016" y="2574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276F7CF5-F360-DD33-4E4E-183FD73158D7}"/>
                </a:ext>
              </a:extLst>
            </p:cNvPr>
            <p:cNvSpPr/>
            <p:nvPr/>
          </p:nvSpPr>
          <p:spPr>
            <a:xfrm>
              <a:off x="3239820" y="635749"/>
              <a:ext cx="32706" cy="65647"/>
            </a:xfrm>
            <a:custGeom>
              <a:avLst/>
              <a:gdLst>
                <a:gd name="connsiteX0" fmla="*/ 34580 w 32706"/>
                <a:gd name="connsiteY0" fmla="*/ 1576 h 65647"/>
                <a:gd name="connsiteX1" fmla="*/ 34580 w 32706"/>
                <a:gd name="connsiteY1" fmla="*/ 10285 h 65647"/>
                <a:gd name="connsiteX2" fmla="*/ 26254 w 32706"/>
                <a:gd name="connsiteY2" fmla="*/ 8901 h 65647"/>
                <a:gd name="connsiteX3" fmla="*/ 20207 w 32706"/>
                <a:gd name="connsiteY3" fmla="*/ 14033 h 65647"/>
                <a:gd name="connsiteX4" fmla="*/ 20207 w 32706"/>
                <a:gd name="connsiteY4" fmla="*/ 17887 h 65647"/>
                <a:gd name="connsiteX5" fmla="*/ 32472 w 32706"/>
                <a:gd name="connsiteY5" fmla="*/ 17887 h 65647"/>
                <a:gd name="connsiteX6" fmla="*/ 32472 w 32706"/>
                <a:gd name="connsiteY6" fmla="*/ 26404 h 65647"/>
                <a:gd name="connsiteX7" fmla="*/ 20207 w 32706"/>
                <a:gd name="connsiteY7" fmla="*/ 26404 h 65647"/>
                <a:gd name="connsiteX8" fmla="*/ 20207 w 32706"/>
                <a:gd name="connsiteY8" fmla="*/ 65648 h 65647"/>
                <a:gd name="connsiteX9" fmla="*/ 8474 w 32706"/>
                <a:gd name="connsiteY9" fmla="*/ 65648 h 65647"/>
                <a:gd name="connsiteX10" fmla="*/ 8474 w 32706"/>
                <a:gd name="connsiteY10" fmla="*/ 26489 h 65647"/>
                <a:gd name="connsiteX11" fmla="*/ 1873 w 32706"/>
                <a:gd name="connsiteY11" fmla="*/ 26489 h 65647"/>
                <a:gd name="connsiteX12" fmla="*/ 1873 w 32706"/>
                <a:gd name="connsiteY12" fmla="*/ 17972 h 65647"/>
                <a:gd name="connsiteX13" fmla="*/ 8474 w 32706"/>
                <a:gd name="connsiteY13" fmla="*/ 17972 h 65647"/>
                <a:gd name="connsiteX14" fmla="*/ 8474 w 32706"/>
                <a:gd name="connsiteY14" fmla="*/ 13394 h 65647"/>
                <a:gd name="connsiteX15" fmla="*/ 24231 w 32706"/>
                <a:gd name="connsiteY15" fmla="*/ 0 h 65647"/>
                <a:gd name="connsiteX16" fmla="*/ 34580 w 32706"/>
                <a:gd name="connsiteY16" fmla="*/ 1661 h 65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706" h="65647">
                  <a:moveTo>
                    <a:pt x="34580" y="1576"/>
                  </a:moveTo>
                  <a:lnTo>
                    <a:pt x="34580" y="10285"/>
                  </a:lnTo>
                  <a:cubicBezTo>
                    <a:pt x="31876" y="9467"/>
                    <a:pt x="29078" y="9003"/>
                    <a:pt x="26254" y="8901"/>
                  </a:cubicBezTo>
                  <a:cubicBezTo>
                    <a:pt x="22208" y="8901"/>
                    <a:pt x="20207" y="9902"/>
                    <a:pt x="20207" y="14033"/>
                  </a:cubicBezTo>
                  <a:lnTo>
                    <a:pt x="20207" y="17887"/>
                  </a:lnTo>
                  <a:lnTo>
                    <a:pt x="32472" y="17887"/>
                  </a:lnTo>
                  <a:lnTo>
                    <a:pt x="32472" y="26404"/>
                  </a:lnTo>
                  <a:lnTo>
                    <a:pt x="20207" y="26404"/>
                  </a:lnTo>
                  <a:lnTo>
                    <a:pt x="20207" y="65648"/>
                  </a:lnTo>
                  <a:lnTo>
                    <a:pt x="8474" y="65648"/>
                  </a:lnTo>
                  <a:lnTo>
                    <a:pt x="8474" y="26489"/>
                  </a:lnTo>
                  <a:lnTo>
                    <a:pt x="1873" y="26489"/>
                  </a:lnTo>
                  <a:lnTo>
                    <a:pt x="1873" y="17972"/>
                  </a:lnTo>
                  <a:lnTo>
                    <a:pt x="8474" y="17972"/>
                  </a:lnTo>
                  <a:lnTo>
                    <a:pt x="8474" y="13394"/>
                  </a:lnTo>
                  <a:cubicBezTo>
                    <a:pt x="8474" y="5771"/>
                    <a:pt x="12967" y="0"/>
                    <a:pt x="24231" y="0"/>
                  </a:cubicBezTo>
                  <a:cubicBezTo>
                    <a:pt x="27745" y="32"/>
                    <a:pt x="31233" y="592"/>
                    <a:pt x="34580" y="166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548E1D0B-7F1D-9392-57E8-40E6F15F3D9F}"/>
                </a:ext>
              </a:extLst>
            </p:cNvPr>
            <p:cNvSpPr/>
            <p:nvPr/>
          </p:nvSpPr>
          <p:spPr>
            <a:xfrm>
              <a:off x="3273464" y="651911"/>
              <a:ext cx="43907" cy="51039"/>
            </a:xfrm>
            <a:custGeom>
              <a:avLst/>
              <a:gdLst>
                <a:gd name="connsiteX0" fmla="*/ 24615 w 43907"/>
                <a:gd name="connsiteY0" fmla="*/ 27299 h 51039"/>
                <a:gd name="connsiteX1" fmla="*/ 13968 w 43907"/>
                <a:gd name="connsiteY1" fmla="*/ 34985 h 51039"/>
                <a:gd name="connsiteX2" fmla="*/ 21293 w 43907"/>
                <a:gd name="connsiteY2" fmla="*/ 41501 h 51039"/>
                <a:gd name="connsiteX3" fmla="*/ 32472 w 43907"/>
                <a:gd name="connsiteY3" fmla="*/ 31408 h 51039"/>
                <a:gd name="connsiteX4" fmla="*/ 32472 w 43907"/>
                <a:gd name="connsiteY4" fmla="*/ 26191 h 51039"/>
                <a:gd name="connsiteX5" fmla="*/ 44120 w 43907"/>
                <a:gd name="connsiteY5" fmla="*/ 15097 h 51039"/>
                <a:gd name="connsiteX6" fmla="*/ 44120 w 43907"/>
                <a:gd name="connsiteY6" fmla="*/ 39031 h 51039"/>
                <a:gd name="connsiteX7" fmla="*/ 45780 w 43907"/>
                <a:gd name="connsiteY7" fmla="*/ 49678 h 51039"/>
                <a:gd name="connsiteX8" fmla="*/ 33963 w 43907"/>
                <a:gd name="connsiteY8" fmla="*/ 49678 h 51039"/>
                <a:gd name="connsiteX9" fmla="*/ 32578 w 43907"/>
                <a:gd name="connsiteY9" fmla="*/ 44631 h 51039"/>
                <a:gd name="connsiteX10" fmla="*/ 18184 w 43907"/>
                <a:gd name="connsiteY10" fmla="*/ 51020 h 51039"/>
                <a:gd name="connsiteX11" fmla="*/ 1873 w 43907"/>
                <a:gd name="connsiteY11" fmla="*/ 36114 h 51039"/>
                <a:gd name="connsiteX12" fmla="*/ 21570 w 43907"/>
                <a:gd name="connsiteY12" fmla="*/ 19782 h 51039"/>
                <a:gd name="connsiteX13" fmla="*/ 32387 w 43907"/>
                <a:gd name="connsiteY13" fmla="*/ 18419 h 51039"/>
                <a:gd name="connsiteX14" fmla="*/ 32387 w 43907"/>
                <a:gd name="connsiteY14" fmla="*/ 16034 h 51039"/>
                <a:gd name="connsiteX15" fmla="*/ 24061 w 43907"/>
                <a:gd name="connsiteY15" fmla="*/ 8603 h 51039"/>
                <a:gd name="connsiteX16" fmla="*/ 15352 w 43907"/>
                <a:gd name="connsiteY16" fmla="*/ 15566 h 51039"/>
                <a:gd name="connsiteX17" fmla="*/ 3875 w 43907"/>
                <a:gd name="connsiteY17" fmla="*/ 15566 h 51039"/>
                <a:gd name="connsiteX18" fmla="*/ 24423 w 43907"/>
                <a:gd name="connsiteY18" fmla="*/ 0 h 51039"/>
                <a:gd name="connsiteX19" fmla="*/ 44205 w 43907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615" y="27299"/>
                  </a:moveTo>
                  <a:cubicBezTo>
                    <a:pt x="16992" y="28299"/>
                    <a:pt x="13968" y="30407"/>
                    <a:pt x="13968" y="34985"/>
                  </a:cubicBezTo>
                  <a:cubicBezTo>
                    <a:pt x="13968" y="38840"/>
                    <a:pt x="16097" y="41501"/>
                    <a:pt x="21293" y="41501"/>
                  </a:cubicBezTo>
                  <a:cubicBezTo>
                    <a:pt x="27255" y="41501"/>
                    <a:pt x="32472" y="37456"/>
                    <a:pt x="32472" y="31408"/>
                  </a:cubicBezTo>
                  <a:lnTo>
                    <a:pt x="32472" y="26191"/>
                  </a:lnTo>
                  <a:close/>
                  <a:moveTo>
                    <a:pt x="44120" y="15097"/>
                  </a:moveTo>
                  <a:lnTo>
                    <a:pt x="44120" y="39031"/>
                  </a:lnTo>
                  <a:cubicBezTo>
                    <a:pt x="43951" y="42655"/>
                    <a:pt x="44516" y="46277"/>
                    <a:pt x="45780" y="49678"/>
                  </a:cubicBezTo>
                  <a:lnTo>
                    <a:pt x="33963" y="49678"/>
                  </a:lnTo>
                  <a:cubicBezTo>
                    <a:pt x="33302" y="48058"/>
                    <a:pt x="32838" y="46363"/>
                    <a:pt x="32578" y="44631"/>
                  </a:cubicBezTo>
                  <a:cubicBezTo>
                    <a:pt x="29059" y="48916"/>
                    <a:pt x="23723" y="51284"/>
                    <a:pt x="18184" y="51020"/>
                  </a:cubicBezTo>
                  <a:cubicBezTo>
                    <a:pt x="7835" y="51020"/>
                    <a:pt x="1873" y="44780"/>
                    <a:pt x="1873" y="36114"/>
                  </a:cubicBezTo>
                  <a:cubicBezTo>
                    <a:pt x="1873" y="27448"/>
                    <a:pt x="7367" y="21528"/>
                    <a:pt x="21570" y="19782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34"/>
                    <a:pt x="30662" y="8603"/>
                    <a:pt x="24061" y="8603"/>
                  </a:cubicBezTo>
                  <a:cubicBezTo>
                    <a:pt x="18014" y="8603"/>
                    <a:pt x="15437" y="10541"/>
                    <a:pt x="15352" y="15566"/>
                  </a:cubicBezTo>
                  <a:lnTo>
                    <a:pt x="3875" y="15566"/>
                  </a:lnTo>
                  <a:cubicBezTo>
                    <a:pt x="4152" y="4919"/>
                    <a:pt x="12051" y="0"/>
                    <a:pt x="24423" y="0"/>
                  </a:cubicBezTo>
                  <a:cubicBezTo>
                    <a:pt x="38796" y="0"/>
                    <a:pt x="44205" y="5686"/>
                    <a:pt x="44205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028D4B2A-B8E4-66F2-B6D3-17D2047468D1}"/>
                </a:ext>
              </a:extLst>
            </p:cNvPr>
            <p:cNvSpPr/>
            <p:nvPr/>
          </p:nvSpPr>
          <p:spPr>
            <a:xfrm>
              <a:off x="2629974" y="731464"/>
              <a:ext cx="42437" cy="64157"/>
            </a:xfrm>
            <a:custGeom>
              <a:avLst/>
              <a:gdLst>
                <a:gd name="connsiteX0" fmla="*/ 41629 w 42437"/>
                <a:gd name="connsiteY0" fmla="*/ 10263 h 64157"/>
                <a:gd name="connsiteX1" fmla="*/ 12095 w 42437"/>
                <a:gd name="connsiteY1" fmla="*/ 10263 h 64157"/>
                <a:gd name="connsiteX2" fmla="*/ 12095 w 42437"/>
                <a:gd name="connsiteY2" fmla="*/ 26383 h 64157"/>
                <a:gd name="connsiteX3" fmla="*/ 39691 w 42437"/>
                <a:gd name="connsiteY3" fmla="*/ 26383 h 64157"/>
                <a:gd name="connsiteX4" fmla="*/ 39691 w 42437"/>
                <a:gd name="connsiteY4" fmla="*/ 36476 h 64157"/>
                <a:gd name="connsiteX5" fmla="*/ 12095 w 42437"/>
                <a:gd name="connsiteY5" fmla="*/ 36476 h 64157"/>
                <a:gd name="connsiteX6" fmla="*/ 12095 w 42437"/>
                <a:gd name="connsiteY6" fmla="*/ 53873 h 64157"/>
                <a:gd name="connsiteX7" fmla="*/ 42438 w 42437"/>
                <a:gd name="connsiteY7" fmla="*/ 53873 h 64157"/>
                <a:gd name="connsiteX8" fmla="*/ 42438 w 42437"/>
                <a:gd name="connsiteY8" fmla="*/ 64157 h 64157"/>
                <a:gd name="connsiteX9" fmla="*/ 0 w 42437"/>
                <a:gd name="connsiteY9" fmla="*/ 64157 h 64157"/>
                <a:gd name="connsiteX10" fmla="*/ 0 w 42437"/>
                <a:gd name="connsiteY10" fmla="*/ 0 h 64157"/>
                <a:gd name="connsiteX11" fmla="*/ 41629 w 42437"/>
                <a:gd name="connsiteY11" fmla="*/ 0 h 64157"/>
                <a:gd name="connsiteX12" fmla="*/ 41629 w 42437"/>
                <a:gd name="connsiteY12" fmla="*/ 10263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64157">
                  <a:moveTo>
                    <a:pt x="41629" y="10263"/>
                  </a:moveTo>
                  <a:lnTo>
                    <a:pt x="12095" y="10263"/>
                  </a:lnTo>
                  <a:lnTo>
                    <a:pt x="12095" y="26383"/>
                  </a:lnTo>
                  <a:lnTo>
                    <a:pt x="39691" y="26383"/>
                  </a:lnTo>
                  <a:lnTo>
                    <a:pt x="39691" y="36476"/>
                  </a:lnTo>
                  <a:lnTo>
                    <a:pt x="12095" y="36476"/>
                  </a:lnTo>
                  <a:lnTo>
                    <a:pt x="12095" y="53873"/>
                  </a:lnTo>
                  <a:lnTo>
                    <a:pt x="42438" y="53873"/>
                  </a:lnTo>
                  <a:lnTo>
                    <a:pt x="42438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41629" y="0"/>
                  </a:lnTo>
                  <a:lnTo>
                    <a:pt x="41629" y="10263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76121B59-AC16-DDD1-1C92-2D9A9DE844A5}"/>
                </a:ext>
              </a:extLst>
            </p:cNvPr>
            <p:cNvSpPr/>
            <p:nvPr/>
          </p:nvSpPr>
          <p:spPr>
            <a:xfrm>
              <a:off x="2681653" y="731464"/>
              <a:ext cx="46100" cy="64157"/>
            </a:xfrm>
            <a:custGeom>
              <a:avLst/>
              <a:gdLst>
                <a:gd name="connsiteX0" fmla="*/ 11733 w 46100"/>
                <a:gd name="connsiteY0" fmla="*/ 35560 h 64157"/>
                <a:gd name="connsiteX1" fmla="*/ 31536 w 46100"/>
                <a:gd name="connsiteY1" fmla="*/ 15842 h 64157"/>
                <a:gd name="connsiteX2" fmla="*/ 45462 w 46100"/>
                <a:gd name="connsiteY2" fmla="*/ 15842 h 64157"/>
                <a:gd name="connsiteX3" fmla="*/ 26681 w 46100"/>
                <a:gd name="connsiteY3" fmla="*/ 34261 h 64157"/>
                <a:gd name="connsiteX4" fmla="*/ 46101 w 46100"/>
                <a:gd name="connsiteY4" fmla="*/ 64157 h 64157"/>
                <a:gd name="connsiteX5" fmla="*/ 32452 w 46100"/>
                <a:gd name="connsiteY5" fmla="*/ 64157 h 64157"/>
                <a:gd name="connsiteX6" fmla="*/ 18611 w 46100"/>
                <a:gd name="connsiteY6" fmla="*/ 42161 h 64157"/>
                <a:gd name="connsiteX7" fmla="*/ 11733 w 46100"/>
                <a:gd name="connsiteY7" fmla="*/ 48741 h 64157"/>
                <a:gd name="connsiteX8" fmla="*/ 11733 w 46100"/>
                <a:gd name="connsiteY8" fmla="*/ 64157 h 64157"/>
                <a:gd name="connsiteX9" fmla="*/ 0 w 46100"/>
                <a:gd name="connsiteY9" fmla="*/ 64157 h 64157"/>
                <a:gd name="connsiteX10" fmla="*/ 0 w 46100"/>
                <a:gd name="connsiteY10" fmla="*/ 0 h 64157"/>
                <a:gd name="connsiteX11" fmla="*/ 11733 w 46100"/>
                <a:gd name="connsiteY11" fmla="*/ 0 h 64157"/>
                <a:gd name="connsiteX12" fmla="*/ 11733 w 46100"/>
                <a:gd name="connsiteY12" fmla="*/ 35560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100" h="64157">
                  <a:moveTo>
                    <a:pt x="11733" y="35560"/>
                  </a:moveTo>
                  <a:lnTo>
                    <a:pt x="31536" y="15842"/>
                  </a:lnTo>
                  <a:lnTo>
                    <a:pt x="45462" y="15842"/>
                  </a:lnTo>
                  <a:lnTo>
                    <a:pt x="26681" y="34261"/>
                  </a:lnTo>
                  <a:lnTo>
                    <a:pt x="46101" y="64157"/>
                  </a:lnTo>
                  <a:lnTo>
                    <a:pt x="32452" y="64157"/>
                  </a:lnTo>
                  <a:lnTo>
                    <a:pt x="18611" y="42161"/>
                  </a:lnTo>
                  <a:lnTo>
                    <a:pt x="11733" y="48741"/>
                  </a:lnTo>
                  <a:lnTo>
                    <a:pt x="11733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11733" y="0"/>
                  </a:lnTo>
                  <a:lnTo>
                    <a:pt x="11733" y="3556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2A26EF36-6C28-6ABA-7147-6C28E4FF42A3}"/>
                </a:ext>
              </a:extLst>
            </p:cNvPr>
            <p:cNvSpPr/>
            <p:nvPr/>
          </p:nvSpPr>
          <p:spPr>
            <a:xfrm>
              <a:off x="2728137" y="745879"/>
              <a:ext cx="49038" cy="51104"/>
            </a:xfrm>
            <a:custGeom>
              <a:avLst/>
              <a:gdLst>
                <a:gd name="connsiteX0" fmla="*/ 14159 w 49038"/>
                <a:gd name="connsiteY0" fmla="*/ 25361 h 51104"/>
                <a:gd name="connsiteX1" fmla="*/ 26339 w 49038"/>
                <a:gd name="connsiteY1" fmla="*/ 41501 h 51104"/>
                <a:gd name="connsiteX2" fmla="*/ 38626 w 49038"/>
                <a:gd name="connsiteY2" fmla="*/ 25361 h 51104"/>
                <a:gd name="connsiteX3" fmla="*/ 26339 w 49038"/>
                <a:gd name="connsiteY3" fmla="*/ 9689 h 51104"/>
                <a:gd name="connsiteX4" fmla="*/ 14159 w 49038"/>
                <a:gd name="connsiteY4" fmla="*/ 25361 h 51104"/>
                <a:gd name="connsiteX5" fmla="*/ 50912 w 49038"/>
                <a:gd name="connsiteY5" fmla="*/ 25552 h 51104"/>
                <a:gd name="connsiteX6" fmla="*/ 26339 w 49038"/>
                <a:gd name="connsiteY6" fmla="*/ 51105 h 51104"/>
                <a:gd name="connsiteX7" fmla="*/ 1873 w 49038"/>
                <a:gd name="connsiteY7" fmla="*/ 25552 h 51104"/>
                <a:gd name="connsiteX8" fmla="*/ 26339 w 49038"/>
                <a:gd name="connsiteY8" fmla="*/ 0 h 51104"/>
                <a:gd name="connsiteX9" fmla="*/ 50912 w 49038"/>
                <a:gd name="connsiteY9" fmla="*/ 25552 h 51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038" h="51104">
                  <a:moveTo>
                    <a:pt x="14159" y="25361"/>
                  </a:moveTo>
                  <a:cubicBezTo>
                    <a:pt x="14159" y="35816"/>
                    <a:pt x="18653" y="41501"/>
                    <a:pt x="26339" y="41501"/>
                  </a:cubicBezTo>
                  <a:cubicBezTo>
                    <a:pt x="34026" y="41501"/>
                    <a:pt x="38626" y="35816"/>
                    <a:pt x="38626" y="25361"/>
                  </a:cubicBezTo>
                  <a:cubicBezTo>
                    <a:pt x="38626" y="14906"/>
                    <a:pt x="33771" y="9689"/>
                    <a:pt x="26339" y="9689"/>
                  </a:cubicBezTo>
                  <a:cubicBezTo>
                    <a:pt x="18908" y="9689"/>
                    <a:pt x="14159" y="15012"/>
                    <a:pt x="14159" y="25361"/>
                  </a:cubicBezTo>
                  <a:moveTo>
                    <a:pt x="50912" y="25552"/>
                  </a:moveTo>
                  <a:cubicBezTo>
                    <a:pt x="50912" y="40671"/>
                    <a:pt x="41735" y="51105"/>
                    <a:pt x="26339" y="51105"/>
                  </a:cubicBezTo>
                  <a:cubicBezTo>
                    <a:pt x="10944" y="51105"/>
                    <a:pt x="1873" y="40458"/>
                    <a:pt x="1873" y="25552"/>
                  </a:cubicBezTo>
                  <a:cubicBezTo>
                    <a:pt x="1873" y="10647"/>
                    <a:pt x="11136" y="0"/>
                    <a:pt x="26339" y="0"/>
                  </a:cubicBezTo>
                  <a:cubicBezTo>
                    <a:pt x="41543" y="0"/>
                    <a:pt x="50912" y="11094"/>
                    <a:pt x="50912" y="2555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D7EB61C6-223E-566F-2CE0-B10E58865374}"/>
                </a:ext>
              </a:extLst>
            </p:cNvPr>
            <p:cNvSpPr/>
            <p:nvPr/>
          </p:nvSpPr>
          <p:spPr>
            <a:xfrm>
              <a:off x="2785714" y="745939"/>
              <a:ext cx="42416" cy="49724"/>
            </a:xfrm>
            <a:custGeom>
              <a:avLst/>
              <a:gdLst>
                <a:gd name="connsiteX0" fmla="*/ 44247 w 42416"/>
                <a:gd name="connsiteY0" fmla="*/ 18424 h 49724"/>
                <a:gd name="connsiteX1" fmla="*/ 44247 w 42416"/>
                <a:gd name="connsiteY1" fmla="*/ 49682 h 49724"/>
                <a:gd name="connsiteX2" fmla="*/ 32515 w 42416"/>
                <a:gd name="connsiteY2" fmla="*/ 49682 h 49724"/>
                <a:gd name="connsiteX3" fmla="*/ 32515 w 42416"/>
                <a:gd name="connsiteY3" fmla="*/ 22235 h 49724"/>
                <a:gd name="connsiteX4" fmla="*/ 24274 w 42416"/>
                <a:gd name="connsiteY4" fmla="*/ 10034 h 49724"/>
                <a:gd name="connsiteX5" fmla="*/ 13627 w 42416"/>
                <a:gd name="connsiteY5" fmla="*/ 22682 h 49724"/>
                <a:gd name="connsiteX6" fmla="*/ 13627 w 42416"/>
                <a:gd name="connsiteY6" fmla="*/ 49725 h 49724"/>
                <a:gd name="connsiteX7" fmla="*/ 1873 w 42416"/>
                <a:gd name="connsiteY7" fmla="*/ 49725 h 49724"/>
                <a:gd name="connsiteX8" fmla="*/ 1873 w 42416"/>
                <a:gd name="connsiteY8" fmla="*/ 1389 h 49724"/>
                <a:gd name="connsiteX9" fmla="*/ 13414 w 42416"/>
                <a:gd name="connsiteY9" fmla="*/ 1389 h 49724"/>
                <a:gd name="connsiteX10" fmla="*/ 13414 w 42416"/>
                <a:gd name="connsiteY10" fmla="*/ 7606 h 49724"/>
                <a:gd name="connsiteX11" fmla="*/ 27894 w 42416"/>
                <a:gd name="connsiteY11" fmla="*/ 5 h 49724"/>
                <a:gd name="connsiteX12" fmla="*/ 44290 w 42416"/>
                <a:gd name="connsiteY12" fmla="*/ 18424 h 4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16" h="49724">
                  <a:moveTo>
                    <a:pt x="44247" y="18424"/>
                  </a:moveTo>
                  <a:lnTo>
                    <a:pt x="44247" y="49682"/>
                  </a:lnTo>
                  <a:lnTo>
                    <a:pt x="32515" y="49682"/>
                  </a:lnTo>
                  <a:lnTo>
                    <a:pt x="32515" y="22235"/>
                  </a:lnTo>
                  <a:cubicBezTo>
                    <a:pt x="32515" y="14527"/>
                    <a:pt x="30875" y="10034"/>
                    <a:pt x="24274" y="10034"/>
                  </a:cubicBezTo>
                  <a:cubicBezTo>
                    <a:pt x="18141" y="10034"/>
                    <a:pt x="13627" y="15166"/>
                    <a:pt x="13627" y="22682"/>
                  </a:cubicBezTo>
                  <a:lnTo>
                    <a:pt x="13627" y="49725"/>
                  </a:lnTo>
                  <a:lnTo>
                    <a:pt x="1873" y="49725"/>
                  </a:lnTo>
                  <a:lnTo>
                    <a:pt x="1873" y="1389"/>
                  </a:lnTo>
                  <a:lnTo>
                    <a:pt x="13414" y="1389"/>
                  </a:lnTo>
                  <a:lnTo>
                    <a:pt x="13414" y="7606"/>
                  </a:lnTo>
                  <a:cubicBezTo>
                    <a:pt x="16606" y="2745"/>
                    <a:pt x="22079" y="-127"/>
                    <a:pt x="27894" y="5"/>
                  </a:cubicBezTo>
                  <a:cubicBezTo>
                    <a:pt x="38434" y="5"/>
                    <a:pt x="44290" y="6882"/>
                    <a:pt x="44290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D0C668E3-78CF-0020-6680-BEB7951853CF}"/>
                </a:ext>
              </a:extLst>
            </p:cNvPr>
            <p:cNvSpPr/>
            <p:nvPr/>
          </p:nvSpPr>
          <p:spPr>
            <a:xfrm>
              <a:off x="2836329" y="745879"/>
              <a:ext cx="49038" cy="51104"/>
            </a:xfrm>
            <a:custGeom>
              <a:avLst/>
              <a:gdLst>
                <a:gd name="connsiteX0" fmla="*/ 14159 w 49038"/>
                <a:gd name="connsiteY0" fmla="*/ 25361 h 51104"/>
                <a:gd name="connsiteX1" fmla="*/ 26339 w 49038"/>
                <a:gd name="connsiteY1" fmla="*/ 41501 h 51104"/>
                <a:gd name="connsiteX2" fmla="*/ 38626 w 49038"/>
                <a:gd name="connsiteY2" fmla="*/ 25361 h 51104"/>
                <a:gd name="connsiteX3" fmla="*/ 26339 w 49038"/>
                <a:gd name="connsiteY3" fmla="*/ 9689 h 51104"/>
                <a:gd name="connsiteX4" fmla="*/ 14159 w 49038"/>
                <a:gd name="connsiteY4" fmla="*/ 25361 h 51104"/>
                <a:gd name="connsiteX5" fmla="*/ 50912 w 49038"/>
                <a:gd name="connsiteY5" fmla="*/ 25552 h 51104"/>
                <a:gd name="connsiteX6" fmla="*/ 26339 w 49038"/>
                <a:gd name="connsiteY6" fmla="*/ 51105 h 51104"/>
                <a:gd name="connsiteX7" fmla="*/ 1873 w 49038"/>
                <a:gd name="connsiteY7" fmla="*/ 25552 h 51104"/>
                <a:gd name="connsiteX8" fmla="*/ 26339 w 49038"/>
                <a:gd name="connsiteY8" fmla="*/ 0 h 51104"/>
                <a:gd name="connsiteX9" fmla="*/ 50912 w 49038"/>
                <a:gd name="connsiteY9" fmla="*/ 25552 h 51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038" h="51104">
                  <a:moveTo>
                    <a:pt x="14159" y="25361"/>
                  </a:moveTo>
                  <a:cubicBezTo>
                    <a:pt x="14159" y="35816"/>
                    <a:pt x="18653" y="41501"/>
                    <a:pt x="26339" y="41501"/>
                  </a:cubicBezTo>
                  <a:cubicBezTo>
                    <a:pt x="34026" y="41501"/>
                    <a:pt x="38626" y="35816"/>
                    <a:pt x="38626" y="25361"/>
                  </a:cubicBezTo>
                  <a:cubicBezTo>
                    <a:pt x="38626" y="14906"/>
                    <a:pt x="33771" y="9689"/>
                    <a:pt x="26339" y="9689"/>
                  </a:cubicBezTo>
                  <a:cubicBezTo>
                    <a:pt x="18908" y="9689"/>
                    <a:pt x="14159" y="15012"/>
                    <a:pt x="14159" y="25361"/>
                  </a:cubicBezTo>
                  <a:moveTo>
                    <a:pt x="50912" y="25552"/>
                  </a:moveTo>
                  <a:cubicBezTo>
                    <a:pt x="50912" y="40671"/>
                    <a:pt x="41735" y="51105"/>
                    <a:pt x="26339" y="51105"/>
                  </a:cubicBezTo>
                  <a:cubicBezTo>
                    <a:pt x="10944" y="51105"/>
                    <a:pt x="1873" y="40458"/>
                    <a:pt x="1873" y="25552"/>
                  </a:cubicBezTo>
                  <a:cubicBezTo>
                    <a:pt x="1873" y="10647"/>
                    <a:pt x="11136" y="0"/>
                    <a:pt x="26339" y="0"/>
                  </a:cubicBezTo>
                  <a:cubicBezTo>
                    <a:pt x="41543" y="0"/>
                    <a:pt x="50912" y="11094"/>
                    <a:pt x="50912" y="2555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1A073BE0-84E2-BA39-5531-2BDB79DFC941}"/>
                </a:ext>
              </a:extLst>
            </p:cNvPr>
            <p:cNvSpPr/>
            <p:nvPr/>
          </p:nvSpPr>
          <p:spPr>
            <a:xfrm>
              <a:off x="2893843" y="745933"/>
              <a:ext cx="69289" cy="49687"/>
            </a:xfrm>
            <a:custGeom>
              <a:avLst/>
              <a:gdLst>
                <a:gd name="connsiteX0" fmla="*/ 71162 w 69289"/>
                <a:gd name="connsiteY0" fmla="*/ 18621 h 49687"/>
                <a:gd name="connsiteX1" fmla="*/ 71162 w 69289"/>
                <a:gd name="connsiteY1" fmla="*/ 49688 h 49687"/>
                <a:gd name="connsiteX2" fmla="*/ 59430 w 69289"/>
                <a:gd name="connsiteY2" fmla="*/ 49688 h 49687"/>
                <a:gd name="connsiteX3" fmla="*/ 59430 w 69289"/>
                <a:gd name="connsiteY3" fmla="*/ 23476 h 49687"/>
                <a:gd name="connsiteX4" fmla="*/ 52019 w 69289"/>
                <a:gd name="connsiteY4" fmla="*/ 9997 h 49687"/>
                <a:gd name="connsiteX5" fmla="*/ 42395 w 69289"/>
                <a:gd name="connsiteY5" fmla="*/ 22475 h 49687"/>
                <a:gd name="connsiteX6" fmla="*/ 42395 w 69289"/>
                <a:gd name="connsiteY6" fmla="*/ 49688 h 49687"/>
                <a:gd name="connsiteX7" fmla="*/ 30662 w 69289"/>
                <a:gd name="connsiteY7" fmla="*/ 49688 h 49687"/>
                <a:gd name="connsiteX8" fmla="*/ 30662 w 69289"/>
                <a:gd name="connsiteY8" fmla="*/ 23476 h 49687"/>
                <a:gd name="connsiteX9" fmla="*/ 23337 w 69289"/>
                <a:gd name="connsiteY9" fmla="*/ 9997 h 49687"/>
                <a:gd name="connsiteX10" fmla="*/ 13606 w 69289"/>
                <a:gd name="connsiteY10" fmla="*/ 22475 h 49687"/>
                <a:gd name="connsiteX11" fmla="*/ 13606 w 69289"/>
                <a:gd name="connsiteY11" fmla="*/ 49688 h 49687"/>
                <a:gd name="connsiteX12" fmla="*/ 1873 w 69289"/>
                <a:gd name="connsiteY12" fmla="*/ 49688 h 49687"/>
                <a:gd name="connsiteX13" fmla="*/ 1873 w 69289"/>
                <a:gd name="connsiteY13" fmla="*/ 1394 h 49687"/>
                <a:gd name="connsiteX14" fmla="*/ 13436 w 69289"/>
                <a:gd name="connsiteY14" fmla="*/ 1394 h 49687"/>
                <a:gd name="connsiteX15" fmla="*/ 13436 w 69289"/>
                <a:gd name="connsiteY15" fmla="*/ 6888 h 49687"/>
                <a:gd name="connsiteX16" fmla="*/ 26723 w 69289"/>
                <a:gd name="connsiteY16" fmla="*/ 10 h 49687"/>
                <a:gd name="connsiteX17" fmla="*/ 40202 w 69289"/>
                <a:gd name="connsiteY17" fmla="*/ 7995 h 49687"/>
                <a:gd name="connsiteX18" fmla="*/ 55490 w 69289"/>
                <a:gd name="connsiteY18" fmla="*/ 10 h 49687"/>
                <a:gd name="connsiteX19" fmla="*/ 71162 w 69289"/>
                <a:gd name="connsiteY19" fmla="*/ 18621 h 4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9289" h="49687">
                  <a:moveTo>
                    <a:pt x="71162" y="18621"/>
                  </a:moveTo>
                  <a:lnTo>
                    <a:pt x="71162" y="49688"/>
                  </a:lnTo>
                  <a:lnTo>
                    <a:pt x="59430" y="49688"/>
                  </a:lnTo>
                  <a:lnTo>
                    <a:pt x="59430" y="23476"/>
                  </a:lnTo>
                  <a:cubicBezTo>
                    <a:pt x="59430" y="14405"/>
                    <a:pt x="58258" y="9997"/>
                    <a:pt x="52019" y="9997"/>
                  </a:cubicBezTo>
                  <a:cubicBezTo>
                    <a:pt x="46419" y="9997"/>
                    <a:pt x="42395" y="15044"/>
                    <a:pt x="42395" y="22475"/>
                  </a:cubicBezTo>
                  <a:lnTo>
                    <a:pt x="42395" y="49688"/>
                  </a:lnTo>
                  <a:lnTo>
                    <a:pt x="30662" y="49688"/>
                  </a:lnTo>
                  <a:lnTo>
                    <a:pt x="30662" y="23476"/>
                  </a:lnTo>
                  <a:cubicBezTo>
                    <a:pt x="30662" y="14405"/>
                    <a:pt x="29661" y="9997"/>
                    <a:pt x="23337" y="9997"/>
                  </a:cubicBezTo>
                  <a:cubicBezTo>
                    <a:pt x="17737" y="9997"/>
                    <a:pt x="13606" y="15044"/>
                    <a:pt x="13606" y="22475"/>
                  </a:cubicBezTo>
                  <a:lnTo>
                    <a:pt x="13606" y="49688"/>
                  </a:lnTo>
                  <a:lnTo>
                    <a:pt x="1873" y="49688"/>
                  </a:lnTo>
                  <a:lnTo>
                    <a:pt x="1873" y="1394"/>
                  </a:lnTo>
                  <a:lnTo>
                    <a:pt x="13436" y="1394"/>
                  </a:lnTo>
                  <a:lnTo>
                    <a:pt x="13436" y="6888"/>
                  </a:lnTo>
                  <a:cubicBezTo>
                    <a:pt x="16391" y="2468"/>
                    <a:pt x="21408" y="-128"/>
                    <a:pt x="26723" y="10"/>
                  </a:cubicBezTo>
                  <a:cubicBezTo>
                    <a:pt x="33409" y="10"/>
                    <a:pt x="37902" y="2949"/>
                    <a:pt x="40202" y="7995"/>
                  </a:cubicBezTo>
                  <a:cubicBezTo>
                    <a:pt x="43542" y="2834"/>
                    <a:pt x="49345" y="-198"/>
                    <a:pt x="55490" y="10"/>
                  </a:cubicBezTo>
                  <a:cubicBezTo>
                    <a:pt x="65945" y="10"/>
                    <a:pt x="71162" y="6888"/>
                    <a:pt x="71162" y="1862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CCBC67AC-6A50-D1ED-6E4B-447F1B181DE1}"/>
                </a:ext>
              </a:extLst>
            </p:cNvPr>
            <p:cNvSpPr/>
            <p:nvPr/>
          </p:nvSpPr>
          <p:spPr>
            <a:xfrm>
              <a:off x="2972650" y="725608"/>
              <a:ext cx="14309" cy="70013"/>
            </a:xfrm>
            <a:custGeom>
              <a:avLst/>
              <a:gdLst>
                <a:gd name="connsiteX0" fmla="*/ 14884 w 14309"/>
                <a:gd name="connsiteY0" fmla="*/ 70013 h 70013"/>
                <a:gd name="connsiteX1" fmla="*/ 3151 w 14309"/>
                <a:gd name="connsiteY1" fmla="*/ 70013 h 70013"/>
                <a:gd name="connsiteX2" fmla="*/ 3151 w 14309"/>
                <a:gd name="connsiteY2" fmla="*/ 21720 h 70013"/>
                <a:gd name="connsiteX3" fmla="*/ 14884 w 14309"/>
                <a:gd name="connsiteY3" fmla="*/ 21720 h 70013"/>
                <a:gd name="connsiteX4" fmla="*/ 16183 w 14309"/>
                <a:gd name="connsiteY4" fmla="*/ 6963 h 70013"/>
                <a:gd name="connsiteX5" fmla="*/ 9028 w 14309"/>
                <a:gd name="connsiteY5" fmla="*/ 13926 h 70013"/>
                <a:gd name="connsiteX6" fmla="*/ 1873 w 14309"/>
                <a:gd name="connsiteY6" fmla="*/ 6963 h 70013"/>
                <a:gd name="connsiteX7" fmla="*/ 9028 w 14309"/>
                <a:gd name="connsiteY7" fmla="*/ 0 h 70013"/>
                <a:gd name="connsiteX8" fmla="*/ 16183 w 14309"/>
                <a:gd name="connsiteY8" fmla="*/ 6963 h 70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09" h="70013">
                  <a:moveTo>
                    <a:pt x="14884" y="70013"/>
                  </a:moveTo>
                  <a:lnTo>
                    <a:pt x="3151" y="70013"/>
                  </a:lnTo>
                  <a:lnTo>
                    <a:pt x="3151" y="21720"/>
                  </a:lnTo>
                  <a:lnTo>
                    <a:pt x="14884" y="21720"/>
                  </a:lnTo>
                  <a:close/>
                  <a:moveTo>
                    <a:pt x="16183" y="6963"/>
                  </a:moveTo>
                  <a:cubicBezTo>
                    <a:pt x="16102" y="10849"/>
                    <a:pt x="12914" y="13950"/>
                    <a:pt x="9028" y="13926"/>
                  </a:cubicBezTo>
                  <a:cubicBezTo>
                    <a:pt x="5142" y="13950"/>
                    <a:pt x="1954" y="10849"/>
                    <a:pt x="1873" y="6963"/>
                  </a:cubicBezTo>
                  <a:cubicBezTo>
                    <a:pt x="1954" y="3077"/>
                    <a:pt x="5142" y="-23"/>
                    <a:pt x="9028" y="0"/>
                  </a:cubicBezTo>
                  <a:cubicBezTo>
                    <a:pt x="12914" y="-23"/>
                    <a:pt x="16102" y="3077"/>
                    <a:pt x="16183" y="69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635B0A31-B96C-BB87-5C06-B4ABE20C5CBE}"/>
                </a:ext>
              </a:extLst>
            </p:cNvPr>
            <p:cNvSpPr/>
            <p:nvPr/>
          </p:nvSpPr>
          <p:spPr>
            <a:xfrm>
              <a:off x="2994072" y="746007"/>
              <a:ext cx="46206" cy="50950"/>
            </a:xfrm>
            <a:custGeom>
              <a:avLst/>
              <a:gdLst>
                <a:gd name="connsiteX0" fmla="*/ 47250 w 46206"/>
                <a:gd name="connsiteY0" fmla="*/ 12862 h 50950"/>
                <a:gd name="connsiteX1" fmla="*/ 37093 w 46206"/>
                <a:gd name="connsiteY1" fmla="*/ 16992 h 50950"/>
                <a:gd name="connsiteX2" fmla="*/ 26446 w 46206"/>
                <a:gd name="connsiteY2" fmla="*/ 9561 h 50950"/>
                <a:gd name="connsiteX3" fmla="*/ 14160 w 46206"/>
                <a:gd name="connsiteY3" fmla="*/ 25318 h 50950"/>
                <a:gd name="connsiteX4" fmla="*/ 26531 w 46206"/>
                <a:gd name="connsiteY4" fmla="*/ 41374 h 50950"/>
                <a:gd name="connsiteX5" fmla="*/ 37902 w 46206"/>
                <a:gd name="connsiteY5" fmla="*/ 32558 h 50950"/>
                <a:gd name="connsiteX6" fmla="*/ 48080 w 46206"/>
                <a:gd name="connsiteY6" fmla="*/ 36817 h 50950"/>
                <a:gd name="connsiteX7" fmla="*/ 25977 w 46206"/>
                <a:gd name="connsiteY7" fmla="*/ 50934 h 50950"/>
                <a:gd name="connsiteX8" fmla="*/ 1873 w 46206"/>
                <a:gd name="connsiteY8" fmla="*/ 25552 h 50950"/>
                <a:gd name="connsiteX9" fmla="*/ 25892 w 46206"/>
                <a:gd name="connsiteY9" fmla="*/ 0 h 50950"/>
                <a:gd name="connsiteX10" fmla="*/ 47335 w 46206"/>
                <a:gd name="connsiteY10" fmla="*/ 12925 h 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206" h="50950">
                  <a:moveTo>
                    <a:pt x="47250" y="12862"/>
                  </a:moveTo>
                  <a:lnTo>
                    <a:pt x="37093" y="16992"/>
                  </a:lnTo>
                  <a:cubicBezTo>
                    <a:pt x="35549" y="12455"/>
                    <a:pt x="31237" y="9446"/>
                    <a:pt x="26446" y="9561"/>
                  </a:cubicBezTo>
                  <a:cubicBezTo>
                    <a:pt x="19121" y="9561"/>
                    <a:pt x="14160" y="14970"/>
                    <a:pt x="14160" y="25318"/>
                  </a:cubicBezTo>
                  <a:cubicBezTo>
                    <a:pt x="14160" y="35667"/>
                    <a:pt x="18844" y="41374"/>
                    <a:pt x="26531" y="41374"/>
                  </a:cubicBezTo>
                  <a:cubicBezTo>
                    <a:pt x="33132" y="41374"/>
                    <a:pt x="36071" y="37328"/>
                    <a:pt x="37902" y="32558"/>
                  </a:cubicBezTo>
                  <a:lnTo>
                    <a:pt x="48080" y="36817"/>
                  </a:lnTo>
                  <a:cubicBezTo>
                    <a:pt x="44375" y="45671"/>
                    <a:pt x="35568" y="51296"/>
                    <a:pt x="25977" y="50934"/>
                  </a:cubicBezTo>
                  <a:cubicBezTo>
                    <a:pt x="10774" y="50934"/>
                    <a:pt x="1873" y="40288"/>
                    <a:pt x="1873" y="25552"/>
                  </a:cubicBezTo>
                  <a:cubicBezTo>
                    <a:pt x="1873" y="10817"/>
                    <a:pt x="11051" y="0"/>
                    <a:pt x="25892" y="0"/>
                  </a:cubicBezTo>
                  <a:cubicBezTo>
                    <a:pt x="36347" y="0"/>
                    <a:pt x="43758" y="5132"/>
                    <a:pt x="47335" y="129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42507EBA-7EAD-7C2D-8A23-AD7495928481}"/>
                </a:ext>
              </a:extLst>
            </p:cNvPr>
            <p:cNvSpPr/>
            <p:nvPr/>
          </p:nvSpPr>
          <p:spPr>
            <a:xfrm>
              <a:off x="3044324" y="747306"/>
              <a:ext cx="39414" cy="48314"/>
            </a:xfrm>
            <a:custGeom>
              <a:avLst/>
              <a:gdLst>
                <a:gd name="connsiteX0" fmla="*/ 38861 w 39414"/>
                <a:gd name="connsiteY0" fmla="*/ 9071 h 48314"/>
                <a:gd name="connsiteX1" fmla="*/ 14479 w 39414"/>
                <a:gd name="connsiteY1" fmla="*/ 38499 h 48314"/>
                <a:gd name="connsiteX2" fmla="*/ 39414 w 39414"/>
                <a:gd name="connsiteY2" fmla="*/ 38499 h 48314"/>
                <a:gd name="connsiteX3" fmla="*/ 39414 w 39414"/>
                <a:gd name="connsiteY3" fmla="*/ 48315 h 48314"/>
                <a:gd name="connsiteX4" fmla="*/ 0 w 39414"/>
                <a:gd name="connsiteY4" fmla="*/ 48315 h 48314"/>
                <a:gd name="connsiteX5" fmla="*/ 0 w 39414"/>
                <a:gd name="connsiteY5" fmla="*/ 39414 h 48314"/>
                <a:gd name="connsiteX6" fmla="*/ 24658 w 39414"/>
                <a:gd name="connsiteY6" fmla="*/ 9540 h 48314"/>
                <a:gd name="connsiteX7" fmla="*/ 2470 w 39414"/>
                <a:gd name="connsiteY7" fmla="*/ 9540 h 48314"/>
                <a:gd name="connsiteX8" fmla="*/ 2470 w 39414"/>
                <a:gd name="connsiteY8" fmla="*/ 0 h 48314"/>
                <a:gd name="connsiteX9" fmla="*/ 38861 w 39414"/>
                <a:gd name="connsiteY9" fmla="*/ 0 h 48314"/>
                <a:gd name="connsiteX10" fmla="*/ 38861 w 39414"/>
                <a:gd name="connsiteY10" fmla="*/ 9071 h 48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414" h="48314">
                  <a:moveTo>
                    <a:pt x="38861" y="9071"/>
                  </a:moveTo>
                  <a:lnTo>
                    <a:pt x="14479" y="38499"/>
                  </a:lnTo>
                  <a:lnTo>
                    <a:pt x="39414" y="38499"/>
                  </a:lnTo>
                  <a:lnTo>
                    <a:pt x="39414" y="48315"/>
                  </a:lnTo>
                  <a:lnTo>
                    <a:pt x="0" y="48315"/>
                  </a:lnTo>
                  <a:lnTo>
                    <a:pt x="0" y="39414"/>
                  </a:lnTo>
                  <a:lnTo>
                    <a:pt x="24658" y="9540"/>
                  </a:lnTo>
                  <a:lnTo>
                    <a:pt x="2470" y="9540"/>
                  </a:lnTo>
                  <a:lnTo>
                    <a:pt x="2470" y="0"/>
                  </a:lnTo>
                  <a:lnTo>
                    <a:pt x="38861" y="0"/>
                  </a:lnTo>
                  <a:lnTo>
                    <a:pt x="38861" y="907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D6A742FE-3895-4181-9049-F6EAFB0CEBD7}"/>
                </a:ext>
              </a:extLst>
            </p:cNvPr>
            <p:cNvSpPr/>
            <p:nvPr/>
          </p:nvSpPr>
          <p:spPr>
            <a:xfrm>
              <a:off x="3091532" y="745939"/>
              <a:ext cx="42437" cy="49724"/>
            </a:xfrm>
            <a:custGeom>
              <a:avLst/>
              <a:gdLst>
                <a:gd name="connsiteX0" fmla="*/ 44311 w 42437"/>
                <a:gd name="connsiteY0" fmla="*/ 18424 h 49724"/>
                <a:gd name="connsiteX1" fmla="*/ 44311 w 42437"/>
                <a:gd name="connsiteY1" fmla="*/ 49682 h 49724"/>
                <a:gd name="connsiteX2" fmla="*/ 32493 w 42437"/>
                <a:gd name="connsiteY2" fmla="*/ 49682 h 49724"/>
                <a:gd name="connsiteX3" fmla="*/ 32493 w 42437"/>
                <a:gd name="connsiteY3" fmla="*/ 22235 h 49724"/>
                <a:gd name="connsiteX4" fmla="*/ 24253 w 42437"/>
                <a:gd name="connsiteY4" fmla="*/ 10034 h 49724"/>
                <a:gd name="connsiteX5" fmla="*/ 13606 w 42437"/>
                <a:gd name="connsiteY5" fmla="*/ 22682 h 49724"/>
                <a:gd name="connsiteX6" fmla="*/ 13606 w 42437"/>
                <a:gd name="connsiteY6" fmla="*/ 49725 h 49724"/>
                <a:gd name="connsiteX7" fmla="*/ 1873 w 42437"/>
                <a:gd name="connsiteY7" fmla="*/ 49725 h 49724"/>
                <a:gd name="connsiteX8" fmla="*/ 1873 w 42437"/>
                <a:gd name="connsiteY8" fmla="*/ 1389 h 49724"/>
                <a:gd name="connsiteX9" fmla="*/ 13436 w 42437"/>
                <a:gd name="connsiteY9" fmla="*/ 1389 h 49724"/>
                <a:gd name="connsiteX10" fmla="*/ 13436 w 42437"/>
                <a:gd name="connsiteY10" fmla="*/ 7606 h 49724"/>
                <a:gd name="connsiteX11" fmla="*/ 27915 w 42437"/>
                <a:gd name="connsiteY11" fmla="*/ 5 h 49724"/>
                <a:gd name="connsiteX12" fmla="*/ 44311 w 42437"/>
                <a:gd name="connsiteY12" fmla="*/ 18424 h 4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49724">
                  <a:moveTo>
                    <a:pt x="44311" y="18424"/>
                  </a:moveTo>
                  <a:lnTo>
                    <a:pt x="44311" y="49682"/>
                  </a:lnTo>
                  <a:lnTo>
                    <a:pt x="32493" y="49682"/>
                  </a:lnTo>
                  <a:lnTo>
                    <a:pt x="32493" y="22235"/>
                  </a:lnTo>
                  <a:cubicBezTo>
                    <a:pt x="32493" y="14527"/>
                    <a:pt x="30854" y="10034"/>
                    <a:pt x="24253" y="10034"/>
                  </a:cubicBezTo>
                  <a:cubicBezTo>
                    <a:pt x="18099" y="10034"/>
                    <a:pt x="13606" y="15166"/>
                    <a:pt x="13606" y="22682"/>
                  </a:cubicBezTo>
                  <a:lnTo>
                    <a:pt x="13606" y="49725"/>
                  </a:lnTo>
                  <a:lnTo>
                    <a:pt x="1873" y="49725"/>
                  </a:lnTo>
                  <a:lnTo>
                    <a:pt x="1873" y="1389"/>
                  </a:lnTo>
                  <a:lnTo>
                    <a:pt x="13436" y="1389"/>
                  </a:lnTo>
                  <a:lnTo>
                    <a:pt x="13436" y="7606"/>
                  </a:lnTo>
                  <a:cubicBezTo>
                    <a:pt x="16628" y="2745"/>
                    <a:pt x="22100" y="-127"/>
                    <a:pt x="27915" y="5"/>
                  </a:cubicBezTo>
                  <a:cubicBezTo>
                    <a:pt x="38455" y="5"/>
                    <a:pt x="44311" y="6882"/>
                    <a:pt x="44311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C27282AD-F0CB-6838-1F39-271CB6A8B74A}"/>
                </a:ext>
              </a:extLst>
            </p:cNvPr>
            <p:cNvSpPr/>
            <p:nvPr/>
          </p:nvSpPr>
          <p:spPr>
            <a:xfrm>
              <a:off x="3142019" y="745943"/>
              <a:ext cx="43885" cy="51038"/>
            </a:xfrm>
            <a:custGeom>
              <a:avLst/>
              <a:gdLst>
                <a:gd name="connsiteX0" fmla="*/ 24593 w 43885"/>
                <a:gd name="connsiteY0" fmla="*/ 27405 h 51038"/>
                <a:gd name="connsiteX1" fmla="*/ 13947 w 43885"/>
                <a:gd name="connsiteY1" fmla="*/ 35113 h 51038"/>
                <a:gd name="connsiteX2" fmla="*/ 21272 w 43885"/>
                <a:gd name="connsiteY2" fmla="*/ 41501 h 51038"/>
                <a:gd name="connsiteX3" fmla="*/ 32451 w 43885"/>
                <a:gd name="connsiteY3" fmla="*/ 31429 h 51038"/>
                <a:gd name="connsiteX4" fmla="*/ 32451 w 43885"/>
                <a:gd name="connsiteY4" fmla="*/ 26191 h 51038"/>
                <a:gd name="connsiteX5" fmla="*/ 44119 w 43885"/>
                <a:gd name="connsiteY5" fmla="*/ 15225 h 51038"/>
                <a:gd name="connsiteX6" fmla="*/ 44119 w 43885"/>
                <a:gd name="connsiteY6" fmla="*/ 39138 h 51038"/>
                <a:gd name="connsiteX7" fmla="*/ 45759 w 43885"/>
                <a:gd name="connsiteY7" fmla="*/ 49678 h 51038"/>
                <a:gd name="connsiteX8" fmla="*/ 33941 w 43885"/>
                <a:gd name="connsiteY8" fmla="*/ 49678 h 51038"/>
                <a:gd name="connsiteX9" fmla="*/ 32578 w 43885"/>
                <a:gd name="connsiteY9" fmla="*/ 44631 h 51038"/>
                <a:gd name="connsiteX10" fmla="*/ 18184 w 43885"/>
                <a:gd name="connsiteY10" fmla="*/ 51020 h 51038"/>
                <a:gd name="connsiteX11" fmla="*/ 1873 w 43885"/>
                <a:gd name="connsiteY11" fmla="*/ 36114 h 51038"/>
                <a:gd name="connsiteX12" fmla="*/ 21570 w 43885"/>
                <a:gd name="connsiteY12" fmla="*/ 19803 h 51038"/>
                <a:gd name="connsiteX13" fmla="*/ 32387 w 43885"/>
                <a:gd name="connsiteY13" fmla="*/ 18419 h 51038"/>
                <a:gd name="connsiteX14" fmla="*/ 32387 w 43885"/>
                <a:gd name="connsiteY14" fmla="*/ 16034 h 51038"/>
                <a:gd name="connsiteX15" fmla="*/ 24040 w 43885"/>
                <a:gd name="connsiteY15" fmla="*/ 8624 h 51038"/>
                <a:gd name="connsiteX16" fmla="*/ 15331 w 43885"/>
                <a:gd name="connsiteY16" fmla="*/ 15587 h 51038"/>
                <a:gd name="connsiteX17" fmla="*/ 3790 w 43885"/>
                <a:gd name="connsiteY17" fmla="*/ 15587 h 51038"/>
                <a:gd name="connsiteX18" fmla="*/ 24317 w 43885"/>
                <a:gd name="connsiteY18" fmla="*/ 0 h 51038"/>
                <a:gd name="connsiteX19" fmla="*/ 44119 w 43885"/>
                <a:gd name="connsiteY19" fmla="*/ 15225 h 51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885" h="51038">
                  <a:moveTo>
                    <a:pt x="24593" y="27405"/>
                  </a:moveTo>
                  <a:cubicBezTo>
                    <a:pt x="16992" y="28406"/>
                    <a:pt x="13947" y="30514"/>
                    <a:pt x="13947" y="35113"/>
                  </a:cubicBezTo>
                  <a:cubicBezTo>
                    <a:pt x="13947" y="38946"/>
                    <a:pt x="16076" y="41501"/>
                    <a:pt x="21272" y="41501"/>
                  </a:cubicBezTo>
                  <a:cubicBezTo>
                    <a:pt x="27234" y="41501"/>
                    <a:pt x="32451" y="37477"/>
                    <a:pt x="32451" y="31429"/>
                  </a:cubicBezTo>
                  <a:lnTo>
                    <a:pt x="32451" y="26191"/>
                  </a:lnTo>
                  <a:close/>
                  <a:moveTo>
                    <a:pt x="44119" y="15225"/>
                  </a:moveTo>
                  <a:lnTo>
                    <a:pt x="44119" y="39138"/>
                  </a:lnTo>
                  <a:cubicBezTo>
                    <a:pt x="43968" y="42726"/>
                    <a:pt x="44524" y="46307"/>
                    <a:pt x="45759" y="49678"/>
                  </a:cubicBezTo>
                  <a:lnTo>
                    <a:pt x="33941" y="49678"/>
                  </a:lnTo>
                  <a:cubicBezTo>
                    <a:pt x="33296" y="48053"/>
                    <a:pt x="32838" y="46360"/>
                    <a:pt x="32578" y="44631"/>
                  </a:cubicBezTo>
                  <a:cubicBezTo>
                    <a:pt x="29056" y="48914"/>
                    <a:pt x="23720" y="51281"/>
                    <a:pt x="18184" y="51020"/>
                  </a:cubicBezTo>
                  <a:cubicBezTo>
                    <a:pt x="7835" y="51020"/>
                    <a:pt x="1873" y="44802"/>
                    <a:pt x="1873" y="36114"/>
                  </a:cubicBezTo>
                  <a:cubicBezTo>
                    <a:pt x="1873" y="27426"/>
                    <a:pt x="7367" y="21549"/>
                    <a:pt x="21570" y="19803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55"/>
                    <a:pt x="30641" y="8624"/>
                    <a:pt x="24040" y="8624"/>
                  </a:cubicBezTo>
                  <a:cubicBezTo>
                    <a:pt x="17992" y="8624"/>
                    <a:pt x="15522" y="10541"/>
                    <a:pt x="15331" y="15587"/>
                  </a:cubicBezTo>
                  <a:lnTo>
                    <a:pt x="3790" y="15587"/>
                  </a:lnTo>
                  <a:cubicBezTo>
                    <a:pt x="4066" y="4940"/>
                    <a:pt x="11945" y="0"/>
                    <a:pt x="24317" y="0"/>
                  </a:cubicBezTo>
                  <a:cubicBezTo>
                    <a:pt x="38711" y="0"/>
                    <a:pt x="44119" y="5686"/>
                    <a:pt x="44119" y="152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B0841349-D774-B3AC-54BD-9C76F32F80F0}"/>
                </a:ext>
              </a:extLst>
            </p:cNvPr>
            <p:cNvSpPr/>
            <p:nvPr/>
          </p:nvSpPr>
          <p:spPr>
            <a:xfrm>
              <a:off x="1971620" y="467041"/>
              <a:ext cx="2129" cy="421334"/>
            </a:xfrm>
            <a:custGeom>
              <a:avLst/>
              <a:gdLst>
                <a:gd name="connsiteX0" fmla="*/ 0 w 2129"/>
                <a:gd name="connsiteY0" fmla="*/ 421335 h 421334"/>
                <a:gd name="connsiteX1" fmla="*/ 0 w 2129"/>
                <a:gd name="connsiteY1" fmla="*/ 0 h 421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9" h="421334">
                  <a:moveTo>
                    <a:pt x="0" y="421335"/>
                  </a:moveTo>
                  <a:lnTo>
                    <a:pt x="0" y="0"/>
                  </a:lnTo>
                </a:path>
              </a:pathLst>
            </a:custGeom>
            <a:ln w="2123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30F681AB-AF54-4ADC-C85B-638154F99B1C}"/>
                </a:ext>
              </a:extLst>
            </p:cNvPr>
            <p:cNvSpPr/>
            <p:nvPr/>
          </p:nvSpPr>
          <p:spPr>
            <a:xfrm>
              <a:off x="1059129" y="578661"/>
              <a:ext cx="48249" cy="71737"/>
            </a:xfrm>
            <a:custGeom>
              <a:avLst/>
              <a:gdLst>
                <a:gd name="connsiteX0" fmla="*/ 7729 w 48249"/>
                <a:gd name="connsiteY0" fmla="*/ 41927 h 71737"/>
                <a:gd name="connsiteX1" fmla="*/ 7729 w 48249"/>
                <a:gd name="connsiteY1" fmla="*/ 71738 h 71737"/>
                <a:gd name="connsiteX2" fmla="*/ 1873 w 48249"/>
                <a:gd name="connsiteY2" fmla="*/ 71738 h 71737"/>
                <a:gd name="connsiteX3" fmla="*/ 1873 w 48249"/>
                <a:gd name="connsiteY3" fmla="*/ 0 h 71737"/>
                <a:gd name="connsiteX4" fmla="*/ 26510 w 48249"/>
                <a:gd name="connsiteY4" fmla="*/ 0 h 71737"/>
                <a:gd name="connsiteX5" fmla="*/ 43949 w 48249"/>
                <a:gd name="connsiteY5" fmla="*/ 5728 h 71737"/>
                <a:gd name="connsiteX6" fmla="*/ 50103 w 48249"/>
                <a:gd name="connsiteY6" fmla="*/ 20910 h 71737"/>
                <a:gd name="connsiteX7" fmla="*/ 43949 w 48249"/>
                <a:gd name="connsiteY7" fmla="*/ 36157 h 71737"/>
                <a:gd name="connsiteX8" fmla="*/ 26510 w 48249"/>
                <a:gd name="connsiteY8" fmla="*/ 41863 h 71737"/>
                <a:gd name="connsiteX9" fmla="*/ 7729 w 48249"/>
                <a:gd name="connsiteY9" fmla="*/ 36902 h 71737"/>
                <a:gd name="connsiteX10" fmla="*/ 26510 w 48249"/>
                <a:gd name="connsiteY10" fmla="*/ 36902 h 71737"/>
                <a:gd name="connsiteX11" fmla="*/ 39818 w 48249"/>
                <a:gd name="connsiteY11" fmla="*/ 32409 h 71737"/>
                <a:gd name="connsiteX12" fmla="*/ 44269 w 48249"/>
                <a:gd name="connsiteY12" fmla="*/ 21060 h 71737"/>
                <a:gd name="connsiteX13" fmla="*/ 39839 w 48249"/>
                <a:gd name="connsiteY13" fmla="*/ 9625 h 71737"/>
                <a:gd name="connsiteX14" fmla="*/ 26510 w 48249"/>
                <a:gd name="connsiteY14" fmla="*/ 5089 h 71737"/>
                <a:gd name="connsiteX15" fmla="*/ 7729 w 48249"/>
                <a:gd name="connsiteY15" fmla="*/ 5089 h 71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8249" h="71737">
                  <a:moveTo>
                    <a:pt x="7729" y="41927"/>
                  </a:moveTo>
                  <a:lnTo>
                    <a:pt x="7729" y="71738"/>
                  </a:lnTo>
                  <a:lnTo>
                    <a:pt x="1873" y="71738"/>
                  </a:lnTo>
                  <a:lnTo>
                    <a:pt x="1873" y="0"/>
                  </a:lnTo>
                  <a:lnTo>
                    <a:pt x="26510" y="0"/>
                  </a:lnTo>
                  <a:cubicBezTo>
                    <a:pt x="34026" y="0"/>
                    <a:pt x="39818" y="1917"/>
                    <a:pt x="43949" y="5728"/>
                  </a:cubicBezTo>
                  <a:cubicBezTo>
                    <a:pt x="48101" y="9661"/>
                    <a:pt x="50337" y="15197"/>
                    <a:pt x="50103" y="20910"/>
                  </a:cubicBezTo>
                  <a:cubicBezTo>
                    <a:pt x="50359" y="26645"/>
                    <a:pt x="48123" y="32209"/>
                    <a:pt x="43949" y="36157"/>
                  </a:cubicBezTo>
                  <a:cubicBezTo>
                    <a:pt x="39818" y="39947"/>
                    <a:pt x="34026" y="41863"/>
                    <a:pt x="26510" y="41863"/>
                  </a:cubicBezTo>
                  <a:close/>
                  <a:moveTo>
                    <a:pt x="7729" y="36902"/>
                  </a:moveTo>
                  <a:lnTo>
                    <a:pt x="26510" y="36902"/>
                  </a:lnTo>
                  <a:cubicBezTo>
                    <a:pt x="32408" y="36902"/>
                    <a:pt x="36837" y="35390"/>
                    <a:pt x="39818" y="32409"/>
                  </a:cubicBezTo>
                  <a:cubicBezTo>
                    <a:pt x="42778" y="29392"/>
                    <a:pt x="44396" y="25291"/>
                    <a:pt x="44269" y="21060"/>
                  </a:cubicBezTo>
                  <a:cubicBezTo>
                    <a:pt x="44396" y="16807"/>
                    <a:pt x="42799" y="12687"/>
                    <a:pt x="39839" y="9625"/>
                  </a:cubicBezTo>
                  <a:cubicBezTo>
                    <a:pt x="36880" y="6601"/>
                    <a:pt x="32451" y="5089"/>
                    <a:pt x="26510" y="5089"/>
                  </a:cubicBezTo>
                  <a:lnTo>
                    <a:pt x="7729" y="508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CEBE29CB-363D-5C68-7471-6B8974DB4BF7}"/>
                </a:ext>
              </a:extLst>
            </p:cNvPr>
            <p:cNvSpPr/>
            <p:nvPr/>
          </p:nvSpPr>
          <p:spPr>
            <a:xfrm>
              <a:off x="1115722" y="596235"/>
              <a:ext cx="47025" cy="55138"/>
            </a:xfrm>
            <a:custGeom>
              <a:avLst/>
              <a:gdLst>
                <a:gd name="connsiteX0" fmla="*/ 2027 w 47025"/>
                <a:gd name="connsiteY0" fmla="*/ 26695 h 55138"/>
                <a:gd name="connsiteX1" fmla="*/ 8415 w 47025"/>
                <a:gd name="connsiteY1" fmla="*/ 7531 h 55138"/>
                <a:gd name="connsiteX2" fmla="*/ 25450 w 47025"/>
                <a:gd name="connsiteY2" fmla="*/ 15 h 55138"/>
                <a:gd name="connsiteX3" fmla="*/ 42485 w 47025"/>
                <a:gd name="connsiteY3" fmla="*/ 7531 h 55138"/>
                <a:gd name="connsiteX4" fmla="*/ 48873 w 47025"/>
                <a:gd name="connsiteY4" fmla="*/ 26695 h 55138"/>
                <a:gd name="connsiteX5" fmla="*/ 48873 w 47025"/>
                <a:gd name="connsiteY5" fmla="*/ 28314 h 55138"/>
                <a:gd name="connsiteX6" fmla="*/ 42485 w 47025"/>
                <a:gd name="connsiteY6" fmla="*/ 47627 h 55138"/>
                <a:gd name="connsiteX7" fmla="*/ 25450 w 47025"/>
                <a:gd name="connsiteY7" fmla="*/ 55122 h 55138"/>
                <a:gd name="connsiteX8" fmla="*/ 8287 w 47025"/>
                <a:gd name="connsiteY8" fmla="*/ 47627 h 55138"/>
                <a:gd name="connsiteX9" fmla="*/ 1899 w 47025"/>
                <a:gd name="connsiteY9" fmla="*/ 28314 h 55138"/>
                <a:gd name="connsiteX10" fmla="*/ 7925 w 47025"/>
                <a:gd name="connsiteY10" fmla="*/ 28292 h 55138"/>
                <a:gd name="connsiteX11" fmla="*/ 12589 w 47025"/>
                <a:gd name="connsiteY11" fmla="*/ 43815 h 55138"/>
                <a:gd name="connsiteX12" fmla="*/ 25620 w 47025"/>
                <a:gd name="connsiteY12" fmla="*/ 50097 h 55138"/>
                <a:gd name="connsiteX13" fmla="*/ 38545 w 47025"/>
                <a:gd name="connsiteY13" fmla="*/ 43815 h 55138"/>
                <a:gd name="connsiteX14" fmla="*/ 43230 w 47025"/>
                <a:gd name="connsiteY14" fmla="*/ 28292 h 55138"/>
                <a:gd name="connsiteX15" fmla="*/ 43230 w 47025"/>
                <a:gd name="connsiteY15" fmla="*/ 26674 h 55138"/>
                <a:gd name="connsiteX16" fmla="*/ 38503 w 47025"/>
                <a:gd name="connsiteY16" fmla="*/ 11258 h 55138"/>
                <a:gd name="connsiteX17" fmla="*/ 25535 w 47025"/>
                <a:gd name="connsiteY17" fmla="*/ 4870 h 55138"/>
                <a:gd name="connsiteX18" fmla="*/ 12589 w 47025"/>
                <a:gd name="connsiteY18" fmla="*/ 11258 h 55138"/>
                <a:gd name="connsiteX19" fmla="*/ 7925 w 47025"/>
                <a:gd name="connsiteY19" fmla="*/ 26674 h 5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7025" h="55138">
                  <a:moveTo>
                    <a:pt x="2027" y="26695"/>
                  </a:moveTo>
                  <a:cubicBezTo>
                    <a:pt x="1750" y="19743"/>
                    <a:pt x="4029" y="12931"/>
                    <a:pt x="8415" y="7531"/>
                  </a:cubicBezTo>
                  <a:cubicBezTo>
                    <a:pt x="12653" y="2557"/>
                    <a:pt x="18913" y="-211"/>
                    <a:pt x="25450" y="15"/>
                  </a:cubicBezTo>
                  <a:cubicBezTo>
                    <a:pt x="31987" y="-226"/>
                    <a:pt x="38269" y="2544"/>
                    <a:pt x="42485" y="7531"/>
                  </a:cubicBezTo>
                  <a:cubicBezTo>
                    <a:pt x="46871" y="12927"/>
                    <a:pt x="49150" y="19743"/>
                    <a:pt x="48873" y="26695"/>
                  </a:cubicBezTo>
                  <a:lnTo>
                    <a:pt x="48873" y="28314"/>
                  </a:lnTo>
                  <a:cubicBezTo>
                    <a:pt x="49171" y="35315"/>
                    <a:pt x="46914" y="42187"/>
                    <a:pt x="42485" y="47627"/>
                  </a:cubicBezTo>
                  <a:cubicBezTo>
                    <a:pt x="38248" y="52605"/>
                    <a:pt x="31987" y="55369"/>
                    <a:pt x="25450" y="55122"/>
                  </a:cubicBezTo>
                  <a:cubicBezTo>
                    <a:pt x="18892" y="55376"/>
                    <a:pt x="12567" y="52616"/>
                    <a:pt x="8287" y="47627"/>
                  </a:cubicBezTo>
                  <a:cubicBezTo>
                    <a:pt x="3858" y="42187"/>
                    <a:pt x="1601" y="35315"/>
                    <a:pt x="1899" y="28314"/>
                  </a:cubicBezTo>
                  <a:close/>
                  <a:moveTo>
                    <a:pt x="7925" y="28292"/>
                  </a:moveTo>
                  <a:cubicBezTo>
                    <a:pt x="7734" y="33837"/>
                    <a:pt x="9373" y="39293"/>
                    <a:pt x="12589" y="43815"/>
                  </a:cubicBezTo>
                  <a:cubicBezTo>
                    <a:pt x="15613" y="47955"/>
                    <a:pt x="20489" y="50312"/>
                    <a:pt x="25620" y="50097"/>
                  </a:cubicBezTo>
                  <a:cubicBezTo>
                    <a:pt x="30710" y="50289"/>
                    <a:pt x="35543" y="47934"/>
                    <a:pt x="38545" y="43815"/>
                  </a:cubicBezTo>
                  <a:cubicBezTo>
                    <a:pt x="41761" y="39295"/>
                    <a:pt x="43422" y="33839"/>
                    <a:pt x="43230" y="28292"/>
                  </a:cubicBezTo>
                  <a:lnTo>
                    <a:pt x="43230" y="26674"/>
                  </a:lnTo>
                  <a:cubicBezTo>
                    <a:pt x="43400" y="21155"/>
                    <a:pt x="41739" y="15736"/>
                    <a:pt x="38503" y="11258"/>
                  </a:cubicBezTo>
                  <a:cubicBezTo>
                    <a:pt x="35522" y="7097"/>
                    <a:pt x="30646" y="4699"/>
                    <a:pt x="25535" y="4870"/>
                  </a:cubicBezTo>
                  <a:cubicBezTo>
                    <a:pt x="20425" y="4686"/>
                    <a:pt x="15549" y="7088"/>
                    <a:pt x="12589" y="11258"/>
                  </a:cubicBezTo>
                  <a:cubicBezTo>
                    <a:pt x="9395" y="15751"/>
                    <a:pt x="7755" y="21163"/>
                    <a:pt x="7925" y="26674"/>
                  </a:cubicBez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1BAC12CE-5763-F3F4-34A3-CA37915652B5}"/>
                </a:ext>
              </a:extLst>
            </p:cNvPr>
            <p:cNvSpPr/>
            <p:nvPr/>
          </p:nvSpPr>
          <p:spPr>
            <a:xfrm>
              <a:off x="1175966" y="573615"/>
              <a:ext cx="5855" cy="76699"/>
            </a:xfrm>
            <a:custGeom>
              <a:avLst/>
              <a:gdLst>
                <a:gd name="connsiteX0" fmla="*/ 0 w 5855"/>
                <a:gd name="connsiteY0" fmla="*/ 0 h 76699"/>
                <a:gd name="connsiteX1" fmla="*/ 5856 w 5855"/>
                <a:gd name="connsiteY1" fmla="*/ 0 h 76699"/>
                <a:gd name="connsiteX2" fmla="*/ 5856 w 5855"/>
                <a:gd name="connsiteY2" fmla="*/ 76699 h 76699"/>
                <a:gd name="connsiteX3" fmla="*/ 0 w 5855"/>
                <a:gd name="connsiteY3" fmla="*/ 76699 h 7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55" h="76699">
                  <a:moveTo>
                    <a:pt x="0" y="0"/>
                  </a:moveTo>
                  <a:lnTo>
                    <a:pt x="5856" y="0"/>
                  </a:lnTo>
                  <a:lnTo>
                    <a:pt x="5856" y="76699"/>
                  </a:lnTo>
                  <a:lnTo>
                    <a:pt x="0" y="7669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267089DE-C005-78F2-73CF-1E1B4DFA9148}"/>
                </a:ext>
              </a:extLst>
            </p:cNvPr>
            <p:cNvSpPr/>
            <p:nvPr/>
          </p:nvSpPr>
          <p:spPr>
            <a:xfrm>
              <a:off x="1195887" y="596006"/>
              <a:ext cx="40093" cy="55241"/>
            </a:xfrm>
            <a:custGeom>
              <a:avLst/>
              <a:gdLst>
                <a:gd name="connsiteX0" fmla="*/ 35932 w 40093"/>
                <a:gd name="connsiteY0" fmla="*/ 40765 h 55241"/>
                <a:gd name="connsiteX1" fmla="*/ 32866 w 40093"/>
                <a:gd name="connsiteY1" fmla="*/ 34250 h 55241"/>
                <a:gd name="connsiteX2" fmla="*/ 21772 w 40093"/>
                <a:gd name="connsiteY2" fmla="*/ 29693 h 55241"/>
                <a:gd name="connsiteX3" fmla="*/ 7675 w 40093"/>
                <a:gd name="connsiteY3" fmla="*/ 24220 h 55241"/>
                <a:gd name="connsiteX4" fmla="*/ 3204 w 40093"/>
                <a:gd name="connsiteY4" fmla="*/ 14596 h 55241"/>
                <a:gd name="connsiteX5" fmla="*/ 8335 w 40093"/>
                <a:gd name="connsiteY5" fmla="*/ 4290 h 55241"/>
                <a:gd name="connsiteX6" fmla="*/ 21942 w 40093"/>
                <a:gd name="connsiteY6" fmla="*/ 31 h 55241"/>
                <a:gd name="connsiteX7" fmla="*/ 36187 w 40093"/>
                <a:gd name="connsiteY7" fmla="*/ 4481 h 55241"/>
                <a:gd name="connsiteX8" fmla="*/ 41213 w 40093"/>
                <a:gd name="connsiteY8" fmla="*/ 15618 h 55241"/>
                <a:gd name="connsiteX9" fmla="*/ 41213 w 40093"/>
                <a:gd name="connsiteY9" fmla="*/ 15916 h 55241"/>
                <a:gd name="connsiteX10" fmla="*/ 35762 w 40093"/>
                <a:gd name="connsiteY10" fmla="*/ 15916 h 55241"/>
                <a:gd name="connsiteX11" fmla="*/ 32056 w 40093"/>
                <a:gd name="connsiteY11" fmla="*/ 8293 h 55241"/>
                <a:gd name="connsiteX12" fmla="*/ 22048 w 40093"/>
                <a:gd name="connsiteY12" fmla="*/ 5035 h 55241"/>
                <a:gd name="connsiteX13" fmla="*/ 12381 w 40093"/>
                <a:gd name="connsiteY13" fmla="*/ 7803 h 55241"/>
                <a:gd name="connsiteX14" fmla="*/ 9166 w 40093"/>
                <a:gd name="connsiteY14" fmla="*/ 14191 h 55241"/>
                <a:gd name="connsiteX15" fmla="*/ 11934 w 40093"/>
                <a:gd name="connsiteY15" fmla="*/ 20260 h 55241"/>
                <a:gd name="connsiteX16" fmla="*/ 23028 w 40093"/>
                <a:gd name="connsiteY16" fmla="*/ 24518 h 55241"/>
                <a:gd name="connsiteX17" fmla="*/ 37231 w 40093"/>
                <a:gd name="connsiteY17" fmla="*/ 30310 h 55241"/>
                <a:gd name="connsiteX18" fmla="*/ 41958 w 40093"/>
                <a:gd name="connsiteY18" fmla="*/ 40297 h 55241"/>
                <a:gd name="connsiteX19" fmla="*/ 36571 w 40093"/>
                <a:gd name="connsiteY19" fmla="*/ 51093 h 55241"/>
                <a:gd name="connsiteX20" fmla="*/ 22325 w 40093"/>
                <a:gd name="connsiteY20" fmla="*/ 55202 h 55241"/>
                <a:gd name="connsiteX21" fmla="*/ 7122 w 40093"/>
                <a:gd name="connsiteY21" fmla="*/ 50582 h 55241"/>
                <a:gd name="connsiteX22" fmla="*/ 1883 w 40093"/>
                <a:gd name="connsiteY22" fmla="*/ 39573 h 55241"/>
                <a:gd name="connsiteX23" fmla="*/ 1883 w 40093"/>
                <a:gd name="connsiteY23" fmla="*/ 39275 h 55241"/>
                <a:gd name="connsiteX24" fmla="*/ 7292 w 40093"/>
                <a:gd name="connsiteY24" fmla="*/ 39275 h 55241"/>
                <a:gd name="connsiteX25" fmla="*/ 11977 w 40093"/>
                <a:gd name="connsiteY25" fmla="*/ 47601 h 55241"/>
                <a:gd name="connsiteX26" fmla="*/ 22219 w 40093"/>
                <a:gd name="connsiteY26" fmla="*/ 50177 h 55241"/>
                <a:gd name="connsiteX27" fmla="*/ 32312 w 40093"/>
                <a:gd name="connsiteY27" fmla="*/ 47388 h 55241"/>
                <a:gd name="connsiteX28" fmla="*/ 35996 w 40093"/>
                <a:gd name="connsiteY28" fmla="*/ 40616 h 5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093" h="55241">
                  <a:moveTo>
                    <a:pt x="35932" y="40765"/>
                  </a:moveTo>
                  <a:cubicBezTo>
                    <a:pt x="35932" y="38246"/>
                    <a:pt x="34803" y="35861"/>
                    <a:pt x="32866" y="34250"/>
                  </a:cubicBezTo>
                  <a:cubicBezTo>
                    <a:pt x="29586" y="31850"/>
                    <a:pt x="25796" y="30285"/>
                    <a:pt x="21772" y="29693"/>
                  </a:cubicBezTo>
                  <a:cubicBezTo>
                    <a:pt x="16746" y="28845"/>
                    <a:pt x="11955" y="26984"/>
                    <a:pt x="7675" y="24220"/>
                  </a:cubicBezTo>
                  <a:cubicBezTo>
                    <a:pt x="4673" y="21959"/>
                    <a:pt x="2991" y="18350"/>
                    <a:pt x="3204" y="14596"/>
                  </a:cubicBezTo>
                  <a:cubicBezTo>
                    <a:pt x="3182" y="10541"/>
                    <a:pt x="5077" y="6715"/>
                    <a:pt x="8335" y="4290"/>
                  </a:cubicBezTo>
                  <a:cubicBezTo>
                    <a:pt x="12232" y="1319"/>
                    <a:pt x="17044" y="-188"/>
                    <a:pt x="21942" y="31"/>
                  </a:cubicBezTo>
                  <a:cubicBezTo>
                    <a:pt x="27074" y="-244"/>
                    <a:pt x="32120" y="1336"/>
                    <a:pt x="36187" y="4481"/>
                  </a:cubicBezTo>
                  <a:cubicBezTo>
                    <a:pt x="39573" y="7160"/>
                    <a:pt x="41447" y="11310"/>
                    <a:pt x="41213" y="15618"/>
                  </a:cubicBezTo>
                  <a:lnTo>
                    <a:pt x="41213" y="15916"/>
                  </a:lnTo>
                  <a:lnTo>
                    <a:pt x="35762" y="15916"/>
                  </a:lnTo>
                  <a:cubicBezTo>
                    <a:pt x="35740" y="12945"/>
                    <a:pt x="34377" y="10143"/>
                    <a:pt x="32056" y="8293"/>
                  </a:cubicBezTo>
                  <a:cubicBezTo>
                    <a:pt x="29246" y="6006"/>
                    <a:pt x="25668" y="4845"/>
                    <a:pt x="22048" y="5035"/>
                  </a:cubicBezTo>
                  <a:cubicBezTo>
                    <a:pt x="18599" y="4781"/>
                    <a:pt x="15171" y="5763"/>
                    <a:pt x="12381" y="7803"/>
                  </a:cubicBezTo>
                  <a:cubicBezTo>
                    <a:pt x="10401" y="9340"/>
                    <a:pt x="9230" y="11687"/>
                    <a:pt x="9166" y="14191"/>
                  </a:cubicBezTo>
                  <a:cubicBezTo>
                    <a:pt x="9123" y="16529"/>
                    <a:pt x="10145" y="18763"/>
                    <a:pt x="11934" y="20260"/>
                  </a:cubicBezTo>
                  <a:cubicBezTo>
                    <a:pt x="13786" y="21857"/>
                    <a:pt x="17492" y="23241"/>
                    <a:pt x="23028" y="24518"/>
                  </a:cubicBezTo>
                  <a:cubicBezTo>
                    <a:pt x="28117" y="25413"/>
                    <a:pt x="32972" y="27387"/>
                    <a:pt x="37231" y="30310"/>
                  </a:cubicBezTo>
                  <a:cubicBezTo>
                    <a:pt x="40339" y="32672"/>
                    <a:pt x="42107" y="36398"/>
                    <a:pt x="41958" y="40297"/>
                  </a:cubicBezTo>
                  <a:cubicBezTo>
                    <a:pt x="42043" y="44564"/>
                    <a:pt x="40042" y="48601"/>
                    <a:pt x="36571" y="51093"/>
                  </a:cubicBezTo>
                  <a:cubicBezTo>
                    <a:pt x="32418" y="54010"/>
                    <a:pt x="27393" y="55456"/>
                    <a:pt x="22325" y="55202"/>
                  </a:cubicBezTo>
                  <a:cubicBezTo>
                    <a:pt x="16874" y="55522"/>
                    <a:pt x="11487" y="53882"/>
                    <a:pt x="7122" y="50582"/>
                  </a:cubicBezTo>
                  <a:cubicBezTo>
                    <a:pt x="3672" y="47997"/>
                    <a:pt x="1713" y="43881"/>
                    <a:pt x="1883" y="39573"/>
                  </a:cubicBezTo>
                  <a:lnTo>
                    <a:pt x="1883" y="39275"/>
                  </a:lnTo>
                  <a:lnTo>
                    <a:pt x="7292" y="39275"/>
                  </a:lnTo>
                  <a:cubicBezTo>
                    <a:pt x="7292" y="42680"/>
                    <a:pt x="9059" y="45842"/>
                    <a:pt x="11977" y="47601"/>
                  </a:cubicBezTo>
                  <a:cubicBezTo>
                    <a:pt x="15085" y="49376"/>
                    <a:pt x="18641" y="50269"/>
                    <a:pt x="22219" y="50177"/>
                  </a:cubicBezTo>
                  <a:cubicBezTo>
                    <a:pt x="25796" y="50384"/>
                    <a:pt x="29352" y="49402"/>
                    <a:pt x="32312" y="47388"/>
                  </a:cubicBezTo>
                  <a:cubicBezTo>
                    <a:pt x="34590" y="45876"/>
                    <a:pt x="35953" y="43344"/>
                    <a:pt x="35996" y="40616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453610D1-AF31-71F6-0E67-097336AC14E2}"/>
                </a:ext>
              </a:extLst>
            </p:cNvPr>
            <p:cNvSpPr/>
            <p:nvPr/>
          </p:nvSpPr>
          <p:spPr>
            <a:xfrm>
              <a:off x="1249429" y="573615"/>
              <a:ext cx="41053" cy="76699"/>
            </a:xfrm>
            <a:custGeom>
              <a:avLst/>
              <a:gdLst>
                <a:gd name="connsiteX0" fmla="*/ 12691 w 41053"/>
                <a:gd name="connsiteY0" fmla="*/ 50742 h 76699"/>
                <a:gd name="connsiteX1" fmla="*/ 5898 w 41053"/>
                <a:gd name="connsiteY1" fmla="*/ 50742 h 76699"/>
                <a:gd name="connsiteX2" fmla="*/ 5898 w 41053"/>
                <a:gd name="connsiteY2" fmla="*/ 76699 h 76699"/>
                <a:gd name="connsiteX3" fmla="*/ 0 w 41053"/>
                <a:gd name="connsiteY3" fmla="*/ 76699 h 76699"/>
                <a:gd name="connsiteX4" fmla="*/ 0 w 41053"/>
                <a:gd name="connsiteY4" fmla="*/ 0 h 76699"/>
                <a:gd name="connsiteX5" fmla="*/ 5898 w 41053"/>
                <a:gd name="connsiteY5" fmla="*/ 0 h 76699"/>
                <a:gd name="connsiteX6" fmla="*/ 5898 w 41053"/>
                <a:gd name="connsiteY6" fmla="*/ 45717 h 76699"/>
                <a:gd name="connsiteX7" fmla="*/ 12095 w 41053"/>
                <a:gd name="connsiteY7" fmla="*/ 45717 h 76699"/>
                <a:gd name="connsiteX8" fmla="*/ 31855 w 41053"/>
                <a:gd name="connsiteY8" fmla="*/ 23508 h 76699"/>
                <a:gd name="connsiteX9" fmla="*/ 38733 w 41053"/>
                <a:gd name="connsiteY9" fmla="*/ 23508 h 76699"/>
                <a:gd name="connsiteX10" fmla="*/ 38839 w 41053"/>
                <a:gd name="connsiteY10" fmla="*/ 23742 h 76699"/>
                <a:gd name="connsiteX11" fmla="*/ 17546 w 41053"/>
                <a:gd name="connsiteY11" fmla="*/ 47719 h 76699"/>
                <a:gd name="connsiteX12" fmla="*/ 41054 w 41053"/>
                <a:gd name="connsiteY12" fmla="*/ 76444 h 76699"/>
                <a:gd name="connsiteX13" fmla="*/ 40905 w 41053"/>
                <a:gd name="connsiteY13" fmla="*/ 76699 h 76699"/>
                <a:gd name="connsiteX14" fmla="*/ 34176 w 41053"/>
                <a:gd name="connsiteY14" fmla="*/ 76699 h 76699"/>
                <a:gd name="connsiteX15" fmla="*/ 12691 w 41053"/>
                <a:gd name="connsiteY15" fmla="*/ 50742 h 7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053" h="76699">
                  <a:moveTo>
                    <a:pt x="12691" y="50742"/>
                  </a:moveTo>
                  <a:lnTo>
                    <a:pt x="5898" y="50742"/>
                  </a:lnTo>
                  <a:lnTo>
                    <a:pt x="5898" y="76699"/>
                  </a:lnTo>
                  <a:lnTo>
                    <a:pt x="0" y="76699"/>
                  </a:lnTo>
                  <a:lnTo>
                    <a:pt x="0" y="0"/>
                  </a:lnTo>
                  <a:lnTo>
                    <a:pt x="5898" y="0"/>
                  </a:lnTo>
                  <a:lnTo>
                    <a:pt x="5898" y="45717"/>
                  </a:lnTo>
                  <a:lnTo>
                    <a:pt x="12095" y="45717"/>
                  </a:lnTo>
                  <a:lnTo>
                    <a:pt x="31855" y="23508"/>
                  </a:lnTo>
                  <a:lnTo>
                    <a:pt x="38733" y="23508"/>
                  </a:lnTo>
                  <a:lnTo>
                    <a:pt x="38839" y="23742"/>
                  </a:lnTo>
                  <a:lnTo>
                    <a:pt x="17546" y="47719"/>
                  </a:lnTo>
                  <a:lnTo>
                    <a:pt x="41054" y="76444"/>
                  </a:lnTo>
                  <a:lnTo>
                    <a:pt x="40905" y="76699"/>
                  </a:lnTo>
                  <a:lnTo>
                    <a:pt x="34176" y="76699"/>
                  </a:lnTo>
                  <a:lnTo>
                    <a:pt x="12691" y="50742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857AAD80-2527-BFF0-ADBC-07AFF393052F}"/>
                </a:ext>
              </a:extLst>
            </p:cNvPr>
            <p:cNvSpPr/>
            <p:nvPr/>
          </p:nvSpPr>
          <p:spPr>
            <a:xfrm>
              <a:off x="1296149" y="596159"/>
              <a:ext cx="42691" cy="55229"/>
            </a:xfrm>
            <a:custGeom>
              <a:avLst/>
              <a:gdLst>
                <a:gd name="connsiteX0" fmla="*/ 38241 w 42691"/>
                <a:gd name="connsiteY0" fmla="*/ 54155 h 55229"/>
                <a:gd name="connsiteX1" fmla="*/ 37410 w 42691"/>
                <a:gd name="connsiteY1" fmla="*/ 49492 h 55229"/>
                <a:gd name="connsiteX2" fmla="*/ 37155 w 42691"/>
                <a:gd name="connsiteY2" fmla="*/ 45510 h 55229"/>
                <a:gd name="connsiteX3" fmla="*/ 29297 w 42691"/>
                <a:gd name="connsiteY3" fmla="*/ 52452 h 55229"/>
                <a:gd name="connsiteX4" fmla="*/ 18225 w 42691"/>
                <a:gd name="connsiteY4" fmla="*/ 55199 h 55229"/>
                <a:gd name="connsiteX5" fmla="*/ 6151 w 42691"/>
                <a:gd name="connsiteY5" fmla="*/ 51068 h 55229"/>
                <a:gd name="connsiteX6" fmla="*/ 1893 w 42691"/>
                <a:gd name="connsiteY6" fmla="*/ 40017 h 55229"/>
                <a:gd name="connsiteX7" fmla="*/ 8281 w 42691"/>
                <a:gd name="connsiteY7" fmla="*/ 28199 h 55229"/>
                <a:gd name="connsiteX8" fmla="*/ 25465 w 42691"/>
                <a:gd name="connsiteY8" fmla="*/ 23770 h 55229"/>
                <a:gd name="connsiteX9" fmla="*/ 37219 w 42691"/>
                <a:gd name="connsiteY9" fmla="*/ 23770 h 55229"/>
                <a:gd name="connsiteX10" fmla="*/ 37219 w 42691"/>
                <a:gd name="connsiteY10" fmla="*/ 17190 h 55229"/>
                <a:gd name="connsiteX11" fmla="*/ 33556 w 42691"/>
                <a:gd name="connsiteY11" fmla="*/ 8247 h 55229"/>
                <a:gd name="connsiteX12" fmla="*/ 23314 w 42691"/>
                <a:gd name="connsiteY12" fmla="*/ 4989 h 55229"/>
                <a:gd name="connsiteX13" fmla="*/ 13114 w 42691"/>
                <a:gd name="connsiteY13" fmla="*/ 8098 h 55229"/>
                <a:gd name="connsiteX14" fmla="*/ 9047 w 42691"/>
                <a:gd name="connsiteY14" fmla="*/ 15657 h 55229"/>
                <a:gd name="connsiteX15" fmla="*/ 3639 w 42691"/>
                <a:gd name="connsiteY15" fmla="*/ 15657 h 55229"/>
                <a:gd name="connsiteX16" fmla="*/ 3639 w 42691"/>
                <a:gd name="connsiteY16" fmla="*/ 15359 h 55229"/>
                <a:gd name="connsiteX17" fmla="*/ 9068 w 42691"/>
                <a:gd name="connsiteY17" fmla="*/ 4712 h 55229"/>
                <a:gd name="connsiteX18" fmla="*/ 23654 w 42691"/>
                <a:gd name="connsiteY18" fmla="*/ 27 h 55229"/>
                <a:gd name="connsiteX19" fmla="*/ 37815 w 42691"/>
                <a:gd name="connsiteY19" fmla="*/ 4499 h 55229"/>
                <a:gd name="connsiteX20" fmla="*/ 43181 w 42691"/>
                <a:gd name="connsiteY20" fmla="*/ 17275 h 55229"/>
                <a:gd name="connsiteX21" fmla="*/ 43181 w 42691"/>
                <a:gd name="connsiteY21" fmla="*/ 43424 h 55229"/>
                <a:gd name="connsiteX22" fmla="*/ 43500 w 42691"/>
                <a:gd name="connsiteY22" fmla="*/ 48875 h 55229"/>
                <a:gd name="connsiteX23" fmla="*/ 44565 w 42691"/>
                <a:gd name="connsiteY23" fmla="*/ 54134 h 55229"/>
                <a:gd name="connsiteX24" fmla="*/ 18906 w 42691"/>
                <a:gd name="connsiteY24" fmla="*/ 49897 h 55229"/>
                <a:gd name="connsiteX25" fmla="*/ 30128 w 42691"/>
                <a:gd name="connsiteY25" fmla="*/ 46937 h 55229"/>
                <a:gd name="connsiteX26" fmla="*/ 37155 w 42691"/>
                <a:gd name="connsiteY26" fmla="*/ 39335 h 55229"/>
                <a:gd name="connsiteX27" fmla="*/ 37155 w 42691"/>
                <a:gd name="connsiteY27" fmla="*/ 28220 h 55229"/>
                <a:gd name="connsiteX28" fmla="*/ 25315 w 42691"/>
                <a:gd name="connsiteY28" fmla="*/ 28220 h 55229"/>
                <a:gd name="connsiteX29" fmla="*/ 12539 w 42691"/>
                <a:gd name="connsiteY29" fmla="*/ 31627 h 55229"/>
                <a:gd name="connsiteX30" fmla="*/ 7748 w 42691"/>
                <a:gd name="connsiteY30" fmla="*/ 40144 h 55229"/>
                <a:gd name="connsiteX31" fmla="*/ 10729 w 42691"/>
                <a:gd name="connsiteY31" fmla="*/ 47192 h 55229"/>
                <a:gd name="connsiteX32" fmla="*/ 18949 w 42691"/>
                <a:gd name="connsiteY32" fmla="*/ 49918 h 55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2691" h="55229">
                  <a:moveTo>
                    <a:pt x="38241" y="54155"/>
                  </a:moveTo>
                  <a:cubicBezTo>
                    <a:pt x="37879" y="52618"/>
                    <a:pt x="37602" y="51059"/>
                    <a:pt x="37410" y="49492"/>
                  </a:cubicBezTo>
                  <a:cubicBezTo>
                    <a:pt x="37240" y="48172"/>
                    <a:pt x="37155" y="46841"/>
                    <a:pt x="37155" y="45510"/>
                  </a:cubicBezTo>
                  <a:cubicBezTo>
                    <a:pt x="35089" y="48389"/>
                    <a:pt x="32406" y="50761"/>
                    <a:pt x="29297" y="52452"/>
                  </a:cubicBezTo>
                  <a:cubicBezTo>
                    <a:pt x="25912" y="54309"/>
                    <a:pt x="22100" y="55256"/>
                    <a:pt x="18225" y="55199"/>
                  </a:cubicBezTo>
                  <a:cubicBezTo>
                    <a:pt x="13817" y="55465"/>
                    <a:pt x="9473" y="53981"/>
                    <a:pt x="6151" y="51068"/>
                  </a:cubicBezTo>
                  <a:cubicBezTo>
                    <a:pt x="3234" y="48153"/>
                    <a:pt x="1680" y="44137"/>
                    <a:pt x="1893" y="40017"/>
                  </a:cubicBezTo>
                  <a:cubicBezTo>
                    <a:pt x="1829" y="35234"/>
                    <a:pt x="4235" y="30760"/>
                    <a:pt x="8281" y="28199"/>
                  </a:cubicBezTo>
                  <a:cubicBezTo>
                    <a:pt x="13434" y="25013"/>
                    <a:pt x="19417" y="23467"/>
                    <a:pt x="25465" y="23770"/>
                  </a:cubicBezTo>
                  <a:lnTo>
                    <a:pt x="37219" y="23770"/>
                  </a:lnTo>
                  <a:lnTo>
                    <a:pt x="37219" y="17190"/>
                  </a:lnTo>
                  <a:cubicBezTo>
                    <a:pt x="37389" y="13811"/>
                    <a:pt x="36047" y="10529"/>
                    <a:pt x="33556" y="8247"/>
                  </a:cubicBezTo>
                  <a:cubicBezTo>
                    <a:pt x="30660" y="5926"/>
                    <a:pt x="27019" y="4763"/>
                    <a:pt x="23314" y="4989"/>
                  </a:cubicBezTo>
                  <a:cubicBezTo>
                    <a:pt x="19652" y="4848"/>
                    <a:pt x="16074" y="5943"/>
                    <a:pt x="13114" y="8098"/>
                  </a:cubicBezTo>
                  <a:cubicBezTo>
                    <a:pt x="10602" y="9788"/>
                    <a:pt x="9068" y="12618"/>
                    <a:pt x="9047" y="15657"/>
                  </a:cubicBezTo>
                  <a:lnTo>
                    <a:pt x="3639" y="15657"/>
                  </a:lnTo>
                  <a:lnTo>
                    <a:pt x="3639" y="15359"/>
                  </a:lnTo>
                  <a:cubicBezTo>
                    <a:pt x="3575" y="11130"/>
                    <a:pt x="5598" y="7144"/>
                    <a:pt x="9068" y="4712"/>
                  </a:cubicBezTo>
                  <a:cubicBezTo>
                    <a:pt x="13221" y="1477"/>
                    <a:pt x="18395" y="-184"/>
                    <a:pt x="23654" y="27"/>
                  </a:cubicBezTo>
                  <a:cubicBezTo>
                    <a:pt x="28765" y="-230"/>
                    <a:pt x="33790" y="1358"/>
                    <a:pt x="37815" y="4499"/>
                  </a:cubicBezTo>
                  <a:cubicBezTo>
                    <a:pt x="41477" y="7701"/>
                    <a:pt x="43458" y="12416"/>
                    <a:pt x="43181" y="17275"/>
                  </a:cubicBezTo>
                  <a:lnTo>
                    <a:pt x="43181" y="43424"/>
                  </a:lnTo>
                  <a:cubicBezTo>
                    <a:pt x="43181" y="45246"/>
                    <a:pt x="43287" y="47065"/>
                    <a:pt x="43500" y="48875"/>
                  </a:cubicBezTo>
                  <a:cubicBezTo>
                    <a:pt x="43713" y="50653"/>
                    <a:pt x="44075" y="52411"/>
                    <a:pt x="44565" y="54134"/>
                  </a:cubicBezTo>
                  <a:close/>
                  <a:moveTo>
                    <a:pt x="18906" y="49897"/>
                  </a:moveTo>
                  <a:cubicBezTo>
                    <a:pt x="22846" y="49978"/>
                    <a:pt x="26742" y="48951"/>
                    <a:pt x="30128" y="46937"/>
                  </a:cubicBezTo>
                  <a:cubicBezTo>
                    <a:pt x="33173" y="45150"/>
                    <a:pt x="35622" y="42506"/>
                    <a:pt x="37155" y="39335"/>
                  </a:cubicBezTo>
                  <a:lnTo>
                    <a:pt x="37155" y="28220"/>
                  </a:lnTo>
                  <a:lnTo>
                    <a:pt x="25315" y="28220"/>
                  </a:lnTo>
                  <a:cubicBezTo>
                    <a:pt x="20801" y="27996"/>
                    <a:pt x="16330" y="29187"/>
                    <a:pt x="12539" y="31627"/>
                  </a:cubicBezTo>
                  <a:cubicBezTo>
                    <a:pt x="9579" y="33458"/>
                    <a:pt x="7791" y="36671"/>
                    <a:pt x="7748" y="40144"/>
                  </a:cubicBezTo>
                  <a:cubicBezTo>
                    <a:pt x="7663" y="42817"/>
                    <a:pt x="8749" y="45393"/>
                    <a:pt x="10729" y="47192"/>
                  </a:cubicBezTo>
                  <a:cubicBezTo>
                    <a:pt x="13008" y="49124"/>
                    <a:pt x="15968" y="50099"/>
                    <a:pt x="18949" y="4991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A567BB10-3B83-A9EF-96EF-48CBB5A974BF}"/>
                </a:ext>
              </a:extLst>
            </p:cNvPr>
            <p:cNvSpPr/>
            <p:nvPr/>
          </p:nvSpPr>
          <p:spPr>
            <a:xfrm>
              <a:off x="1054006" y="698515"/>
              <a:ext cx="55365" cy="73720"/>
            </a:xfrm>
            <a:custGeom>
              <a:avLst/>
              <a:gdLst>
                <a:gd name="connsiteX0" fmla="*/ 42876 w 55365"/>
                <a:gd name="connsiteY0" fmla="*/ 53965 h 73720"/>
                <a:gd name="connsiteX1" fmla="*/ 39958 w 55365"/>
                <a:gd name="connsiteY1" fmla="*/ 47322 h 73720"/>
                <a:gd name="connsiteX2" fmla="*/ 29695 w 55365"/>
                <a:gd name="connsiteY2" fmla="*/ 42616 h 73720"/>
                <a:gd name="connsiteX3" fmla="*/ 10382 w 55365"/>
                <a:gd name="connsiteY3" fmla="*/ 33864 h 73720"/>
                <a:gd name="connsiteX4" fmla="*/ 3845 w 55365"/>
                <a:gd name="connsiteY4" fmla="*/ 19981 h 73720"/>
                <a:gd name="connsiteX5" fmla="*/ 11340 w 55365"/>
                <a:gd name="connsiteY5" fmla="*/ 5608 h 73720"/>
                <a:gd name="connsiteX6" fmla="*/ 30504 w 55365"/>
                <a:gd name="connsiteY6" fmla="*/ 29 h 73720"/>
                <a:gd name="connsiteX7" fmla="*/ 49668 w 55365"/>
                <a:gd name="connsiteY7" fmla="*/ 6289 h 73720"/>
                <a:gd name="connsiteX8" fmla="*/ 56844 w 55365"/>
                <a:gd name="connsiteY8" fmla="*/ 21748 h 73720"/>
                <a:gd name="connsiteX9" fmla="*/ 56844 w 55365"/>
                <a:gd name="connsiteY9" fmla="*/ 22046 h 73720"/>
                <a:gd name="connsiteX10" fmla="*/ 42876 w 55365"/>
                <a:gd name="connsiteY10" fmla="*/ 22046 h 73720"/>
                <a:gd name="connsiteX11" fmla="*/ 39554 w 55365"/>
                <a:gd name="connsiteY11" fmla="*/ 14018 h 73720"/>
                <a:gd name="connsiteX12" fmla="*/ 30248 w 55365"/>
                <a:gd name="connsiteY12" fmla="*/ 10931 h 73720"/>
                <a:gd name="connsiteX13" fmla="*/ 21348 w 55365"/>
                <a:gd name="connsiteY13" fmla="*/ 13486 h 73720"/>
                <a:gd name="connsiteX14" fmla="*/ 18197 w 55365"/>
                <a:gd name="connsiteY14" fmla="*/ 20045 h 73720"/>
                <a:gd name="connsiteX15" fmla="*/ 21561 w 55365"/>
                <a:gd name="connsiteY15" fmla="*/ 26007 h 73720"/>
                <a:gd name="connsiteX16" fmla="*/ 33187 w 55365"/>
                <a:gd name="connsiteY16" fmla="*/ 30947 h 73720"/>
                <a:gd name="connsiteX17" fmla="*/ 51138 w 55365"/>
                <a:gd name="connsiteY17" fmla="*/ 39656 h 73720"/>
                <a:gd name="connsiteX18" fmla="*/ 57227 w 55365"/>
                <a:gd name="connsiteY18" fmla="*/ 53859 h 73720"/>
                <a:gd name="connsiteX19" fmla="*/ 49988 w 55365"/>
                <a:gd name="connsiteY19" fmla="*/ 68381 h 73720"/>
                <a:gd name="connsiteX20" fmla="*/ 30823 w 55365"/>
                <a:gd name="connsiteY20" fmla="*/ 73683 h 73720"/>
                <a:gd name="connsiteX21" fmla="*/ 10424 w 55365"/>
                <a:gd name="connsiteY21" fmla="*/ 67657 h 73720"/>
                <a:gd name="connsiteX22" fmla="*/ 1907 w 55365"/>
                <a:gd name="connsiteY22" fmla="*/ 50771 h 73720"/>
                <a:gd name="connsiteX23" fmla="*/ 1907 w 55365"/>
                <a:gd name="connsiteY23" fmla="*/ 50473 h 73720"/>
                <a:gd name="connsiteX24" fmla="*/ 15854 w 55365"/>
                <a:gd name="connsiteY24" fmla="*/ 50473 h 73720"/>
                <a:gd name="connsiteX25" fmla="*/ 19772 w 55365"/>
                <a:gd name="connsiteY25" fmla="*/ 59842 h 73720"/>
                <a:gd name="connsiteX26" fmla="*/ 30653 w 55365"/>
                <a:gd name="connsiteY26" fmla="*/ 62823 h 73720"/>
                <a:gd name="connsiteX27" fmla="*/ 39618 w 55365"/>
                <a:gd name="connsiteY27" fmla="*/ 60417 h 73720"/>
                <a:gd name="connsiteX28" fmla="*/ 42705 w 55365"/>
                <a:gd name="connsiteY28" fmla="*/ 54029 h 73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365" h="73720">
                  <a:moveTo>
                    <a:pt x="42876" y="53965"/>
                  </a:moveTo>
                  <a:cubicBezTo>
                    <a:pt x="42961" y="51423"/>
                    <a:pt x="41896" y="48978"/>
                    <a:pt x="39958" y="47322"/>
                  </a:cubicBezTo>
                  <a:cubicBezTo>
                    <a:pt x="36871" y="45113"/>
                    <a:pt x="33379" y="43516"/>
                    <a:pt x="29695" y="42616"/>
                  </a:cubicBezTo>
                  <a:cubicBezTo>
                    <a:pt x="22775" y="40891"/>
                    <a:pt x="16237" y="37925"/>
                    <a:pt x="10382" y="33864"/>
                  </a:cubicBezTo>
                  <a:cubicBezTo>
                    <a:pt x="6059" y="30581"/>
                    <a:pt x="3632" y="25398"/>
                    <a:pt x="3845" y="19981"/>
                  </a:cubicBezTo>
                  <a:cubicBezTo>
                    <a:pt x="3781" y="14238"/>
                    <a:pt x="6591" y="8842"/>
                    <a:pt x="11340" y="5608"/>
                  </a:cubicBezTo>
                  <a:cubicBezTo>
                    <a:pt x="16940" y="1696"/>
                    <a:pt x="23669" y="-263"/>
                    <a:pt x="30504" y="29"/>
                  </a:cubicBezTo>
                  <a:cubicBezTo>
                    <a:pt x="37446" y="-265"/>
                    <a:pt x="44238" y="1958"/>
                    <a:pt x="49668" y="6289"/>
                  </a:cubicBezTo>
                  <a:cubicBezTo>
                    <a:pt x="54396" y="9994"/>
                    <a:pt x="57079" y="15743"/>
                    <a:pt x="56844" y="21748"/>
                  </a:cubicBezTo>
                  <a:lnTo>
                    <a:pt x="56844" y="22046"/>
                  </a:lnTo>
                  <a:lnTo>
                    <a:pt x="42876" y="22046"/>
                  </a:lnTo>
                  <a:cubicBezTo>
                    <a:pt x="42982" y="19014"/>
                    <a:pt x="41768" y="16084"/>
                    <a:pt x="39554" y="14018"/>
                  </a:cubicBezTo>
                  <a:cubicBezTo>
                    <a:pt x="36956" y="11836"/>
                    <a:pt x="33634" y="10731"/>
                    <a:pt x="30248" y="10931"/>
                  </a:cubicBezTo>
                  <a:cubicBezTo>
                    <a:pt x="27076" y="10729"/>
                    <a:pt x="23924" y="11631"/>
                    <a:pt x="21348" y="13486"/>
                  </a:cubicBezTo>
                  <a:cubicBezTo>
                    <a:pt x="19325" y="15049"/>
                    <a:pt x="18154" y="17483"/>
                    <a:pt x="18197" y="20045"/>
                  </a:cubicBezTo>
                  <a:cubicBezTo>
                    <a:pt x="18197" y="22485"/>
                    <a:pt x="19474" y="24746"/>
                    <a:pt x="21561" y="26007"/>
                  </a:cubicBezTo>
                  <a:cubicBezTo>
                    <a:pt x="25202" y="28174"/>
                    <a:pt x="29099" y="29835"/>
                    <a:pt x="33187" y="30947"/>
                  </a:cubicBezTo>
                  <a:cubicBezTo>
                    <a:pt x="39746" y="32478"/>
                    <a:pt x="45878" y="35453"/>
                    <a:pt x="51138" y="39656"/>
                  </a:cubicBezTo>
                  <a:cubicBezTo>
                    <a:pt x="55183" y="43237"/>
                    <a:pt x="57419" y="48450"/>
                    <a:pt x="57227" y="53859"/>
                  </a:cubicBezTo>
                  <a:cubicBezTo>
                    <a:pt x="57419" y="59612"/>
                    <a:pt x="54694" y="65074"/>
                    <a:pt x="49988" y="68381"/>
                  </a:cubicBezTo>
                  <a:cubicBezTo>
                    <a:pt x="44324" y="72156"/>
                    <a:pt x="37616" y="74015"/>
                    <a:pt x="30823" y="73683"/>
                  </a:cubicBezTo>
                  <a:cubicBezTo>
                    <a:pt x="23563" y="73847"/>
                    <a:pt x="16429" y="71741"/>
                    <a:pt x="10424" y="67657"/>
                  </a:cubicBezTo>
                  <a:cubicBezTo>
                    <a:pt x="4760" y="63969"/>
                    <a:pt x="1502" y="57521"/>
                    <a:pt x="1907" y="50771"/>
                  </a:cubicBezTo>
                  <a:lnTo>
                    <a:pt x="1907" y="50473"/>
                  </a:lnTo>
                  <a:lnTo>
                    <a:pt x="15854" y="50473"/>
                  </a:lnTo>
                  <a:cubicBezTo>
                    <a:pt x="15556" y="54046"/>
                    <a:pt x="17025" y="57540"/>
                    <a:pt x="19772" y="59842"/>
                  </a:cubicBezTo>
                  <a:cubicBezTo>
                    <a:pt x="22966" y="61997"/>
                    <a:pt x="26799" y="63045"/>
                    <a:pt x="30653" y="62823"/>
                  </a:cubicBezTo>
                  <a:cubicBezTo>
                    <a:pt x="33826" y="63032"/>
                    <a:pt x="36977" y="62184"/>
                    <a:pt x="39618" y="60417"/>
                  </a:cubicBezTo>
                  <a:cubicBezTo>
                    <a:pt x="41619" y="58909"/>
                    <a:pt x="42769" y="56531"/>
                    <a:pt x="42705" y="54029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6CE06AED-FE6A-994B-D467-043221294741}"/>
                </a:ext>
              </a:extLst>
            </p:cNvPr>
            <p:cNvSpPr/>
            <p:nvPr/>
          </p:nvSpPr>
          <p:spPr>
            <a:xfrm>
              <a:off x="1114023" y="704932"/>
              <a:ext cx="31940" cy="67297"/>
            </a:xfrm>
            <a:custGeom>
              <a:avLst/>
              <a:gdLst>
                <a:gd name="connsiteX0" fmla="*/ 24018 w 31940"/>
                <a:gd name="connsiteY0" fmla="*/ 0 h 67297"/>
                <a:gd name="connsiteX1" fmla="*/ 24018 w 31940"/>
                <a:gd name="connsiteY1" fmla="*/ 13032 h 67297"/>
                <a:gd name="connsiteX2" fmla="*/ 32983 w 31940"/>
                <a:gd name="connsiteY2" fmla="*/ 13032 h 67297"/>
                <a:gd name="connsiteX3" fmla="*/ 32983 w 31940"/>
                <a:gd name="connsiteY3" fmla="*/ 23104 h 67297"/>
                <a:gd name="connsiteX4" fmla="*/ 24018 w 31940"/>
                <a:gd name="connsiteY4" fmla="*/ 23104 h 67297"/>
                <a:gd name="connsiteX5" fmla="*/ 24018 w 31940"/>
                <a:gd name="connsiteY5" fmla="*/ 50210 h 67297"/>
                <a:gd name="connsiteX6" fmla="*/ 25317 w 31940"/>
                <a:gd name="connsiteY6" fmla="*/ 54618 h 67297"/>
                <a:gd name="connsiteX7" fmla="*/ 28746 w 31940"/>
                <a:gd name="connsiteY7" fmla="*/ 55960 h 67297"/>
                <a:gd name="connsiteX8" fmla="*/ 30704 w 31940"/>
                <a:gd name="connsiteY8" fmla="*/ 55832 h 67297"/>
                <a:gd name="connsiteX9" fmla="*/ 32578 w 31940"/>
                <a:gd name="connsiteY9" fmla="*/ 55406 h 67297"/>
                <a:gd name="connsiteX10" fmla="*/ 33813 w 31940"/>
                <a:gd name="connsiteY10" fmla="*/ 65797 h 67297"/>
                <a:gd name="connsiteX11" fmla="*/ 29555 w 31940"/>
                <a:gd name="connsiteY11" fmla="*/ 66904 h 67297"/>
                <a:gd name="connsiteX12" fmla="*/ 25083 w 31940"/>
                <a:gd name="connsiteY12" fmla="*/ 67266 h 67297"/>
                <a:gd name="connsiteX13" fmla="*/ 13648 w 31940"/>
                <a:gd name="connsiteY13" fmla="*/ 63178 h 67297"/>
                <a:gd name="connsiteX14" fmla="*/ 9645 w 31940"/>
                <a:gd name="connsiteY14" fmla="*/ 50253 h 67297"/>
                <a:gd name="connsiteX15" fmla="*/ 9645 w 31940"/>
                <a:gd name="connsiteY15" fmla="*/ 23104 h 67297"/>
                <a:gd name="connsiteX16" fmla="*/ 1873 w 31940"/>
                <a:gd name="connsiteY16" fmla="*/ 23104 h 67297"/>
                <a:gd name="connsiteX17" fmla="*/ 1873 w 31940"/>
                <a:gd name="connsiteY17" fmla="*/ 13032 h 67297"/>
                <a:gd name="connsiteX18" fmla="*/ 9645 w 31940"/>
                <a:gd name="connsiteY18" fmla="*/ 13032 h 67297"/>
                <a:gd name="connsiteX19" fmla="*/ 9645 w 31940"/>
                <a:gd name="connsiteY19" fmla="*/ 0 h 67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940" h="67297">
                  <a:moveTo>
                    <a:pt x="24018" y="0"/>
                  </a:moveTo>
                  <a:lnTo>
                    <a:pt x="24018" y="13032"/>
                  </a:lnTo>
                  <a:lnTo>
                    <a:pt x="32983" y="13032"/>
                  </a:lnTo>
                  <a:lnTo>
                    <a:pt x="32983" y="23104"/>
                  </a:lnTo>
                  <a:lnTo>
                    <a:pt x="24018" y="23104"/>
                  </a:lnTo>
                  <a:lnTo>
                    <a:pt x="24018" y="50210"/>
                  </a:lnTo>
                  <a:cubicBezTo>
                    <a:pt x="23869" y="51792"/>
                    <a:pt x="24338" y="53370"/>
                    <a:pt x="25317" y="54618"/>
                  </a:cubicBezTo>
                  <a:cubicBezTo>
                    <a:pt x="26212" y="55532"/>
                    <a:pt x="27468" y="56019"/>
                    <a:pt x="28746" y="55960"/>
                  </a:cubicBezTo>
                  <a:cubicBezTo>
                    <a:pt x="29406" y="55966"/>
                    <a:pt x="30066" y="55923"/>
                    <a:pt x="30704" y="55832"/>
                  </a:cubicBezTo>
                  <a:cubicBezTo>
                    <a:pt x="31343" y="55732"/>
                    <a:pt x="31961" y="55591"/>
                    <a:pt x="32578" y="55406"/>
                  </a:cubicBezTo>
                  <a:lnTo>
                    <a:pt x="33813" y="65797"/>
                  </a:lnTo>
                  <a:cubicBezTo>
                    <a:pt x="32429" y="66268"/>
                    <a:pt x="31003" y="66638"/>
                    <a:pt x="29555" y="66904"/>
                  </a:cubicBezTo>
                  <a:cubicBezTo>
                    <a:pt x="28085" y="67151"/>
                    <a:pt x="26574" y="67273"/>
                    <a:pt x="25083" y="67266"/>
                  </a:cubicBezTo>
                  <a:cubicBezTo>
                    <a:pt x="20867" y="67535"/>
                    <a:pt x="16736" y="66057"/>
                    <a:pt x="13648" y="63178"/>
                  </a:cubicBezTo>
                  <a:cubicBezTo>
                    <a:pt x="10987" y="60474"/>
                    <a:pt x="9645" y="56151"/>
                    <a:pt x="9645" y="50253"/>
                  </a:cubicBezTo>
                  <a:lnTo>
                    <a:pt x="9645" y="23104"/>
                  </a:lnTo>
                  <a:lnTo>
                    <a:pt x="1873" y="23104"/>
                  </a:lnTo>
                  <a:lnTo>
                    <a:pt x="1873" y="13032"/>
                  </a:lnTo>
                  <a:lnTo>
                    <a:pt x="9645" y="13032"/>
                  </a:lnTo>
                  <a:lnTo>
                    <a:pt x="9645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:a16="http://schemas.microsoft.com/office/drawing/2014/main" id="{8CC7B68C-1F28-8EF8-C9DE-7AE3A8213576}"/>
                </a:ext>
              </a:extLst>
            </p:cNvPr>
            <p:cNvSpPr/>
            <p:nvPr/>
          </p:nvSpPr>
          <p:spPr>
            <a:xfrm>
              <a:off x="1154332" y="716940"/>
              <a:ext cx="29512" cy="54214"/>
            </a:xfrm>
            <a:custGeom>
              <a:avLst/>
              <a:gdLst>
                <a:gd name="connsiteX0" fmla="*/ 29853 w 29512"/>
                <a:gd name="connsiteY0" fmla="*/ 13374 h 54214"/>
                <a:gd name="connsiteX1" fmla="*/ 24593 w 29512"/>
                <a:gd name="connsiteY1" fmla="*/ 13225 h 54214"/>
                <a:gd name="connsiteX2" fmla="*/ 19334 w 29512"/>
                <a:gd name="connsiteY2" fmla="*/ 14545 h 54214"/>
                <a:gd name="connsiteX3" fmla="*/ 16182 w 29512"/>
                <a:gd name="connsiteY3" fmla="*/ 18272 h 54214"/>
                <a:gd name="connsiteX4" fmla="*/ 16182 w 29512"/>
                <a:gd name="connsiteY4" fmla="*/ 54215 h 54214"/>
                <a:gd name="connsiteX5" fmla="*/ 1873 w 29512"/>
                <a:gd name="connsiteY5" fmla="*/ 54215 h 54214"/>
                <a:gd name="connsiteX6" fmla="*/ 1873 w 29512"/>
                <a:gd name="connsiteY6" fmla="*/ 981 h 54214"/>
                <a:gd name="connsiteX7" fmla="*/ 15203 w 29512"/>
                <a:gd name="connsiteY7" fmla="*/ 981 h 54214"/>
                <a:gd name="connsiteX8" fmla="*/ 15842 w 29512"/>
                <a:gd name="connsiteY8" fmla="*/ 8838 h 54214"/>
                <a:gd name="connsiteX9" fmla="*/ 20697 w 29512"/>
                <a:gd name="connsiteY9" fmla="*/ 2323 h 54214"/>
                <a:gd name="connsiteX10" fmla="*/ 27553 w 29512"/>
                <a:gd name="connsiteY10" fmla="*/ 2 h 54214"/>
                <a:gd name="connsiteX11" fmla="*/ 29533 w 29512"/>
                <a:gd name="connsiteY11" fmla="*/ 172 h 54214"/>
                <a:gd name="connsiteX12" fmla="*/ 31386 w 29512"/>
                <a:gd name="connsiteY12" fmla="*/ 577 h 54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512" h="54214">
                  <a:moveTo>
                    <a:pt x="29853" y="13374"/>
                  </a:moveTo>
                  <a:lnTo>
                    <a:pt x="24593" y="13225"/>
                  </a:lnTo>
                  <a:cubicBezTo>
                    <a:pt x="22741" y="13144"/>
                    <a:pt x="20931" y="13604"/>
                    <a:pt x="19334" y="14545"/>
                  </a:cubicBezTo>
                  <a:cubicBezTo>
                    <a:pt x="17929" y="15446"/>
                    <a:pt x="16843" y="16743"/>
                    <a:pt x="16182" y="18272"/>
                  </a:cubicBezTo>
                  <a:lnTo>
                    <a:pt x="16182" y="54215"/>
                  </a:lnTo>
                  <a:lnTo>
                    <a:pt x="1873" y="54215"/>
                  </a:lnTo>
                  <a:lnTo>
                    <a:pt x="1873" y="981"/>
                  </a:lnTo>
                  <a:lnTo>
                    <a:pt x="15203" y="981"/>
                  </a:lnTo>
                  <a:lnTo>
                    <a:pt x="15842" y="8838"/>
                  </a:lnTo>
                  <a:cubicBezTo>
                    <a:pt x="16907" y="6302"/>
                    <a:pt x="18567" y="4067"/>
                    <a:pt x="20697" y="2323"/>
                  </a:cubicBezTo>
                  <a:cubicBezTo>
                    <a:pt x="22656" y="781"/>
                    <a:pt x="25062" y="-39"/>
                    <a:pt x="27553" y="2"/>
                  </a:cubicBezTo>
                  <a:cubicBezTo>
                    <a:pt x="28213" y="0"/>
                    <a:pt x="28874" y="57"/>
                    <a:pt x="29533" y="172"/>
                  </a:cubicBezTo>
                  <a:cubicBezTo>
                    <a:pt x="30151" y="278"/>
                    <a:pt x="30747" y="428"/>
                    <a:pt x="31386" y="577"/>
                  </a:cubicBez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:a16="http://schemas.microsoft.com/office/drawing/2014/main" id="{6308665E-A3BB-157A-5D5C-76E49EDD5B12}"/>
                </a:ext>
              </a:extLst>
            </p:cNvPr>
            <p:cNvSpPr/>
            <p:nvPr/>
          </p:nvSpPr>
          <p:spPr>
            <a:xfrm>
              <a:off x="1187783" y="716961"/>
              <a:ext cx="46711" cy="55259"/>
            </a:xfrm>
            <a:custGeom>
              <a:avLst/>
              <a:gdLst>
                <a:gd name="connsiteX0" fmla="*/ 27171 w 46711"/>
                <a:gd name="connsiteY0" fmla="*/ 55237 h 55259"/>
                <a:gd name="connsiteX1" fmla="*/ 8773 w 46711"/>
                <a:gd name="connsiteY1" fmla="*/ 47869 h 55259"/>
                <a:gd name="connsiteX2" fmla="*/ 1895 w 46711"/>
                <a:gd name="connsiteY2" fmla="*/ 29131 h 55259"/>
                <a:gd name="connsiteX3" fmla="*/ 1895 w 46711"/>
                <a:gd name="connsiteY3" fmla="*/ 27151 h 55259"/>
                <a:gd name="connsiteX4" fmla="*/ 8411 w 46711"/>
                <a:gd name="connsiteY4" fmla="*/ 7646 h 55259"/>
                <a:gd name="connsiteX5" fmla="*/ 25893 w 46711"/>
                <a:gd name="connsiteY5" fmla="*/ 23 h 55259"/>
                <a:gd name="connsiteX6" fmla="*/ 42609 w 46711"/>
                <a:gd name="connsiteY6" fmla="*/ 6411 h 55259"/>
                <a:gd name="connsiteX7" fmla="*/ 48550 w 46711"/>
                <a:gd name="connsiteY7" fmla="*/ 23957 h 55259"/>
                <a:gd name="connsiteX8" fmla="*/ 48550 w 46711"/>
                <a:gd name="connsiteY8" fmla="*/ 31772 h 55259"/>
                <a:gd name="connsiteX9" fmla="*/ 16801 w 46711"/>
                <a:gd name="connsiteY9" fmla="*/ 31772 h 55259"/>
                <a:gd name="connsiteX10" fmla="*/ 16801 w 46711"/>
                <a:gd name="connsiteY10" fmla="*/ 32070 h 55259"/>
                <a:gd name="connsiteX11" fmla="*/ 20314 w 46711"/>
                <a:gd name="connsiteY11" fmla="*/ 40694 h 55259"/>
                <a:gd name="connsiteX12" fmla="*/ 28832 w 46711"/>
                <a:gd name="connsiteY12" fmla="*/ 44058 h 55259"/>
                <a:gd name="connsiteX13" fmla="*/ 36732 w 46711"/>
                <a:gd name="connsiteY13" fmla="*/ 43100 h 55259"/>
                <a:gd name="connsiteX14" fmla="*/ 43631 w 46711"/>
                <a:gd name="connsiteY14" fmla="*/ 40076 h 55259"/>
                <a:gd name="connsiteX15" fmla="*/ 47506 w 46711"/>
                <a:gd name="connsiteY15" fmla="*/ 48955 h 55259"/>
                <a:gd name="connsiteX16" fmla="*/ 38989 w 46711"/>
                <a:gd name="connsiteY16" fmla="*/ 53384 h 55259"/>
                <a:gd name="connsiteX17" fmla="*/ 27277 w 46711"/>
                <a:gd name="connsiteY17" fmla="*/ 55131 h 55259"/>
                <a:gd name="connsiteX18" fmla="*/ 26000 w 46711"/>
                <a:gd name="connsiteY18" fmla="*/ 10968 h 55259"/>
                <a:gd name="connsiteX19" fmla="*/ 19718 w 46711"/>
                <a:gd name="connsiteY19" fmla="*/ 14013 h 55259"/>
                <a:gd name="connsiteX20" fmla="*/ 16865 w 46711"/>
                <a:gd name="connsiteY20" fmla="*/ 22040 h 55259"/>
                <a:gd name="connsiteX21" fmla="*/ 16993 w 46711"/>
                <a:gd name="connsiteY21" fmla="*/ 22275 h 55259"/>
                <a:gd name="connsiteX22" fmla="*/ 34602 w 46711"/>
                <a:gd name="connsiteY22" fmla="*/ 22275 h 55259"/>
                <a:gd name="connsiteX23" fmla="*/ 34602 w 46711"/>
                <a:gd name="connsiteY23" fmla="*/ 20997 h 55259"/>
                <a:gd name="connsiteX24" fmla="*/ 32473 w 46711"/>
                <a:gd name="connsiteY24" fmla="*/ 13715 h 55259"/>
                <a:gd name="connsiteX25" fmla="*/ 26085 w 46711"/>
                <a:gd name="connsiteY25" fmla="*/ 10968 h 5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6711" h="55259">
                  <a:moveTo>
                    <a:pt x="27171" y="55237"/>
                  </a:moveTo>
                  <a:cubicBezTo>
                    <a:pt x="20272" y="55537"/>
                    <a:pt x="13564" y="52854"/>
                    <a:pt x="8773" y="47869"/>
                  </a:cubicBezTo>
                  <a:cubicBezTo>
                    <a:pt x="4110" y="42763"/>
                    <a:pt x="1640" y="36037"/>
                    <a:pt x="1895" y="29131"/>
                  </a:cubicBezTo>
                  <a:lnTo>
                    <a:pt x="1895" y="27151"/>
                  </a:lnTo>
                  <a:cubicBezTo>
                    <a:pt x="1619" y="20073"/>
                    <a:pt x="3940" y="13135"/>
                    <a:pt x="8411" y="7646"/>
                  </a:cubicBezTo>
                  <a:cubicBezTo>
                    <a:pt x="12734" y="2531"/>
                    <a:pt x="19207" y="-284"/>
                    <a:pt x="25893" y="23"/>
                  </a:cubicBezTo>
                  <a:cubicBezTo>
                    <a:pt x="33069" y="23"/>
                    <a:pt x="38669" y="2152"/>
                    <a:pt x="42609" y="6411"/>
                  </a:cubicBezTo>
                  <a:cubicBezTo>
                    <a:pt x="46761" y="11283"/>
                    <a:pt x="48890" y="17562"/>
                    <a:pt x="48550" y="23957"/>
                  </a:cubicBezTo>
                  <a:lnTo>
                    <a:pt x="48550" y="31772"/>
                  </a:lnTo>
                  <a:lnTo>
                    <a:pt x="16801" y="31772"/>
                  </a:lnTo>
                  <a:lnTo>
                    <a:pt x="16801" y="32070"/>
                  </a:lnTo>
                  <a:cubicBezTo>
                    <a:pt x="16950" y="35262"/>
                    <a:pt x="18185" y="38304"/>
                    <a:pt x="20314" y="40694"/>
                  </a:cubicBezTo>
                  <a:cubicBezTo>
                    <a:pt x="22529" y="42991"/>
                    <a:pt x="25638" y="44218"/>
                    <a:pt x="28832" y="44058"/>
                  </a:cubicBezTo>
                  <a:cubicBezTo>
                    <a:pt x="31493" y="44124"/>
                    <a:pt x="34155" y="43800"/>
                    <a:pt x="36732" y="43100"/>
                  </a:cubicBezTo>
                  <a:cubicBezTo>
                    <a:pt x="39138" y="42337"/>
                    <a:pt x="41438" y="41324"/>
                    <a:pt x="43631" y="40076"/>
                  </a:cubicBezTo>
                  <a:lnTo>
                    <a:pt x="47506" y="48955"/>
                  </a:lnTo>
                  <a:cubicBezTo>
                    <a:pt x="44951" y="50938"/>
                    <a:pt x="42076" y="52439"/>
                    <a:pt x="38989" y="53384"/>
                  </a:cubicBezTo>
                  <a:cubicBezTo>
                    <a:pt x="35198" y="54583"/>
                    <a:pt x="31259" y="55173"/>
                    <a:pt x="27277" y="55131"/>
                  </a:cubicBezTo>
                  <a:moveTo>
                    <a:pt x="26000" y="10968"/>
                  </a:moveTo>
                  <a:cubicBezTo>
                    <a:pt x="23530" y="10878"/>
                    <a:pt x="21187" y="12020"/>
                    <a:pt x="19718" y="14013"/>
                  </a:cubicBezTo>
                  <a:cubicBezTo>
                    <a:pt x="18057" y="16378"/>
                    <a:pt x="17078" y="19155"/>
                    <a:pt x="16865" y="22040"/>
                  </a:cubicBezTo>
                  <a:lnTo>
                    <a:pt x="16993" y="22275"/>
                  </a:lnTo>
                  <a:lnTo>
                    <a:pt x="34602" y="22275"/>
                  </a:lnTo>
                  <a:lnTo>
                    <a:pt x="34602" y="20997"/>
                  </a:lnTo>
                  <a:cubicBezTo>
                    <a:pt x="34751" y="18397"/>
                    <a:pt x="33985" y="15829"/>
                    <a:pt x="32473" y="13715"/>
                  </a:cubicBezTo>
                  <a:cubicBezTo>
                    <a:pt x="30897" y="11837"/>
                    <a:pt x="28534" y="10817"/>
                    <a:pt x="26085" y="1096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:a16="http://schemas.microsoft.com/office/drawing/2014/main" id="{6F8E3209-4B2D-2BE4-A39B-8811D9C074CF}"/>
                </a:ext>
              </a:extLst>
            </p:cNvPr>
            <p:cNvSpPr/>
            <p:nvPr/>
          </p:nvSpPr>
          <p:spPr>
            <a:xfrm>
              <a:off x="1238654" y="693392"/>
              <a:ext cx="35539" cy="77762"/>
            </a:xfrm>
            <a:custGeom>
              <a:avLst/>
              <a:gdLst>
                <a:gd name="connsiteX0" fmla="*/ 9795 w 35539"/>
                <a:gd name="connsiteY0" fmla="*/ 77763 h 77762"/>
                <a:gd name="connsiteX1" fmla="*/ 9795 w 35539"/>
                <a:gd name="connsiteY1" fmla="*/ 34643 h 77762"/>
                <a:gd name="connsiteX2" fmla="*/ 1873 w 35539"/>
                <a:gd name="connsiteY2" fmla="*/ 34643 h 77762"/>
                <a:gd name="connsiteX3" fmla="*/ 1873 w 35539"/>
                <a:gd name="connsiteY3" fmla="*/ 24572 h 77762"/>
                <a:gd name="connsiteX4" fmla="*/ 9795 w 35539"/>
                <a:gd name="connsiteY4" fmla="*/ 24572 h 77762"/>
                <a:gd name="connsiteX5" fmla="*/ 9795 w 35539"/>
                <a:gd name="connsiteY5" fmla="*/ 18673 h 77762"/>
                <a:gd name="connsiteX6" fmla="*/ 14947 w 35539"/>
                <a:gd name="connsiteY6" fmla="*/ 4875 h 77762"/>
                <a:gd name="connsiteX7" fmla="*/ 29448 w 35539"/>
                <a:gd name="connsiteY7" fmla="*/ 41 h 77762"/>
                <a:gd name="connsiteX8" fmla="*/ 33154 w 35539"/>
                <a:gd name="connsiteY8" fmla="*/ 297 h 77762"/>
                <a:gd name="connsiteX9" fmla="*/ 37412 w 35539"/>
                <a:gd name="connsiteY9" fmla="*/ 1064 h 77762"/>
                <a:gd name="connsiteX10" fmla="*/ 36177 w 35539"/>
                <a:gd name="connsiteY10" fmla="*/ 11710 h 77762"/>
                <a:gd name="connsiteX11" fmla="*/ 33899 w 35539"/>
                <a:gd name="connsiteY11" fmla="*/ 11370 h 77762"/>
                <a:gd name="connsiteX12" fmla="*/ 31301 w 35539"/>
                <a:gd name="connsiteY12" fmla="*/ 11220 h 77762"/>
                <a:gd name="connsiteX13" fmla="*/ 26020 w 35539"/>
                <a:gd name="connsiteY13" fmla="*/ 13137 h 77762"/>
                <a:gd name="connsiteX14" fmla="*/ 24231 w 35539"/>
                <a:gd name="connsiteY14" fmla="*/ 18652 h 77762"/>
                <a:gd name="connsiteX15" fmla="*/ 24231 w 35539"/>
                <a:gd name="connsiteY15" fmla="*/ 24550 h 77762"/>
                <a:gd name="connsiteX16" fmla="*/ 34878 w 35539"/>
                <a:gd name="connsiteY16" fmla="*/ 24550 h 77762"/>
                <a:gd name="connsiteX17" fmla="*/ 34878 w 35539"/>
                <a:gd name="connsiteY17" fmla="*/ 34622 h 77762"/>
                <a:gd name="connsiteX18" fmla="*/ 24231 w 35539"/>
                <a:gd name="connsiteY18" fmla="*/ 34622 h 77762"/>
                <a:gd name="connsiteX19" fmla="*/ 24231 w 35539"/>
                <a:gd name="connsiteY19" fmla="*/ 77763 h 77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5539" h="77762">
                  <a:moveTo>
                    <a:pt x="9795" y="77763"/>
                  </a:moveTo>
                  <a:lnTo>
                    <a:pt x="9795" y="34643"/>
                  </a:lnTo>
                  <a:lnTo>
                    <a:pt x="1873" y="34643"/>
                  </a:lnTo>
                  <a:lnTo>
                    <a:pt x="1873" y="24572"/>
                  </a:lnTo>
                  <a:lnTo>
                    <a:pt x="9795" y="24572"/>
                  </a:lnTo>
                  <a:lnTo>
                    <a:pt x="9795" y="18673"/>
                  </a:lnTo>
                  <a:cubicBezTo>
                    <a:pt x="9475" y="13550"/>
                    <a:pt x="11349" y="8529"/>
                    <a:pt x="14947" y="4875"/>
                  </a:cubicBezTo>
                  <a:cubicBezTo>
                    <a:pt x="18972" y="1440"/>
                    <a:pt x="24168" y="-295"/>
                    <a:pt x="29448" y="41"/>
                  </a:cubicBezTo>
                  <a:cubicBezTo>
                    <a:pt x="30683" y="44"/>
                    <a:pt x="31918" y="129"/>
                    <a:pt x="33154" y="297"/>
                  </a:cubicBezTo>
                  <a:cubicBezTo>
                    <a:pt x="34431" y="489"/>
                    <a:pt x="35815" y="744"/>
                    <a:pt x="37412" y="1064"/>
                  </a:cubicBezTo>
                  <a:lnTo>
                    <a:pt x="36177" y="11710"/>
                  </a:lnTo>
                  <a:lnTo>
                    <a:pt x="33899" y="11370"/>
                  </a:lnTo>
                  <a:cubicBezTo>
                    <a:pt x="33026" y="11269"/>
                    <a:pt x="32174" y="11220"/>
                    <a:pt x="31301" y="11220"/>
                  </a:cubicBezTo>
                  <a:cubicBezTo>
                    <a:pt x="29342" y="11078"/>
                    <a:pt x="27425" y="11776"/>
                    <a:pt x="26020" y="13137"/>
                  </a:cubicBezTo>
                  <a:cubicBezTo>
                    <a:pt x="24742" y="14676"/>
                    <a:pt x="24104" y="16652"/>
                    <a:pt x="24231" y="18652"/>
                  </a:cubicBezTo>
                  <a:lnTo>
                    <a:pt x="24231" y="24550"/>
                  </a:lnTo>
                  <a:lnTo>
                    <a:pt x="34878" y="24550"/>
                  </a:lnTo>
                  <a:lnTo>
                    <a:pt x="34878" y="34622"/>
                  </a:lnTo>
                  <a:lnTo>
                    <a:pt x="24231" y="34622"/>
                  </a:lnTo>
                  <a:lnTo>
                    <a:pt x="24231" y="77763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4" name="Dowolny kształt: kształt 93">
              <a:extLst>
                <a:ext uri="{FF2B5EF4-FFF2-40B4-BE49-F238E27FC236}">
                  <a16:creationId xmlns:a16="http://schemas.microsoft.com/office/drawing/2014/main" id="{1836DA3E-4354-DC26-9B69-60ACC4FF65D1}"/>
                </a:ext>
              </a:extLst>
            </p:cNvPr>
            <p:cNvSpPr/>
            <p:nvPr/>
          </p:nvSpPr>
          <p:spPr>
            <a:xfrm>
              <a:off x="1276130" y="716975"/>
              <a:ext cx="48443" cy="55194"/>
            </a:xfrm>
            <a:custGeom>
              <a:avLst/>
              <a:gdLst>
                <a:gd name="connsiteX0" fmla="*/ 35816 w 48443"/>
                <a:gd name="connsiteY0" fmla="*/ 54201 h 55194"/>
                <a:gd name="connsiteX1" fmla="*/ 34453 w 48443"/>
                <a:gd name="connsiteY1" fmla="*/ 50347 h 55194"/>
                <a:gd name="connsiteX2" fmla="*/ 33644 w 48443"/>
                <a:gd name="connsiteY2" fmla="*/ 46216 h 55194"/>
                <a:gd name="connsiteX3" fmla="*/ 27831 w 48443"/>
                <a:gd name="connsiteY3" fmla="*/ 52604 h 55194"/>
                <a:gd name="connsiteX4" fmla="*/ 19186 w 48443"/>
                <a:gd name="connsiteY4" fmla="*/ 55159 h 55194"/>
                <a:gd name="connsiteX5" fmla="*/ 6409 w 48443"/>
                <a:gd name="connsiteY5" fmla="*/ 50900 h 55194"/>
                <a:gd name="connsiteX6" fmla="*/ 1895 w 48443"/>
                <a:gd name="connsiteY6" fmla="*/ 39168 h 55194"/>
                <a:gd name="connsiteX7" fmla="*/ 7921 w 48443"/>
                <a:gd name="connsiteY7" fmla="*/ 27052 h 55194"/>
                <a:gd name="connsiteX8" fmla="*/ 25489 w 48443"/>
                <a:gd name="connsiteY8" fmla="*/ 22793 h 55194"/>
                <a:gd name="connsiteX9" fmla="*/ 33495 w 48443"/>
                <a:gd name="connsiteY9" fmla="*/ 22793 h 55194"/>
                <a:gd name="connsiteX10" fmla="*/ 33495 w 48443"/>
                <a:gd name="connsiteY10" fmla="*/ 18534 h 55194"/>
                <a:gd name="connsiteX11" fmla="*/ 31493 w 48443"/>
                <a:gd name="connsiteY11" fmla="*/ 12593 h 55194"/>
                <a:gd name="connsiteX12" fmla="*/ 25531 w 48443"/>
                <a:gd name="connsiteY12" fmla="*/ 10464 h 55194"/>
                <a:gd name="connsiteX13" fmla="*/ 20165 w 48443"/>
                <a:gd name="connsiteY13" fmla="*/ 12146 h 55194"/>
                <a:gd name="connsiteX14" fmla="*/ 18270 w 48443"/>
                <a:gd name="connsiteY14" fmla="*/ 16852 h 55194"/>
                <a:gd name="connsiteX15" fmla="*/ 4387 w 48443"/>
                <a:gd name="connsiteY15" fmla="*/ 16852 h 55194"/>
                <a:gd name="connsiteX16" fmla="*/ 4387 w 48443"/>
                <a:gd name="connsiteY16" fmla="*/ 16554 h 55194"/>
                <a:gd name="connsiteX17" fmla="*/ 10242 w 48443"/>
                <a:gd name="connsiteY17" fmla="*/ 4928 h 55194"/>
                <a:gd name="connsiteX18" fmla="*/ 26511 w 48443"/>
                <a:gd name="connsiteY18" fmla="*/ 30 h 55194"/>
                <a:gd name="connsiteX19" fmla="*/ 42012 w 48443"/>
                <a:gd name="connsiteY19" fmla="*/ 4864 h 55194"/>
                <a:gd name="connsiteX20" fmla="*/ 47953 w 48443"/>
                <a:gd name="connsiteY20" fmla="*/ 18662 h 55194"/>
                <a:gd name="connsiteX21" fmla="*/ 47953 w 48443"/>
                <a:gd name="connsiteY21" fmla="*/ 40552 h 55194"/>
                <a:gd name="connsiteX22" fmla="*/ 48528 w 48443"/>
                <a:gd name="connsiteY22" fmla="*/ 47579 h 55194"/>
                <a:gd name="connsiteX23" fmla="*/ 50317 w 48443"/>
                <a:gd name="connsiteY23" fmla="*/ 54137 h 55194"/>
                <a:gd name="connsiteX24" fmla="*/ 22678 w 48443"/>
                <a:gd name="connsiteY24" fmla="*/ 44598 h 55194"/>
                <a:gd name="connsiteX25" fmla="*/ 29428 w 48443"/>
                <a:gd name="connsiteY25" fmla="*/ 42681 h 55194"/>
                <a:gd name="connsiteX26" fmla="*/ 33410 w 48443"/>
                <a:gd name="connsiteY26" fmla="*/ 38422 h 55194"/>
                <a:gd name="connsiteX27" fmla="*/ 33410 w 48443"/>
                <a:gd name="connsiteY27" fmla="*/ 30906 h 55194"/>
                <a:gd name="connsiteX28" fmla="*/ 25403 w 48443"/>
                <a:gd name="connsiteY28" fmla="*/ 30906 h 55194"/>
                <a:gd name="connsiteX29" fmla="*/ 18483 w 48443"/>
                <a:gd name="connsiteY29" fmla="*/ 33184 h 55194"/>
                <a:gd name="connsiteX30" fmla="*/ 16119 w 48443"/>
                <a:gd name="connsiteY30" fmla="*/ 38721 h 55194"/>
                <a:gd name="connsiteX31" fmla="*/ 17887 w 48443"/>
                <a:gd name="connsiteY31" fmla="*/ 42979 h 55194"/>
                <a:gd name="connsiteX32" fmla="*/ 22699 w 48443"/>
                <a:gd name="connsiteY32" fmla="*/ 44598 h 5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8443" h="55194">
                  <a:moveTo>
                    <a:pt x="35816" y="54201"/>
                  </a:moveTo>
                  <a:cubicBezTo>
                    <a:pt x="35284" y="52947"/>
                    <a:pt x="34815" y="51658"/>
                    <a:pt x="34453" y="50347"/>
                  </a:cubicBezTo>
                  <a:cubicBezTo>
                    <a:pt x="34070" y="48993"/>
                    <a:pt x="33814" y="47613"/>
                    <a:pt x="33644" y="46216"/>
                  </a:cubicBezTo>
                  <a:cubicBezTo>
                    <a:pt x="32196" y="48750"/>
                    <a:pt x="30216" y="50932"/>
                    <a:pt x="27831" y="52604"/>
                  </a:cubicBezTo>
                  <a:cubicBezTo>
                    <a:pt x="25297" y="54344"/>
                    <a:pt x="22273" y="55238"/>
                    <a:pt x="19186" y="55159"/>
                  </a:cubicBezTo>
                  <a:cubicBezTo>
                    <a:pt x="14544" y="55451"/>
                    <a:pt x="9944" y="53924"/>
                    <a:pt x="6409" y="50900"/>
                  </a:cubicBezTo>
                  <a:cubicBezTo>
                    <a:pt x="3301" y="47806"/>
                    <a:pt x="1661" y="43541"/>
                    <a:pt x="1895" y="39168"/>
                  </a:cubicBezTo>
                  <a:cubicBezTo>
                    <a:pt x="1682" y="34362"/>
                    <a:pt x="3961" y="29788"/>
                    <a:pt x="7921" y="27052"/>
                  </a:cubicBezTo>
                  <a:cubicBezTo>
                    <a:pt x="11925" y="24213"/>
                    <a:pt x="17780" y="22793"/>
                    <a:pt x="25489" y="22793"/>
                  </a:cubicBezTo>
                  <a:lnTo>
                    <a:pt x="33495" y="22793"/>
                  </a:lnTo>
                  <a:lnTo>
                    <a:pt x="33495" y="18534"/>
                  </a:lnTo>
                  <a:cubicBezTo>
                    <a:pt x="33644" y="16369"/>
                    <a:pt x="32920" y="14233"/>
                    <a:pt x="31493" y="12593"/>
                  </a:cubicBezTo>
                  <a:cubicBezTo>
                    <a:pt x="29896" y="11082"/>
                    <a:pt x="27724" y="10309"/>
                    <a:pt x="25531" y="10464"/>
                  </a:cubicBezTo>
                  <a:cubicBezTo>
                    <a:pt x="23593" y="10334"/>
                    <a:pt x="21677" y="10932"/>
                    <a:pt x="20165" y="12146"/>
                  </a:cubicBezTo>
                  <a:cubicBezTo>
                    <a:pt x="18866" y="13354"/>
                    <a:pt x="18164" y="15078"/>
                    <a:pt x="18270" y="16852"/>
                  </a:cubicBezTo>
                  <a:lnTo>
                    <a:pt x="4387" y="16852"/>
                  </a:lnTo>
                  <a:lnTo>
                    <a:pt x="4387" y="16554"/>
                  </a:lnTo>
                  <a:cubicBezTo>
                    <a:pt x="4216" y="11931"/>
                    <a:pt x="6431" y="7545"/>
                    <a:pt x="10242" y="4928"/>
                  </a:cubicBezTo>
                  <a:cubicBezTo>
                    <a:pt x="14948" y="1476"/>
                    <a:pt x="20676" y="-253"/>
                    <a:pt x="26511" y="30"/>
                  </a:cubicBezTo>
                  <a:cubicBezTo>
                    <a:pt x="32090" y="-217"/>
                    <a:pt x="37562" y="1493"/>
                    <a:pt x="42012" y="4864"/>
                  </a:cubicBezTo>
                  <a:cubicBezTo>
                    <a:pt x="46058" y="8273"/>
                    <a:pt x="48251" y="13383"/>
                    <a:pt x="47953" y="18662"/>
                  </a:cubicBezTo>
                  <a:lnTo>
                    <a:pt x="47953" y="40552"/>
                  </a:lnTo>
                  <a:cubicBezTo>
                    <a:pt x="47932" y="42907"/>
                    <a:pt x="48124" y="45258"/>
                    <a:pt x="48528" y="47579"/>
                  </a:cubicBezTo>
                  <a:cubicBezTo>
                    <a:pt x="48912" y="49819"/>
                    <a:pt x="49508" y="52016"/>
                    <a:pt x="50317" y="54137"/>
                  </a:cubicBezTo>
                  <a:close/>
                  <a:moveTo>
                    <a:pt x="22678" y="44598"/>
                  </a:moveTo>
                  <a:cubicBezTo>
                    <a:pt x="25063" y="44636"/>
                    <a:pt x="27405" y="43969"/>
                    <a:pt x="29428" y="42681"/>
                  </a:cubicBezTo>
                  <a:cubicBezTo>
                    <a:pt x="31174" y="41712"/>
                    <a:pt x="32558" y="40222"/>
                    <a:pt x="33410" y="38422"/>
                  </a:cubicBezTo>
                  <a:lnTo>
                    <a:pt x="33410" y="30906"/>
                  </a:lnTo>
                  <a:lnTo>
                    <a:pt x="25403" y="30906"/>
                  </a:lnTo>
                  <a:cubicBezTo>
                    <a:pt x="22891" y="30725"/>
                    <a:pt x="20399" y="31542"/>
                    <a:pt x="18483" y="33184"/>
                  </a:cubicBezTo>
                  <a:cubicBezTo>
                    <a:pt x="16950" y="34613"/>
                    <a:pt x="16098" y="36625"/>
                    <a:pt x="16119" y="38721"/>
                  </a:cubicBezTo>
                  <a:cubicBezTo>
                    <a:pt x="16055" y="40330"/>
                    <a:pt x="16694" y="41887"/>
                    <a:pt x="17887" y="42979"/>
                  </a:cubicBezTo>
                  <a:cubicBezTo>
                    <a:pt x="19228" y="44118"/>
                    <a:pt x="20953" y="44698"/>
                    <a:pt x="22699" y="4459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5" name="Dowolny kształt: kształt 94">
              <a:extLst>
                <a:ext uri="{FF2B5EF4-FFF2-40B4-BE49-F238E27FC236}">
                  <a16:creationId xmlns:a16="http://schemas.microsoft.com/office/drawing/2014/main" id="{021652D8-22EF-2163-BDBC-5F8960E7D9A3}"/>
                </a:ext>
              </a:extLst>
            </p:cNvPr>
            <p:cNvSpPr/>
            <p:nvPr/>
          </p:nvSpPr>
          <p:spPr>
            <a:xfrm>
              <a:off x="1360049" y="699566"/>
              <a:ext cx="14351" cy="71588"/>
            </a:xfrm>
            <a:custGeom>
              <a:avLst/>
              <a:gdLst>
                <a:gd name="connsiteX0" fmla="*/ 0 w 14351"/>
                <a:gd name="connsiteY0" fmla="*/ 0 h 71588"/>
                <a:gd name="connsiteX1" fmla="*/ 14352 w 14351"/>
                <a:gd name="connsiteY1" fmla="*/ 0 h 71588"/>
                <a:gd name="connsiteX2" fmla="*/ 14352 w 14351"/>
                <a:gd name="connsiteY2" fmla="*/ 71589 h 71588"/>
                <a:gd name="connsiteX3" fmla="*/ 0 w 14351"/>
                <a:gd name="connsiteY3" fmla="*/ 71589 h 71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1" h="71588">
                  <a:moveTo>
                    <a:pt x="0" y="0"/>
                  </a:moveTo>
                  <a:lnTo>
                    <a:pt x="14352" y="0"/>
                  </a:lnTo>
                  <a:lnTo>
                    <a:pt x="14352" y="71589"/>
                  </a:lnTo>
                  <a:lnTo>
                    <a:pt x="0" y="7158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6" name="Dowolny kształt: kształt 95">
              <a:extLst>
                <a:ext uri="{FF2B5EF4-FFF2-40B4-BE49-F238E27FC236}">
                  <a16:creationId xmlns:a16="http://schemas.microsoft.com/office/drawing/2014/main" id="{29D53760-E13E-8D22-55A1-3E2570FE6AC3}"/>
                </a:ext>
              </a:extLst>
            </p:cNvPr>
            <p:cNvSpPr/>
            <p:nvPr/>
          </p:nvSpPr>
          <p:spPr>
            <a:xfrm>
              <a:off x="1387326" y="717043"/>
              <a:ext cx="46334" cy="54111"/>
            </a:xfrm>
            <a:custGeom>
              <a:avLst/>
              <a:gdLst>
                <a:gd name="connsiteX0" fmla="*/ 15203 w 46334"/>
                <a:gd name="connsiteY0" fmla="*/ 920 h 54111"/>
                <a:gd name="connsiteX1" fmla="*/ 15842 w 46334"/>
                <a:gd name="connsiteY1" fmla="*/ 8544 h 54111"/>
                <a:gd name="connsiteX2" fmla="*/ 22400 w 46334"/>
                <a:gd name="connsiteY2" fmla="*/ 2155 h 54111"/>
                <a:gd name="connsiteX3" fmla="*/ 31088 w 46334"/>
                <a:gd name="connsiteY3" fmla="*/ 26 h 54111"/>
                <a:gd name="connsiteX4" fmla="*/ 43672 w 46334"/>
                <a:gd name="connsiteY4" fmla="*/ 5094 h 54111"/>
                <a:gd name="connsiteX5" fmla="*/ 48208 w 46334"/>
                <a:gd name="connsiteY5" fmla="*/ 20958 h 54111"/>
                <a:gd name="connsiteX6" fmla="*/ 48208 w 46334"/>
                <a:gd name="connsiteY6" fmla="*/ 54112 h 54111"/>
                <a:gd name="connsiteX7" fmla="*/ 33792 w 46334"/>
                <a:gd name="connsiteY7" fmla="*/ 54112 h 54111"/>
                <a:gd name="connsiteX8" fmla="*/ 33792 w 46334"/>
                <a:gd name="connsiteY8" fmla="*/ 20851 h 54111"/>
                <a:gd name="connsiteX9" fmla="*/ 31663 w 46334"/>
                <a:gd name="connsiteY9" fmla="*/ 13249 h 54111"/>
                <a:gd name="connsiteX10" fmla="*/ 25147 w 46334"/>
                <a:gd name="connsiteY10" fmla="*/ 10992 h 54111"/>
                <a:gd name="connsiteX11" fmla="*/ 20015 w 46334"/>
                <a:gd name="connsiteY11" fmla="*/ 12163 h 54111"/>
                <a:gd name="connsiteX12" fmla="*/ 16246 w 46334"/>
                <a:gd name="connsiteY12" fmla="*/ 15443 h 54111"/>
                <a:gd name="connsiteX13" fmla="*/ 16246 w 46334"/>
                <a:gd name="connsiteY13" fmla="*/ 54112 h 54111"/>
                <a:gd name="connsiteX14" fmla="*/ 1873 w 46334"/>
                <a:gd name="connsiteY14" fmla="*/ 54112 h 54111"/>
                <a:gd name="connsiteX15" fmla="*/ 1873 w 46334"/>
                <a:gd name="connsiteY15" fmla="*/ 878 h 54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334" h="54111">
                  <a:moveTo>
                    <a:pt x="15203" y="920"/>
                  </a:moveTo>
                  <a:lnTo>
                    <a:pt x="15842" y="8544"/>
                  </a:lnTo>
                  <a:cubicBezTo>
                    <a:pt x="17503" y="5927"/>
                    <a:pt x="19738" y="3738"/>
                    <a:pt x="22400" y="2155"/>
                  </a:cubicBezTo>
                  <a:cubicBezTo>
                    <a:pt x="25041" y="676"/>
                    <a:pt x="28043" y="-59"/>
                    <a:pt x="31088" y="26"/>
                  </a:cubicBezTo>
                  <a:cubicBezTo>
                    <a:pt x="35836" y="-244"/>
                    <a:pt x="40436" y="1613"/>
                    <a:pt x="43672" y="5094"/>
                  </a:cubicBezTo>
                  <a:cubicBezTo>
                    <a:pt x="46696" y="8458"/>
                    <a:pt x="48208" y="13760"/>
                    <a:pt x="48208" y="20958"/>
                  </a:cubicBezTo>
                  <a:lnTo>
                    <a:pt x="48208" y="54112"/>
                  </a:lnTo>
                  <a:lnTo>
                    <a:pt x="33792" y="54112"/>
                  </a:lnTo>
                  <a:lnTo>
                    <a:pt x="33792" y="20851"/>
                  </a:lnTo>
                  <a:cubicBezTo>
                    <a:pt x="34090" y="18138"/>
                    <a:pt x="33324" y="15417"/>
                    <a:pt x="31663" y="13249"/>
                  </a:cubicBezTo>
                  <a:cubicBezTo>
                    <a:pt x="29917" y="11612"/>
                    <a:pt x="27532" y="10792"/>
                    <a:pt x="25147" y="10992"/>
                  </a:cubicBezTo>
                  <a:cubicBezTo>
                    <a:pt x="23358" y="10969"/>
                    <a:pt x="21612" y="11369"/>
                    <a:pt x="20015" y="12163"/>
                  </a:cubicBezTo>
                  <a:cubicBezTo>
                    <a:pt x="18503" y="12926"/>
                    <a:pt x="17204" y="14052"/>
                    <a:pt x="16246" y="15443"/>
                  </a:cubicBezTo>
                  <a:lnTo>
                    <a:pt x="16246" y="54112"/>
                  </a:lnTo>
                  <a:lnTo>
                    <a:pt x="1873" y="54112"/>
                  </a:lnTo>
                  <a:lnTo>
                    <a:pt x="1873" y="878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7" name="Dowolny kształt: kształt 96">
              <a:extLst>
                <a:ext uri="{FF2B5EF4-FFF2-40B4-BE49-F238E27FC236}">
                  <a16:creationId xmlns:a16="http://schemas.microsoft.com/office/drawing/2014/main" id="{8C8EDAFF-8710-8F5F-B8DC-4531A800A81B}"/>
                </a:ext>
              </a:extLst>
            </p:cNvPr>
            <p:cNvSpPr/>
            <p:nvPr/>
          </p:nvSpPr>
          <p:spPr>
            <a:xfrm>
              <a:off x="1440304" y="717964"/>
              <a:ext cx="71056" cy="53191"/>
            </a:xfrm>
            <a:custGeom>
              <a:avLst/>
              <a:gdLst>
                <a:gd name="connsiteX0" fmla="*/ 50359 w 71056"/>
                <a:gd name="connsiteY0" fmla="*/ 34155 h 53191"/>
                <a:gd name="connsiteX1" fmla="*/ 50636 w 71056"/>
                <a:gd name="connsiteY1" fmla="*/ 34155 h 53191"/>
                <a:gd name="connsiteX2" fmla="*/ 57578 w 71056"/>
                <a:gd name="connsiteY2" fmla="*/ 0 h 53191"/>
                <a:gd name="connsiteX3" fmla="*/ 71057 w 71056"/>
                <a:gd name="connsiteY3" fmla="*/ 0 h 53191"/>
                <a:gd name="connsiteX4" fmla="*/ 57535 w 71056"/>
                <a:gd name="connsiteY4" fmla="*/ 53191 h 53191"/>
                <a:gd name="connsiteX5" fmla="*/ 45526 w 71056"/>
                <a:gd name="connsiteY5" fmla="*/ 53191 h 53191"/>
                <a:gd name="connsiteX6" fmla="*/ 35645 w 71056"/>
                <a:gd name="connsiteY6" fmla="*/ 21528 h 53191"/>
                <a:gd name="connsiteX7" fmla="*/ 35347 w 71056"/>
                <a:gd name="connsiteY7" fmla="*/ 21528 h 53191"/>
                <a:gd name="connsiteX8" fmla="*/ 25467 w 71056"/>
                <a:gd name="connsiteY8" fmla="*/ 53191 h 53191"/>
                <a:gd name="connsiteX9" fmla="*/ 13521 w 71056"/>
                <a:gd name="connsiteY9" fmla="*/ 53191 h 53191"/>
                <a:gd name="connsiteX10" fmla="*/ 0 w 71056"/>
                <a:gd name="connsiteY10" fmla="*/ 0 h 53191"/>
                <a:gd name="connsiteX11" fmla="*/ 13479 w 71056"/>
                <a:gd name="connsiteY11" fmla="*/ 0 h 53191"/>
                <a:gd name="connsiteX12" fmla="*/ 20506 w 71056"/>
                <a:gd name="connsiteY12" fmla="*/ 34070 h 53191"/>
                <a:gd name="connsiteX13" fmla="*/ 20804 w 71056"/>
                <a:gd name="connsiteY13" fmla="*/ 34070 h 53191"/>
                <a:gd name="connsiteX14" fmla="*/ 30727 w 71056"/>
                <a:gd name="connsiteY14" fmla="*/ 0 h 53191"/>
                <a:gd name="connsiteX15" fmla="*/ 40309 w 71056"/>
                <a:gd name="connsiteY15" fmla="*/ 0 h 53191"/>
                <a:gd name="connsiteX16" fmla="*/ 50359 w 71056"/>
                <a:gd name="connsiteY16" fmla="*/ 34155 h 53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1056" h="53191">
                  <a:moveTo>
                    <a:pt x="50359" y="34155"/>
                  </a:moveTo>
                  <a:lnTo>
                    <a:pt x="50636" y="34155"/>
                  </a:lnTo>
                  <a:lnTo>
                    <a:pt x="57578" y="0"/>
                  </a:lnTo>
                  <a:lnTo>
                    <a:pt x="71057" y="0"/>
                  </a:lnTo>
                  <a:lnTo>
                    <a:pt x="57535" y="53191"/>
                  </a:lnTo>
                  <a:lnTo>
                    <a:pt x="45526" y="53191"/>
                  </a:lnTo>
                  <a:lnTo>
                    <a:pt x="35645" y="21528"/>
                  </a:lnTo>
                  <a:lnTo>
                    <a:pt x="35347" y="21528"/>
                  </a:lnTo>
                  <a:lnTo>
                    <a:pt x="25467" y="53191"/>
                  </a:lnTo>
                  <a:lnTo>
                    <a:pt x="13521" y="53191"/>
                  </a:lnTo>
                  <a:lnTo>
                    <a:pt x="0" y="0"/>
                  </a:lnTo>
                  <a:lnTo>
                    <a:pt x="13479" y="0"/>
                  </a:lnTo>
                  <a:lnTo>
                    <a:pt x="20506" y="34070"/>
                  </a:lnTo>
                  <a:lnTo>
                    <a:pt x="20804" y="34070"/>
                  </a:lnTo>
                  <a:lnTo>
                    <a:pt x="30727" y="0"/>
                  </a:lnTo>
                  <a:lnTo>
                    <a:pt x="40309" y="0"/>
                  </a:lnTo>
                  <a:lnTo>
                    <a:pt x="50359" y="34155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8" name="Dowolny kształt: kształt 97">
              <a:extLst>
                <a:ext uri="{FF2B5EF4-FFF2-40B4-BE49-F238E27FC236}">
                  <a16:creationId xmlns:a16="http://schemas.microsoft.com/office/drawing/2014/main" id="{47D52468-5289-5A1D-437F-91E02DF0BE05}"/>
                </a:ext>
              </a:extLst>
            </p:cNvPr>
            <p:cNvSpPr/>
            <p:nvPr/>
          </p:nvSpPr>
          <p:spPr>
            <a:xfrm>
              <a:off x="1516726" y="716961"/>
              <a:ext cx="46711" cy="55260"/>
            </a:xfrm>
            <a:custGeom>
              <a:avLst/>
              <a:gdLst>
                <a:gd name="connsiteX0" fmla="*/ 27171 w 46711"/>
                <a:gd name="connsiteY0" fmla="*/ 55237 h 55260"/>
                <a:gd name="connsiteX1" fmla="*/ 8794 w 46711"/>
                <a:gd name="connsiteY1" fmla="*/ 47869 h 55260"/>
                <a:gd name="connsiteX2" fmla="*/ 1895 w 46711"/>
                <a:gd name="connsiteY2" fmla="*/ 29131 h 55260"/>
                <a:gd name="connsiteX3" fmla="*/ 1895 w 46711"/>
                <a:gd name="connsiteY3" fmla="*/ 27151 h 55260"/>
                <a:gd name="connsiteX4" fmla="*/ 8411 w 46711"/>
                <a:gd name="connsiteY4" fmla="*/ 7646 h 55260"/>
                <a:gd name="connsiteX5" fmla="*/ 25893 w 46711"/>
                <a:gd name="connsiteY5" fmla="*/ 23 h 55260"/>
                <a:gd name="connsiteX6" fmla="*/ 42609 w 46711"/>
                <a:gd name="connsiteY6" fmla="*/ 6411 h 55260"/>
                <a:gd name="connsiteX7" fmla="*/ 48549 w 46711"/>
                <a:gd name="connsiteY7" fmla="*/ 23957 h 55260"/>
                <a:gd name="connsiteX8" fmla="*/ 48549 w 46711"/>
                <a:gd name="connsiteY8" fmla="*/ 31772 h 55260"/>
                <a:gd name="connsiteX9" fmla="*/ 16801 w 46711"/>
                <a:gd name="connsiteY9" fmla="*/ 31772 h 55260"/>
                <a:gd name="connsiteX10" fmla="*/ 16801 w 46711"/>
                <a:gd name="connsiteY10" fmla="*/ 32070 h 55260"/>
                <a:gd name="connsiteX11" fmla="*/ 20314 w 46711"/>
                <a:gd name="connsiteY11" fmla="*/ 40694 h 55260"/>
                <a:gd name="connsiteX12" fmla="*/ 28831 w 46711"/>
                <a:gd name="connsiteY12" fmla="*/ 44058 h 55260"/>
                <a:gd name="connsiteX13" fmla="*/ 36732 w 46711"/>
                <a:gd name="connsiteY13" fmla="*/ 43100 h 55260"/>
                <a:gd name="connsiteX14" fmla="*/ 43631 w 46711"/>
                <a:gd name="connsiteY14" fmla="*/ 40076 h 55260"/>
                <a:gd name="connsiteX15" fmla="*/ 47506 w 46711"/>
                <a:gd name="connsiteY15" fmla="*/ 48955 h 55260"/>
                <a:gd name="connsiteX16" fmla="*/ 38989 w 46711"/>
                <a:gd name="connsiteY16" fmla="*/ 53384 h 55260"/>
                <a:gd name="connsiteX17" fmla="*/ 27277 w 46711"/>
                <a:gd name="connsiteY17" fmla="*/ 55131 h 55260"/>
                <a:gd name="connsiteX18" fmla="*/ 26000 w 46711"/>
                <a:gd name="connsiteY18" fmla="*/ 10968 h 55260"/>
                <a:gd name="connsiteX19" fmla="*/ 19718 w 46711"/>
                <a:gd name="connsiteY19" fmla="*/ 14013 h 55260"/>
                <a:gd name="connsiteX20" fmla="*/ 16865 w 46711"/>
                <a:gd name="connsiteY20" fmla="*/ 22040 h 55260"/>
                <a:gd name="connsiteX21" fmla="*/ 17014 w 46711"/>
                <a:gd name="connsiteY21" fmla="*/ 22275 h 55260"/>
                <a:gd name="connsiteX22" fmla="*/ 34602 w 46711"/>
                <a:gd name="connsiteY22" fmla="*/ 22275 h 55260"/>
                <a:gd name="connsiteX23" fmla="*/ 34602 w 46711"/>
                <a:gd name="connsiteY23" fmla="*/ 20997 h 55260"/>
                <a:gd name="connsiteX24" fmla="*/ 32473 w 46711"/>
                <a:gd name="connsiteY24" fmla="*/ 13715 h 55260"/>
                <a:gd name="connsiteX25" fmla="*/ 26085 w 46711"/>
                <a:gd name="connsiteY25" fmla="*/ 10968 h 5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6711" h="55260">
                  <a:moveTo>
                    <a:pt x="27171" y="55237"/>
                  </a:moveTo>
                  <a:cubicBezTo>
                    <a:pt x="20271" y="55544"/>
                    <a:pt x="13564" y="52859"/>
                    <a:pt x="8794" y="47869"/>
                  </a:cubicBezTo>
                  <a:cubicBezTo>
                    <a:pt x="4131" y="42772"/>
                    <a:pt x="1640" y="36041"/>
                    <a:pt x="1895" y="29131"/>
                  </a:cubicBezTo>
                  <a:lnTo>
                    <a:pt x="1895" y="27151"/>
                  </a:lnTo>
                  <a:cubicBezTo>
                    <a:pt x="1619" y="20073"/>
                    <a:pt x="3939" y="13135"/>
                    <a:pt x="8411" y="7646"/>
                  </a:cubicBezTo>
                  <a:cubicBezTo>
                    <a:pt x="12734" y="2531"/>
                    <a:pt x="19207" y="-284"/>
                    <a:pt x="25893" y="23"/>
                  </a:cubicBezTo>
                  <a:cubicBezTo>
                    <a:pt x="33069" y="23"/>
                    <a:pt x="38669" y="2152"/>
                    <a:pt x="42609" y="6411"/>
                  </a:cubicBezTo>
                  <a:cubicBezTo>
                    <a:pt x="46761" y="11283"/>
                    <a:pt x="48890" y="17562"/>
                    <a:pt x="48549" y="23957"/>
                  </a:cubicBezTo>
                  <a:lnTo>
                    <a:pt x="48549" y="31772"/>
                  </a:lnTo>
                  <a:lnTo>
                    <a:pt x="16801" y="31772"/>
                  </a:lnTo>
                  <a:lnTo>
                    <a:pt x="16801" y="32070"/>
                  </a:lnTo>
                  <a:cubicBezTo>
                    <a:pt x="16950" y="35262"/>
                    <a:pt x="18185" y="38304"/>
                    <a:pt x="20314" y="40694"/>
                  </a:cubicBezTo>
                  <a:cubicBezTo>
                    <a:pt x="22529" y="42991"/>
                    <a:pt x="25637" y="44218"/>
                    <a:pt x="28831" y="44058"/>
                  </a:cubicBezTo>
                  <a:cubicBezTo>
                    <a:pt x="31493" y="44124"/>
                    <a:pt x="34155" y="43800"/>
                    <a:pt x="36732" y="43100"/>
                  </a:cubicBezTo>
                  <a:cubicBezTo>
                    <a:pt x="39138" y="42337"/>
                    <a:pt x="41437" y="41324"/>
                    <a:pt x="43631" y="40076"/>
                  </a:cubicBezTo>
                  <a:lnTo>
                    <a:pt x="47506" y="48955"/>
                  </a:lnTo>
                  <a:cubicBezTo>
                    <a:pt x="44972" y="50942"/>
                    <a:pt x="42076" y="52443"/>
                    <a:pt x="38989" y="53384"/>
                  </a:cubicBezTo>
                  <a:cubicBezTo>
                    <a:pt x="35198" y="54583"/>
                    <a:pt x="31259" y="55173"/>
                    <a:pt x="27277" y="55131"/>
                  </a:cubicBezTo>
                  <a:moveTo>
                    <a:pt x="26000" y="10968"/>
                  </a:moveTo>
                  <a:cubicBezTo>
                    <a:pt x="23529" y="10878"/>
                    <a:pt x="21187" y="12020"/>
                    <a:pt x="19718" y="14013"/>
                  </a:cubicBezTo>
                  <a:cubicBezTo>
                    <a:pt x="18057" y="16378"/>
                    <a:pt x="17077" y="19155"/>
                    <a:pt x="16865" y="22040"/>
                  </a:cubicBezTo>
                  <a:lnTo>
                    <a:pt x="17014" y="22275"/>
                  </a:lnTo>
                  <a:lnTo>
                    <a:pt x="34602" y="22275"/>
                  </a:lnTo>
                  <a:lnTo>
                    <a:pt x="34602" y="20997"/>
                  </a:lnTo>
                  <a:cubicBezTo>
                    <a:pt x="34751" y="18397"/>
                    <a:pt x="33985" y="15829"/>
                    <a:pt x="32473" y="13715"/>
                  </a:cubicBezTo>
                  <a:cubicBezTo>
                    <a:pt x="30897" y="11837"/>
                    <a:pt x="28533" y="10817"/>
                    <a:pt x="26085" y="1096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9" name="Dowolny kształt: kształt 98">
              <a:extLst>
                <a:ext uri="{FF2B5EF4-FFF2-40B4-BE49-F238E27FC236}">
                  <a16:creationId xmlns:a16="http://schemas.microsoft.com/office/drawing/2014/main" id="{8EA36561-B805-31F8-AB32-5170EE518F50}"/>
                </a:ext>
              </a:extLst>
            </p:cNvPr>
            <p:cNvSpPr/>
            <p:nvPr/>
          </p:nvSpPr>
          <p:spPr>
            <a:xfrm>
              <a:off x="1569467" y="716947"/>
              <a:ext cx="45072" cy="55204"/>
            </a:xfrm>
            <a:custGeom>
              <a:avLst/>
              <a:gdLst>
                <a:gd name="connsiteX0" fmla="*/ 32944 w 45072"/>
                <a:gd name="connsiteY0" fmla="*/ 39558 h 55204"/>
                <a:gd name="connsiteX1" fmla="*/ 30666 w 45072"/>
                <a:gd name="connsiteY1" fmla="*/ 35491 h 55204"/>
                <a:gd name="connsiteX2" fmla="*/ 22148 w 45072"/>
                <a:gd name="connsiteY2" fmla="*/ 32446 h 55204"/>
                <a:gd name="connsiteX3" fmla="*/ 7924 w 45072"/>
                <a:gd name="connsiteY3" fmla="*/ 26760 h 55204"/>
                <a:gd name="connsiteX4" fmla="*/ 3133 w 45072"/>
                <a:gd name="connsiteY4" fmla="*/ 16497 h 55204"/>
                <a:gd name="connsiteX5" fmla="*/ 8904 w 45072"/>
                <a:gd name="connsiteY5" fmla="*/ 4828 h 55204"/>
                <a:gd name="connsiteX6" fmla="*/ 24363 w 45072"/>
                <a:gd name="connsiteY6" fmla="*/ 37 h 55204"/>
                <a:gd name="connsiteX7" fmla="*/ 40567 w 45072"/>
                <a:gd name="connsiteY7" fmla="*/ 4807 h 55204"/>
                <a:gd name="connsiteX8" fmla="*/ 46359 w 45072"/>
                <a:gd name="connsiteY8" fmla="*/ 16838 h 55204"/>
                <a:gd name="connsiteX9" fmla="*/ 46359 w 45072"/>
                <a:gd name="connsiteY9" fmla="*/ 17136 h 55204"/>
                <a:gd name="connsiteX10" fmla="*/ 32497 w 45072"/>
                <a:gd name="connsiteY10" fmla="*/ 17136 h 55204"/>
                <a:gd name="connsiteX11" fmla="*/ 30368 w 45072"/>
                <a:gd name="connsiteY11" fmla="*/ 11940 h 55204"/>
                <a:gd name="connsiteX12" fmla="*/ 24384 w 45072"/>
                <a:gd name="connsiteY12" fmla="*/ 9811 h 55204"/>
                <a:gd name="connsiteX13" fmla="*/ 18912 w 45072"/>
                <a:gd name="connsiteY13" fmla="*/ 11514 h 55204"/>
                <a:gd name="connsiteX14" fmla="*/ 16910 w 45072"/>
                <a:gd name="connsiteY14" fmla="*/ 15773 h 55204"/>
                <a:gd name="connsiteX15" fmla="*/ 19040 w 45072"/>
                <a:gd name="connsiteY15" fmla="*/ 19819 h 55204"/>
                <a:gd name="connsiteX16" fmla="*/ 27557 w 45072"/>
                <a:gd name="connsiteY16" fmla="*/ 22608 h 55204"/>
                <a:gd name="connsiteX17" fmla="*/ 42164 w 45072"/>
                <a:gd name="connsiteY17" fmla="*/ 28400 h 55204"/>
                <a:gd name="connsiteX18" fmla="*/ 46934 w 45072"/>
                <a:gd name="connsiteY18" fmla="*/ 38898 h 55204"/>
                <a:gd name="connsiteX19" fmla="*/ 40780 w 45072"/>
                <a:gd name="connsiteY19" fmla="*/ 50609 h 55204"/>
                <a:gd name="connsiteX20" fmla="*/ 24555 w 45072"/>
                <a:gd name="connsiteY20" fmla="*/ 55166 h 55204"/>
                <a:gd name="connsiteX21" fmla="*/ 7754 w 45072"/>
                <a:gd name="connsiteY21" fmla="*/ 49779 h 55204"/>
                <a:gd name="connsiteX22" fmla="*/ 1877 w 45072"/>
                <a:gd name="connsiteY22" fmla="*/ 37514 h 55204"/>
                <a:gd name="connsiteX23" fmla="*/ 1877 w 45072"/>
                <a:gd name="connsiteY23" fmla="*/ 37216 h 55204"/>
                <a:gd name="connsiteX24" fmla="*/ 15015 w 45072"/>
                <a:gd name="connsiteY24" fmla="*/ 37216 h 55204"/>
                <a:gd name="connsiteX25" fmla="*/ 17805 w 45072"/>
                <a:gd name="connsiteY25" fmla="*/ 43412 h 55204"/>
                <a:gd name="connsiteX26" fmla="*/ 24746 w 45072"/>
                <a:gd name="connsiteY26" fmla="*/ 45328 h 55204"/>
                <a:gd name="connsiteX27" fmla="*/ 30815 w 45072"/>
                <a:gd name="connsiteY27" fmla="*/ 43753 h 55204"/>
                <a:gd name="connsiteX28" fmla="*/ 32944 w 45072"/>
                <a:gd name="connsiteY28" fmla="*/ 39494 h 55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5072" h="55204">
                  <a:moveTo>
                    <a:pt x="32944" y="39558"/>
                  </a:moveTo>
                  <a:cubicBezTo>
                    <a:pt x="32902" y="37910"/>
                    <a:pt x="32050" y="36392"/>
                    <a:pt x="30666" y="35491"/>
                  </a:cubicBezTo>
                  <a:cubicBezTo>
                    <a:pt x="28047" y="33926"/>
                    <a:pt x="25151" y="32891"/>
                    <a:pt x="22148" y="32446"/>
                  </a:cubicBezTo>
                  <a:cubicBezTo>
                    <a:pt x="17038" y="31635"/>
                    <a:pt x="12183" y="29693"/>
                    <a:pt x="7924" y="26760"/>
                  </a:cubicBezTo>
                  <a:cubicBezTo>
                    <a:pt x="4773" y="24314"/>
                    <a:pt x="2984" y="20492"/>
                    <a:pt x="3133" y="16497"/>
                  </a:cubicBezTo>
                  <a:cubicBezTo>
                    <a:pt x="3133" y="11919"/>
                    <a:pt x="5263" y="7601"/>
                    <a:pt x="8904" y="4828"/>
                  </a:cubicBezTo>
                  <a:cubicBezTo>
                    <a:pt x="13333" y="1445"/>
                    <a:pt x="18805" y="-252"/>
                    <a:pt x="24363" y="37"/>
                  </a:cubicBezTo>
                  <a:cubicBezTo>
                    <a:pt x="30155" y="-276"/>
                    <a:pt x="35862" y="1408"/>
                    <a:pt x="40567" y="4807"/>
                  </a:cubicBezTo>
                  <a:cubicBezTo>
                    <a:pt x="44400" y="7590"/>
                    <a:pt x="46572" y="12108"/>
                    <a:pt x="46359" y="16838"/>
                  </a:cubicBezTo>
                  <a:lnTo>
                    <a:pt x="46359" y="17136"/>
                  </a:lnTo>
                  <a:lnTo>
                    <a:pt x="32497" y="17136"/>
                  </a:lnTo>
                  <a:cubicBezTo>
                    <a:pt x="32540" y="15181"/>
                    <a:pt x="31773" y="13297"/>
                    <a:pt x="30368" y="11940"/>
                  </a:cubicBezTo>
                  <a:cubicBezTo>
                    <a:pt x="28749" y="10448"/>
                    <a:pt x="26578" y="9679"/>
                    <a:pt x="24384" y="9811"/>
                  </a:cubicBezTo>
                  <a:cubicBezTo>
                    <a:pt x="22404" y="9689"/>
                    <a:pt x="20466" y="10296"/>
                    <a:pt x="18912" y="11514"/>
                  </a:cubicBezTo>
                  <a:cubicBezTo>
                    <a:pt x="17613" y="12543"/>
                    <a:pt x="16868" y="14119"/>
                    <a:pt x="16910" y="15773"/>
                  </a:cubicBezTo>
                  <a:cubicBezTo>
                    <a:pt x="16910" y="17391"/>
                    <a:pt x="17698" y="18905"/>
                    <a:pt x="19040" y="19819"/>
                  </a:cubicBezTo>
                  <a:cubicBezTo>
                    <a:pt x="21659" y="21299"/>
                    <a:pt x="24555" y="22246"/>
                    <a:pt x="27557" y="22608"/>
                  </a:cubicBezTo>
                  <a:cubicBezTo>
                    <a:pt x="32816" y="23385"/>
                    <a:pt x="37799" y="25368"/>
                    <a:pt x="42164" y="28400"/>
                  </a:cubicBezTo>
                  <a:cubicBezTo>
                    <a:pt x="45337" y="30943"/>
                    <a:pt x="47105" y="34839"/>
                    <a:pt x="46934" y="38898"/>
                  </a:cubicBezTo>
                  <a:cubicBezTo>
                    <a:pt x="46977" y="43587"/>
                    <a:pt x="44656" y="47984"/>
                    <a:pt x="40780" y="50609"/>
                  </a:cubicBezTo>
                  <a:cubicBezTo>
                    <a:pt x="36010" y="53848"/>
                    <a:pt x="30304" y="55447"/>
                    <a:pt x="24555" y="55166"/>
                  </a:cubicBezTo>
                  <a:cubicBezTo>
                    <a:pt x="18486" y="55509"/>
                    <a:pt x="12503" y="53588"/>
                    <a:pt x="7754" y="49779"/>
                  </a:cubicBezTo>
                  <a:cubicBezTo>
                    <a:pt x="3964" y="46857"/>
                    <a:pt x="1771" y="42303"/>
                    <a:pt x="1877" y="37514"/>
                  </a:cubicBezTo>
                  <a:lnTo>
                    <a:pt x="1877" y="37216"/>
                  </a:lnTo>
                  <a:lnTo>
                    <a:pt x="15015" y="37216"/>
                  </a:lnTo>
                  <a:cubicBezTo>
                    <a:pt x="14887" y="39611"/>
                    <a:pt x="15931" y="41917"/>
                    <a:pt x="17805" y="43412"/>
                  </a:cubicBezTo>
                  <a:cubicBezTo>
                    <a:pt x="19849" y="44771"/>
                    <a:pt x="22298" y="45441"/>
                    <a:pt x="24746" y="45328"/>
                  </a:cubicBezTo>
                  <a:cubicBezTo>
                    <a:pt x="26876" y="45465"/>
                    <a:pt x="29005" y="44911"/>
                    <a:pt x="30815" y="43753"/>
                  </a:cubicBezTo>
                  <a:cubicBezTo>
                    <a:pt x="32178" y="42773"/>
                    <a:pt x="32987" y="41178"/>
                    <a:pt x="32944" y="3949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0" name="Dowolny kształt: kształt 99">
              <a:extLst>
                <a:ext uri="{FF2B5EF4-FFF2-40B4-BE49-F238E27FC236}">
                  <a16:creationId xmlns:a16="http://schemas.microsoft.com/office/drawing/2014/main" id="{62E24FE8-EB53-991E-8E38-DC1FB6597088}"/>
                </a:ext>
              </a:extLst>
            </p:cNvPr>
            <p:cNvSpPr/>
            <p:nvPr/>
          </p:nvSpPr>
          <p:spPr>
            <a:xfrm>
              <a:off x="1618595" y="704932"/>
              <a:ext cx="31940" cy="67299"/>
            </a:xfrm>
            <a:custGeom>
              <a:avLst/>
              <a:gdLst>
                <a:gd name="connsiteX0" fmla="*/ 24040 w 31940"/>
                <a:gd name="connsiteY0" fmla="*/ 0 h 67299"/>
                <a:gd name="connsiteX1" fmla="*/ 24040 w 31940"/>
                <a:gd name="connsiteY1" fmla="*/ 13032 h 67299"/>
                <a:gd name="connsiteX2" fmla="*/ 32983 w 31940"/>
                <a:gd name="connsiteY2" fmla="*/ 13032 h 67299"/>
                <a:gd name="connsiteX3" fmla="*/ 32983 w 31940"/>
                <a:gd name="connsiteY3" fmla="*/ 23104 h 67299"/>
                <a:gd name="connsiteX4" fmla="*/ 24040 w 31940"/>
                <a:gd name="connsiteY4" fmla="*/ 23104 h 67299"/>
                <a:gd name="connsiteX5" fmla="*/ 24040 w 31940"/>
                <a:gd name="connsiteY5" fmla="*/ 50210 h 67299"/>
                <a:gd name="connsiteX6" fmla="*/ 25317 w 31940"/>
                <a:gd name="connsiteY6" fmla="*/ 54618 h 67299"/>
                <a:gd name="connsiteX7" fmla="*/ 28746 w 31940"/>
                <a:gd name="connsiteY7" fmla="*/ 55960 h 67299"/>
                <a:gd name="connsiteX8" fmla="*/ 30705 w 31940"/>
                <a:gd name="connsiteY8" fmla="*/ 55832 h 67299"/>
                <a:gd name="connsiteX9" fmla="*/ 32600 w 31940"/>
                <a:gd name="connsiteY9" fmla="*/ 55406 h 67299"/>
                <a:gd name="connsiteX10" fmla="*/ 33813 w 31940"/>
                <a:gd name="connsiteY10" fmla="*/ 65797 h 67299"/>
                <a:gd name="connsiteX11" fmla="*/ 29555 w 31940"/>
                <a:gd name="connsiteY11" fmla="*/ 66904 h 67299"/>
                <a:gd name="connsiteX12" fmla="*/ 25083 w 31940"/>
                <a:gd name="connsiteY12" fmla="*/ 67266 h 67299"/>
                <a:gd name="connsiteX13" fmla="*/ 13649 w 31940"/>
                <a:gd name="connsiteY13" fmla="*/ 63178 h 67299"/>
                <a:gd name="connsiteX14" fmla="*/ 9645 w 31940"/>
                <a:gd name="connsiteY14" fmla="*/ 50253 h 67299"/>
                <a:gd name="connsiteX15" fmla="*/ 9645 w 31940"/>
                <a:gd name="connsiteY15" fmla="*/ 23104 h 67299"/>
                <a:gd name="connsiteX16" fmla="*/ 1873 w 31940"/>
                <a:gd name="connsiteY16" fmla="*/ 23104 h 67299"/>
                <a:gd name="connsiteX17" fmla="*/ 1873 w 31940"/>
                <a:gd name="connsiteY17" fmla="*/ 13032 h 67299"/>
                <a:gd name="connsiteX18" fmla="*/ 9645 w 31940"/>
                <a:gd name="connsiteY18" fmla="*/ 13032 h 67299"/>
                <a:gd name="connsiteX19" fmla="*/ 9645 w 31940"/>
                <a:gd name="connsiteY19" fmla="*/ 0 h 6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940" h="67299">
                  <a:moveTo>
                    <a:pt x="24040" y="0"/>
                  </a:moveTo>
                  <a:lnTo>
                    <a:pt x="24040" y="13032"/>
                  </a:lnTo>
                  <a:lnTo>
                    <a:pt x="32983" y="13032"/>
                  </a:lnTo>
                  <a:lnTo>
                    <a:pt x="32983" y="23104"/>
                  </a:lnTo>
                  <a:lnTo>
                    <a:pt x="24040" y="23104"/>
                  </a:lnTo>
                  <a:lnTo>
                    <a:pt x="24040" y="50210"/>
                  </a:lnTo>
                  <a:cubicBezTo>
                    <a:pt x="23891" y="51788"/>
                    <a:pt x="24338" y="53366"/>
                    <a:pt x="25317" y="54618"/>
                  </a:cubicBezTo>
                  <a:cubicBezTo>
                    <a:pt x="26212" y="55532"/>
                    <a:pt x="27468" y="56019"/>
                    <a:pt x="28746" y="55960"/>
                  </a:cubicBezTo>
                  <a:cubicBezTo>
                    <a:pt x="29406" y="55966"/>
                    <a:pt x="30066" y="55923"/>
                    <a:pt x="30705" y="55832"/>
                  </a:cubicBezTo>
                  <a:cubicBezTo>
                    <a:pt x="31343" y="55730"/>
                    <a:pt x="31982" y="55589"/>
                    <a:pt x="32600" y="55406"/>
                  </a:cubicBezTo>
                  <a:lnTo>
                    <a:pt x="33813" y="65797"/>
                  </a:lnTo>
                  <a:cubicBezTo>
                    <a:pt x="32429" y="66272"/>
                    <a:pt x="31003" y="66643"/>
                    <a:pt x="29555" y="66904"/>
                  </a:cubicBezTo>
                  <a:cubicBezTo>
                    <a:pt x="28085" y="67149"/>
                    <a:pt x="26574" y="67271"/>
                    <a:pt x="25083" y="67266"/>
                  </a:cubicBezTo>
                  <a:cubicBezTo>
                    <a:pt x="20867" y="67543"/>
                    <a:pt x="16736" y="66063"/>
                    <a:pt x="13649" y="63178"/>
                  </a:cubicBezTo>
                  <a:cubicBezTo>
                    <a:pt x="10966" y="60474"/>
                    <a:pt x="9645" y="56151"/>
                    <a:pt x="9645" y="50253"/>
                  </a:cubicBezTo>
                  <a:lnTo>
                    <a:pt x="9645" y="23104"/>
                  </a:lnTo>
                  <a:lnTo>
                    <a:pt x="1873" y="23104"/>
                  </a:lnTo>
                  <a:lnTo>
                    <a:pt x="1873" y="13032"/>
                  </a:lnTo>
                  <a:lnTo>
                    <a:pt x="9645" y="13032"/>
                  </a:lnTo>
                  <a:lnTo>
                    <a:pt x="9645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1" name="Dowolny kształt: kształt 100">
              <a:extLst>
                <a:ext uri="{FF2B5EF4-FFF2-40B4-BE49-F238E27FC236}">
                  <a16:creationId xmlns:a16="http://schemas.microsoft.com/office/drawing/2014/main" id="{7BB464D7-D8BB-9D82-664B-5FE012C1F164}"/>
                </a:ext>
              </a:extLst>
            </p:cNvPr>
            <p:cNvSpPr/>
            <p:nvPr/>
          </p:nvSpPr>
          <p:spPr>
            <a:xfrm>
              <a:off x="1653601" y="717793"/>
              <a:ext cx="50934" cy="74911"/>
            </a:xfrm>
            <a:custGeom>
              <a:avLst/>
              <a:gdLst>
                <a:gd name="connsiteX0" fmla="*/ 26297 w 50934"/>
                <a:gd name="connsiteY0" fmla="*/ 31046 h 74911"/>
                <a:gd name="connsiteX1" fmla="*/ 26893 w 50934"/>
                <a:gd name="connsiteY1" fmla="*/ 34006 h 74911"/>
                <a:gd name="connsiteX2" fmla="*/ 27191 w 50934"/>
                <a:gd name="connsiteY2" fmla="*/ 34006 h 74911"/>
                <a:gd name="connsiteX3" fmla="*/ 37370 w 50934"/>
                <a:gd name="connsiteY3" fmla="*/ 171 h 74911"/>
                <a:gd name="connsiteX4" fmla="*/ 52807 w 50934"/>
                <a:gd name="connsiteY4" fmla="*/ 171 h 74911"/>
                <a:gd name="connsiteX5" fmla="*/ 31216 w 50934"/>
                <a:gd name="connsiteY5" fmla="*/ 61326 h 74911"/>
                <a:gd name="connsiteX6" fmla="*/ 25083 w 50934"/>
                <a:gd name="connsiteY6" fmla="*/ 70950 h 74911"/>
                <a:gd name="connsiteX7" fmla="*/ 13414 w 50934"/>
                <a:gd name="connsiteY7" fmla="*/ 74868 h 74911"/>
                <a:gd name="connsiteX8" fmla="*/ 10050 w 50934"/>
                <a:gd name="connsiteY8" fmla="*/ 74570 h 74911"/>
                <a:gd name="connsiteX9" fmla="*/ 6302 w 50934"/>
                <a:gd name="connsiteY9" fmla="*/ 73718 h 74911"/>
                <a:gd name="connsiteX10" fmla="*/ 7963 w 50934"/>
                <a:gd name="connsiteY10" fmla="*/ 63263 h 74911"/>
                <a:gd name="connsiteX11" fmla="*/ 9347 w 50934"/>
                <a:gd name="connsiteY11" fmla="*/ 63455 h 74911"/>
                <a:gd name="connsiteX12" fmla="*/ 10667 w 50934"/>
                <a:gd name="connsiteY12" fmla="*/ 63455 h 74911"/>
                <a:gd name="connsiteX13" fmla="*/ 16119 w 50934"/>
                <a:gd name="connsiteY13" fmla="*/ 61730 h 74911"/>
                <a:gd name="connsiteX14" fmla="*/ 19079 w 50934"/>
                <a:gd name="connsiteY14" fmla="*/ 57365 h 74911"/>
                <a:gd name="connsiteX15" fmla="*/ 20739 w 50934"/>
                <a:gd name="connsiteY15" fmla="*/ 53234 h 74911"/>
                <a:gd name="connsiteX16" fmla="*/ 1873 w 50934"/>
                <a:gd name="connsiteY16" fmla="*/ 0 h 74911"/>
                <a:gd name="connsiteX17" fmla="*/ 17311 w 50934"/>
                <a:gd name="connsiteY17" fmla="*/ 0 h 7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0934" h="74911">
                  <a:moveTo>
                    <a:pt x="26297" y="31046"/>
                  </a:moveTo>
                  <a:lnTo>
                    <a:pt x="26893" y="34006"/>
                  </a:lnTo>
                  <a:lnTo>
                    <a:pt x="27191" y="34006"/>
                  </a:lnTo>
                  <a:lnTo>
                    <a:pt x="37370" y="171"/>
                  </a:lnTo>
                  <a:lnTo>
                    <a:pt x="52807" y="171"/>
                  </a:lnTo>
                  <a:lnTo>
                    <a:pt x="31216" y="61326"/>
                  </a:lnTo>
                  <a:cubicBezTo>
                    <a:pt x="29853" y="64918"/>
                    <a:pt x="27766" y="68193"/>
                    <a:pt x="25083" y="70950"/>
                  </a:cubicBezTo>
                  <a:cubicBezTo>
                    <a:pt x="21889" y="73774"/>
                    <a:pt x="17673" y="75186"/>
                    <a:pt x="13414" y="74868"/>
                  </a:cubicBezTo>
                  <a:cubicBezTo>
                    <a:pt x="12286" y="74873"/>
                    <a:pt x="11157" y="74772"/>
                    <a:pt x="10050" y="74570"/>
                  </a:cubicBezTo>
                  <a:cubicBezTo>
                    <a:pt x="9028" y="74357"/>
                    <a:pt x="7772" y="74080"/>
                    <a:pt x="6302" y="73718"/>
                  </a:cubicBezTo>
                  <a:lnTo>
                    <a:pt x="7963" y="63263"/>
                  </a:lnTo>
                  <a:lnTo>
                    <a:pt x="9347" y="63455"/>
                  </a:lnTo>
                  <a:cubicBezTo>
                    <a:pt x="9795" y="63485"/>
                    <a:pt x="10220" y="63485"/>
                    <a:pt x="10667" y="63455"/>
                  </a:cubicBezTo>
                  <a:cubicBezTo>
                    <a:pt x="12627" y="63585"/>
                    <a:pt x="14586" y="62969"/>
                    <a:pt x="16119" y="61730"/>
                  </a:cubicBezTo>
                  <a:cubicBezTo>
                    <a:pt x="17418" y="60519"/>
                    <a:pt x="18440" y="59026"/>
                    <a:pt x="19079" y="57365"/>
                  </a:cubicBezTo>
                  <a:lnTo>
                    <a:pt x="20739" y="53234"/>
                  </a:lnTo>
                  <a:lnTo>
                    <a:pt x="1873" y="0"/>
                  </a:lnTo>
                  <a:lnTo>
                    <a:pt x="17311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2" name="Dowolny kształt: kształt 101">
              <a:extLst>
                <a:ext uri="{FF2B5EF4-FFF2-40B4-BE49-F238E27FC236}">
                  <a16:creationId xmlns:a16="http://schemas.microsoft.com/office/drawing/2014/main" id="{F1D3017E-20FC-E12C-D697-CDE412D49AEC}"/>
                </a:ext>
              </a:extLst>
            </p:cNvPr>
            <p:cNvSpPr/>
            <p:nvPr/>
          </p:nvSpPr>
          <p:spPr>
            <a:xfrm>
              <a:off x="1707107" y="717044"/>
              <a:ext cx="46464" cy="55250"/>
            </a:xfrm>
            <a:custGeom>
              <a:avLst/>
              <a:gdLst>
                <a:gd name="connsiteX0" fmla="*/ 26642 w 46464"/>
                <a:gd name="connsiteY0" fmla="*/ 44081 h 55250"/>
                <a:gd name="connsiteX1" fmla="*/ 32775 w 46464"/>
                <a:gd name="connsiteY1" fmla="*/ 41952 h 55250"/>
                <a:gd name="connsiteX2" fmla="*/ 35096 w 46464"/>
                <a:gd name="connsiteY2" fmla="*/ 36011 h 55250"/>
                <a:gd name="connsiteX3" fmla="*/ 48128 w 46464"/>
                <a:gd name="connsiteY3" fmla="*/ 36011 h 55250"/>
                <a:gd name="connsiteX4" fmla="*/ 48277 w 46464"/>
                <a:gd name="connsiteY4" fmla="*/ 36309 h 55250"/>
                <a:gd name="connsiteX5" fmla="*/ 42208 w 46464"/>
                <a:gd name="connsiteY5" fmla="*/ 49809 h 55250"/>
                <a:gd name="connsiteX6" fmla="*/ 26642 w 46464"/>
                <a:gd name="connsiteY6" fmla="*/ 55239 h 55250"/>
                <a:gd name="connsiteX7" fmla="*/ 8287 w 46464"/>
                <a:gd name="connsiteY7" fmla="*/ 47723 h 55250"/>
                <a:gd name="connsiteX8" fmla="*/ 1899 w 46464"/>
                <a:gd name="connsiteY8" fmla="*/ 28388 h 55250"/>
                <a:gd name="connsiteX9" fmla="*/ 1899 w 46464"/>
                <a:gd name="connsiteY9" fmla="*/ 26919 h 55250"/>
                <a:gd name="connsiteX10" fmla="*/ 8287 w 46464"/>
                <a:gd name="connsiteY10" fmla="*/ 7584 h 55250"/>
                <a:gd name="connsiteX11" fmla="*/ 26600 w 46464"/>
                <a:gd name="connsiteY11" fmla="*/ 25 h 55250"/>
                <a:gd name="connsiteX12" fmla="*/ 42463 w 46464"/>
                <a:gd name="connsiteY12" fmla="*/ 5625 h 55250"/>
                <a:gd name="connsiteX13" fmla="*/ 48298 w 46464"/>
                <a:gd name="connsiteY13" fmla="*/ 20382 h 55250"/>
                <a:gd name="connsiteX14" fmla="*/ 48298 w 46464"/>
                <a:gd name="connsiteY14" fmla="*/ 20680 h 55250"/>
                <a:gd name="connsiteX15" fmla="*/ 35224 w 46464"/>
                <a:gd name="connsiteY15" fmla="*/ 20680 h 55250"/>
                <a:gd name="connsiteX16" fmla="*/ 32967 w 46464"/>
                <a:gd name="connsiteY16" fmla="*/ 13802 h 55250"/>
                <a:gd name="connsiteX17" fmla="*/ 26706 w 46464"/>
                <a:gd name="connsiteY17" fmla="*/ 11076 h 55250"/>
                <a:gd name="connsiteX18" fmla="*/ 18678 w 46464"/>
                <a:gd name="connsiteY18" fmla="*/ 15505 h 55250"/>
                <a:gd name="connsiteX19" fmla="*/ 16336 w 46464"/>
                <a:gd name="connsiteY19" fmla="*/ 26898 h 55250"/>
                <a:gd name="connsiteX20" fmla="*/ 16336 w 46464"/>
                <a:gd name="connsiteY20" fmla="*/ 28367 h 55250"/>
                <a:gd name="connsiteX21" fmla="*/ 18678 w 46464"/>
                <a:gd name="connsiteY21" fmla="*/ 39823 h 55250"/>
                <a:gd name="connsiteX22" fmla="*/ 26770 w 46464"/>
                <a:gd name="connsiteY22" fmla="*/ 44081 h 5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6464" h="55250">
                  <a:moveTo>
                    <a:pt x="26642" y="44081"/>
                  </a:moveTo>
                  <a:cubicBezTo>
                    <a:pt x="28878" y="44209"/>
                    <a:pt x="31093" y="43443"/>
                    <a:pt x="32775" y="41952"/>
                  </a:cubicBezTo>
                  <a:cubicBezTo>
                    <a:pt x="34350" y="40391"/>
                    <a:pt x="35202" y="38230"/>
                    <a:pt x="35096" y="36011"/>
                  </a:cubicBezTo>
                  <a:lnTo>
                    <a:pt x="48128" y="36011"/>
                  </a:lnTo>
                  <a:lnTo>
                    <a:pt x="48277" y="36309"/>
                  </a:lnTo>
                  <a:cubicBezTo>
                    <a:pt x="48489" y="41511"/>
                    <a:pt x="46232" y="46509"/>
                    <a:pt x="42208" y="49809"/>
                  </a:cubicBezTo>
                  <a:cubicBezTo>
                    <a:pt x="37864" y="53485"/>
                    <a:pt x="32328" y="55418"/>
                    <a:pt x="26642" y="55239"/>
                  </a:cubicBezTo>
                  <a:cubicBezTo>
                    <a:pt x="18700" y="55239"/>
                    <a:pt x="12567" y="52733"/>
                    <a:pt x="8287" y="47723"/>
                  </a:cubicBezTo>
                  <a:cubicBezTo>
                    <a:pt x="3880" y="42271"/>
                    <a:pt x="1601" y="35396"/>
                    <a:pt x="1899" y="28388"/>
                  </a:cubicBezTo>
                  <a:lnTo>
                    <a:pt x="1899" y="26919"/>
                  </a:lnTo>
                  <a:cubicBezTo>
                    <a:pt x="1601" y="19911"/>
                    <a:pt x="3880" y="13038"/>
                    <a:pt x="8287" y="7584"/>
                  </a:cubicBezTo>
                  <a:cubicBezTo>
                    <a:pt x="12546" y="2531"/>
                    <a:pt x="18657" y="10"/>
                    <a:pt x="26600" y="25"/>
                  </a:cubicBezTo>
                  <a:cubicBezTo>
                    <a:pt x="32413" y="-250"/>
                    <a:pt x="38098" y="1761"/>
                    <a:pt x="42463" y="5625"/>
                  </a:cubicBezTo>
                  <a:cubicBezTo>
                    <a:pt x="46509" y="9428"/>
                    <a:pt x="48660" y="14839"/>
                    <a:pt x="48298" y="20382"/>
                  </a:cubicBezTo>
                  <a:lnTo>
                    <a:pt x="48298" y="20680"/>
                  </a:lnTo>
                  <a:lnTo>
                    <a:pt x="35224" y="20680"/>
                  </a:lnTo>
                  <a:cubicBezTo>
                    <a:pt x="35309" y="18193"/>
                    <a:pt x="34500" y="15755"/>
                    <a:pt x="32967" y="13802"/>
                  </a:cubicBezTo>
                  <a:cubicBezTo>
                    <a:pt x="31412" y="11971"/>
                    <a:pt x="29112" y="10964"/>
                    <a:pt x="26706" y="11076"/>
                  </a:cubicBezTo>
                  <a:cubicBezTo>
                    <a:pt x="23385" y="10819"/>
                    <a:pt x="20233" y="12561"/>
                    <a:pt x="18678" y="15505"/>
                  </a:cubicBezTo>
                  <a:cubicBezTo>
                    <a:pt x="16996" y="19057"/>
                    <a:pt x="16187" y="22967"/>
                    <a:pt x="16336" y="26898"/>
                  </a:cubicBezTo>
                  <a:lnTo>
                    <a:pt x="16336" y="28367"/>
                  </a:lnTo>
                  <a:cubicBezTo>
                    <a:pt x="16166" y="32319"/>
                    <a:pt x="16975" y="36252"/>
                    <a:pt x="18678" y="39823"/>
                  </a:cubicBezTo>
                  <a:cubicBezTo>
                    <a:pt x="20318" y="42693"/>
                    <a:pt x="23470" y="44352"/>
                    <a:pt x="26770" y="4408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3" name="Dowolny kształt: kształt 102">
              <a:extLst>
                <a:ext uri="{FF2B5EF4-FFF2-40B4-BE49-F238E27FC236}">
                  <a16:creationId xmlns:a16="http://schemas.microsoft.com/office/drawing/2014/main" id="{DFFBB1B0-124D-C0F4-FF47-389E7FDDC625}"/>
                </a:ext>
              </a:extLst>
            </p:cNvPr>
            <p:cNvSpPr/>
            <p:nvPr/>
          </p:nvSpPr>
          <p:spPr>
            <a:xfrm>
              <a:off x="1751339" y="694541"/>
              <a:ext cx="25869" cy="98151"/>
            </a:xfrm>
            <a:custGeom>
              <a:avLst/>
              <a:gdLst>
                <a:gd name="connsiteX0" fmla="*/ 27702 w 25869"/>
                <a:gd name="connsiteY0" fmla="*/ 23423 h 98151"/>
                <a:gd name="connsiteX1" fmla="*/ 27702 w 25869"/>
                <a:gd name="connsiteY1" fmla="*/ 78595 h 98151"/>
                <a:gd name="connsiteX2" fmla="*/ 22720 w 25869"/>
                <a:gd name="connsiteY2" fmla="*/ 93032 h 98151"/>
                <a:gd name="connsiteX3" fmla="*/ 8900 w 25869"/>
                <a:gd name="connsiteY3" fmla="*/ 98121 h 98151"/>
                <a:gd name="connsiteX4" fmla="*/ 5323 w 25869"/>
                <a:gd name="connsiteY4" fmla="*/ 97908 h 98151"/>
                <a:gd name="connsiteX5" fmla="*/ 1873 w 25869"/>
                <a:gd name="connsiteY5" fmla="*/ 97269 h 98151"/>
                <a:gd name="connsiteX6" fmla="*/ 2576 w 25869"/>
                <a:gd name="connsiteY6" fmla="*/ 86303 h 98151"/>
                <a:gd name="connsiteX7" fmla="*/ 4833 w 25869"/>
                <a:gd name="connsiteY7" fmla="*/ 86750 h 98151"/>
                <a:gd name="connsiteX8" fmla="*/ 7239 w 25869"/>
                <a:gd name="connsiteY8" fmla="*/ 86899 h 98151"/>
                <a:gd name="connsiteX9" fmla="*/ 11711 w 25869"/>
                <a:gd name="connsiteY9" fmla="*/ 84770 h 98151"/>
                <a:gd name="connsiteX10" fmla="*/ 13286 w 25869"/>
                <a:gd name="connsiteY10" fmla="*/ 78509 h 98151"/>
                <a:gd name="connsiteX11" fmla="*/ 13286 w 25869"/>
                <a:gd name="connsiteY11" fmla="*/ 23423 h 98151"/>
                <a:gd name="connsiteX12" fmla="*/ 27404 w 25869"/>
                <a:gd name="connsiteY12" fmla="*/ 10647 h 98151"/>
                <a:gd name="connsiteX13" fmla="*/ 12988 w 25869"/>
                <a:gd name="connsiteY13" fmla="*/ 10647 h 98151"/>
                <a:gd name="connsiteX14" fmla="*/ 12988 w 25869"/>
                <a:gd name="connsiteY14" fmla="*/ 0 h 98151"/>
                <a:gd name="connsiteX15" fmla="*/ 27404 w 25869"/>
                <a:gd name="connsiteY15" fmla="*/ 0 h 9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869" h="98151">
                  <a:moveTo>
                    <a:pt x="27702" y="23423"/>
                  </a:moveTo>
                  <a:lnTo>
                    <a:pt x="27702" y="78595"/>
                  </a:lnTo>
                  <a:cubicBezTo>
                    <a:pt x="28043" y="83880"/>
                    <a:pt x="26233" y="89077"/>
                    <a:pt x="22720" y="93032"/>
                  </a:cubicBezTo>
                  <a:cubicBezTo>
                    <a:pt x="19015" y="96573"/>
                    <a:pt x="14011" y="98417"/>
                    <a:pt x="8900" y="98121"/>
                  </a:cubicBezTo>
                  <a:cubicBezTo>
                    <a:pt x="7708" y="98121"/>
                    <a:pt x="6515" y="98050"/>
                    <a:pt x="5323" y="97908"/>
                  </a:cubicBezTo>
                  <a:cubicBezTo>
                    <a:pt x="4152" y="97765"/>
                    <a:pt x="3002" y="97552"/>
                    <a:pt x="1873" y="97269"/>
                  </a:cubicBezTo>
                  <a:lnTo>
                    <a:pt x="2576" y="86303"/>
                  </a:lnTo>
                  <a:cubicBezTo>
                    <a:pt x="3321" y="86505"/>
                    <a:pt x="4066" y="86654"/>
                    <a:pt x="4833" y="86750"/>
                  </a:cubicBezTo>
                  <a:cubicBezTo>
                    <a:pt x="5621" y="86857"/>
                    <a:pt x="6430" y="86905"/>
                    <a:pt x="7239" y="86899"/>
                  </a:cubicBezTo>
                  <a:cubicBezTo>
                    <a:pt x="8985" y="86971"/>
                    <a:pt x="10667" y="86175"/>
                    <a:pt x="11711" y="84770"/>
                  </a:cubicBezTo>
                  <a:cubicBezTo>
                    <a:pt x="12903" y="82907"/>
                    <a:pt x="13457" y="80711"/>
                    <a:pt x="13286" y="78509"/>
                  </a:cubicBezTo>
                  <a:lnTo>
                    <a:pt x="13286" y="23423"/>
                  </a:lnTo>
                  <a:close/>
                  <a:moveTo>
                    <a:pt x="27404" y="10647"/>
                  </a:moveTo>
                  <a:lnTo>
                    <a:pt x="12988" y="10647"/>
                  </a:lnTo>
                  <a:lnTo>
                    <a:pt x="12988" y="0"/>
                  </a:lnTo>
                  <a:lnTo>
                    <a:pt x="27404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4" name="Dowolny kształt: kształt 103">
              <a:extLst>
                <a:ext uri="{FF2B5EF4-FFF2-40B4-BE49-F238E27FC236}">
                  <a16:creationId xmlns:a16="http://schemas.microsoft.com/office/drawing/2014/main" id="{A81775B7-2E26-42B4-8514-E25229DB5272}"/>
                </a:ext>
              </a:extLst>
            </p:cNvPr>
            <p:cNvSpPr/>
            <p:nvPr/>
          </p:nvSpPr>
          <p:spPr>
            <a:xfrm>
              <a:off x="1789177" y="694456"/>
              <a:ext cx="14351" cy="76784"/>
            </a:xfrm>
            <a:custGeom>
              <a:avLst/>
              <a:gdLst>
                <a:gd name="connsiteX0" fmla="*/ 16161 w 14351"/>
                <a:gd name="connsiteY0" fmla="*/ 10775 h 76784"/>
                <a:gd name="connsiteX1" fmla="*/ 1873 w 14351"/>
                <a:gd name="connsiteY1" fmla="*/ 10775 h 76784"/>
                <a:gd name="connsiteX2" fmla="*/ 1873 w 14351"/>
                <a:gd name="connsiteY2" fmla="*/ 0 h 76784"/>
                <a:gd name="connsiteX3" fmla="*/ 16225 w 14351"/>
                <a:gd name="connsiteY3" fmla="*/ 0 h 76784"/>
                <a:gd name="connsiteX4" fmla="*/ 16161 w 14351"/>
                <a:gd name="connsiteY4" fmla="*/ 76785 h 76784"/>
                <a:gd name="connsiteX5" fmla="*/ 1873 w 14351"/>
                <a:gd name="connsiteY5" fmla="*/ 76785 h 76784"/>
                <a:gd name="connsiteX6" fmla="*/ 1873 w 14351"/>
                <a:gd name="connsiteY6" fmla="*/ 23551 h 76784"/>
                <a:gd name="connsiteX7" fmla="*/ 16225 w 14351"/>
                <a:gd name="connsiteY7" fmla="*/ 23551 h 7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351" h="76784">
                  <a:moveTo>
                    <a:pt x="16161" y="10775"/>
                  </a:moveTo>
                  <a:lnTo>
                    <a:pt x="1873" y="10775"/>
                  </a:lnTo>
                  <a:lnTo>
                    <a:pt x="1873" y="0"/>
                  </a:lnTo>
                  <a:lnTo>
                    <a:pt x="16225" y="0"/>
                  </a:lnTo>
                  <a:close/>
                  <a:moveTo>
                    <a:pt x="16161" y="76785"/>
                  </a:moveTo>
                  <a:lnTo>
                    <a:pt x="1873" y="76785"/>
                  </a:lnTo>
                  <a:lnTo>
                    <a:pt x="1873" y="23551"/>
                  </a:lnTo>
                  <a:lnTo>
                    <a:pt x="16225" y="2355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5" name="Dowolny kształt: kształt 104">
              <a:extLst>
                <a:ext uri="{FF2B5EF4-FFF2-40B4-BE49-F238E27FC236}">
                  <a16:creationId xmlns:a16="http://schemas.microsoft.com/office/drawing/2014/main" id="{BC70F584-2DBE-3F8E-2D99-8B5081D0DD17}"/>
                </a:ext>
              </a:extLst>
            </p:cNvPr>
            <p:cNvSpPr/>
            <p:nvPr/>
          </p:nvSpPr>
          <p:spPr>
            <a:xfrm>
              <a:off x="504922" y="459652"/>
              <a:ext cx="233483" cy="333499"/>
            </a:xfrm>
            <a:custGeom>
              <a:avLst/>
              <a:gdLst>
                <a:gd name="connsiteX0" fmla="*/ 6387 w 233483"/>
                <a:gd name="connsiteY0" fmla="*/ 73463 h 333499"/>
                <a:gd name="connsiteX1" fmla="*/ 235357 w 233483"/>
                <a:gd name="connsiteY1" fmla="*/ 0 h 333499"/>
                <a:gd name="connsiteX2" fmla="*/ 235357 w 233483"/>
                <a:gd name="connsiteY2" fmla="*/ 256204 h 333499"/>
                <a:gd name="connsiteX3" fmla="*/ 233100 w 233483"/>
                <a:gd name="connsiteY3" fmla="*/ 259313 h 333499"/>
                <a:gd name="connsiteX4" fmla="*/ 1873 w 233483"/>
                <a:gd name="connsiteY4" fmla="*/ 333499 h 333499"/>
                <a:gd name="connsiteX5" fmla="*/ 1873 w 233483"/>
                <a:gd name="connsiteY5" fmla="*/ 79702 h 333499"/>
                <a:gd name="connsiteX6" fmla="*/ 6387 w 233483"/>
                <a:gd name="connsiteY6" fmla="*/ 73463 h 33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483" h="333499">
                  <a:moveTo>
                    <a:pt x="6387" y="73463"/>
                  </a:moveTo>
                  <a:lnTo>
                    <a:pt x="235357" y="0"/>
                  </a:lnTo>
                  <a:lnTo>
                    <a:pt x="235357" y="256204"/>
                  </a:lnTo>
                  <a:cubicBezTo>
                    <a:pt x="235357" y="257620"/>
                    <a:pt x="234441" y="258878"/>
                    <a:pt x="233100" y="259313"/>
                  </a:cubicBezTo>
                  <a:lnTo>
                    <a:pt x="1873" y="333499"/>
                  </a:lnTo>
                  <a:lnTo>
                    <a:pt x="1873" y="79702"/>
                  </a:lnTo>
                  <a:cubicBezTo>
                    <a:pt x="1873" y="76863"/>
                    <a:pt x="3683" y="74342"/>
                    <a:pt x="6387" y="734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6" name="Dowolny kształt: kształt 105">
              <a:extLst>
                <a:ext uri="{FF2B5EF4-FFF2-40B4-BE49-F238E27FC236}">
                  <a16:creationId xmlns:a16="http://schemas.microsoft.com/office/drawing/2014/main" id="{0EAC66ED-7B9D-8818-C187-97AC044699EE}"/>
                </a:ext>
              </a:extLst>
            </p:cNvPr>
            <p:cNvSpPr/>
            <p:nvPr/>
          </p:nvSpPr>
          <p:spPr>
            <a:xfrm>
              <a:off x="760039" y="535031"/>
              <a:ext cx="140302" cy="49522"/>
            </a:xfrm>
            <a:custGeom>
              <a:avLst/>
              <a:gdLst>
                <a:gd name="connsiteX0" fmla="*/ 138663 w 140302"/>
                <a:gd name="connsiteY0" fmla="*/ 192 h 49522"/>
                <a:gd name="connsiteX1" fmla="*/ 5408 w 140302"/>
                <a:gd name="connsiteY1" fmla="*/ 0 h 49522"/>
                <a:gd name="connsiteX2" fmla="*/ 1873 w 140302"/>
                <a:gd name="connsiteY2" fmla="*/ 3535 h 49522"/>
                <a:gd name="connsiteX3" fmla="*/ 1873 w 140302"/>
                <a:gd name="connsiteY3" fmla="*/ 45994 h 49522"/>
                <a:gd name="connsiteX4" fmla="*/ 5408 w 140302"/>
                <a:gd name="connsiteY4" fmla="*/ 49523 h 49522"/>
                <a:gd name="connsiteX5" fmla="*/ 6473 w 140302"/>
                <a:gd name="connsiteY5" fmla="*/ 49359 h 49522"/>
                <a:gd name="connsiteX6" fmla="*/ 139728 w 140302"/>
                <a:gd name="connsiteY6" fmla="*/ 7091 h 49522"/>
                <a:gd name="connsiteX7" fmla="*/ 142006 w 140302"/>
                <a:gd name="connsiteY7" fmla="*/ 2643 h 49522"/>
                <a:gd name="connsiteX8" fmla="*/ 138663 w 140302"/>
                <a:gd name="connsiteY8" fmla="*/ 192 h 4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302" h="49522">
                  <a:moveTo>
                    <a:pt x="138663" y="192"/>
                  </a:moveTo>
                  <a:lnTo>
                    <a:pt x="5408" y="0"/>
                  </a:lnTo>
                  <a:cubicBezTo>
                    <a:pt x="3449" y="0"/>
                    <a:pt x="1873" y="1582"/>
                    <a:pt x="1873" y="3535"/>
                  </a:cubicBezTo>
                  <a:lnTo>
                    <a:pt x="1873" y="45994"/>
                  </a:lnTo>
                  <a:cubicBezTo>
                    <a:pt x="1873" y="47947"/>
                    <a:pt x="3470" y="49527"/>
                    <a:pt x="5408" y="49523"/>
                  </a:cubicBezTo>
                  <a:cubicBezTo>
                    <a:pt x="5770" y="49523"/>
                    <a:pt x="6132" y="49467"/>
                    <a:pt x="6473" y="49359"/>
                  </a:cubicBezTo>
                  <a:lnTo>
                    <a:pt x="139728" y="7091"/>
                  </a:lnTo>
                  <a:cubicBezTo>
                    <a:pt x="141580" y="6493"/>
                    <a:pt x="142602" y="4502"/>
                    <a:pt x="142006" y="2643"/>
                  </a:cubicBezTo>
                  <a:cubicBezTo>
                    <a:pt x="141538" y="1188"/>
                    <a:pt x="140196" y="200"/>
                    <a:pt x="138663" y="19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7" name="Dowolny kształt: kształt 106">
              <a:extLst>
                <a:ext uri="{FF2B5EF4-FFF2-40B4-BE49-F238E27FC236}">
                  <a16:creationId xmlns:a16="http://schemas.microsoft.com/office/drawing/2014/main" id="{0768603A-1242-E47B-299C-8284B4AB8DF3}"/>
                </a:ext>
              </a:extLst>
            </p:cNvPr>
            <p:cNvSpPr/>
            <p:nvPr/>
          </p:nvSpPr>
          <p:spPr>
            <a:xfrm>
              <a:off x="525856" y="764496"/>
              <a:ext cx="140364" cy="49501"/>
            </a:xfrm>
            <a:custGeom>
              <a:avLst/>
              <a:gdLst>
                <a:gd name="connsiteX0" fmla="*/ 5448 w 140364"/>
                <a:gd name="connsiteY0" fmla="*/ 49310 h 49501"/>
                <a:gd name="connsiteX1" fmla="*/ 138703 w 140364"/>
                <a:gd name="connsiteY1" fmla="*/ 49501 h 49501"/>
                <a:gd name="connsiteX2" fmla="*/ 142238 w 140364"/>
                <a:gd name="connsiteY2" fmla="*/ 46009 h 49501"/>
                <a:gd name="connsiteX3" fmla="*/ 142238 w 140364"/>
                <a:gd name="connsiteY3" fmla="*/ 45988 h 49501"/>
                <a:gd name="connsiteX4" fmla="*/ 142238 w 140364"/>
                <a:gd name="connsiteY4" fmla="*/ 3529 h 49501"/>
                <a:gd name="connsiteX5" fmla="*/ 138703 w 140364"/>
                <a:gd name="connsiteY5" fmla="*/ 0 h 49501"/>
                <a:gd name="connsiteX6" fmla="*/ 137638 w 140364"/>
                <a:gd name="connsiteY6" fmla="*/ 164 h 49501"/>
                <a:gd name="connsiteX7" fmla="*/ 4383 w 140364"/>
                <a:gd name="connsiteY7" fmla="*/ 42432 h 49501"/>
                <a:gd name="connsiteX8" fmla="*/ 2020 w 140364"/>
                <a:gd name="connsiteY8" fmla="*/ 46808 h 49501"/>
                <a:gd name="connsiteX9" fmla="*/ 5448 w 140364"/>
                <a:gd name="connsiteY9" fmla="*/ 49310 h 4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364" h="49501">
                  <a:moveTo>
                    <a:pt x="5448" y="49310"/>
                  </a:moveTo>
                  <a:lnTo>
                    <a:pt x="138703" y="49501"/>
                  </a:lnTo>
                  <a:cubicBezTo>
                    <a:pt x="140641" y="49514"/>
                    <a:pt x="142216" y="47949"/>
                    <a:pt x="142238" y="46009"/>
                  </a:cubicBezTo>
                  <a:cubicBezTo>
                    <a:pt x="142238" y="46003"/>
                    <a:pt x="142238" y="45994"/>
                    <a:pt x="142238" y="45988"/>
                  </a:cubicBezTo>
                  <a:lnTo>
                    <a:pt x="142238" y="3529"/>
                  </a:lnTo>
                  <a:cubicBezTo>
                    <a:pt x="142238" y="1576"/>
                    <a:pt x="140641" y="-4"/>
                    <a:pt x="138703" y="0"/>
                  </a:cubicBezTo>
                  <a:cubicBezTo>
                    <a:pt x="138341" y="0"/>
                    <a:pt x="137979" y="56"/>
                    <a:pt x="137638" y="164"/>
                  </a:cubicBezTo>
                  <a:lnTo>
                    <a:pt x="4383" y="42432"/>
                  </a:lnTo>
                  <a:cubicBezTo>
                    <a:pt x="2531" y="42990"/>
                    <a:pt x="1466" y="44949"/>
                    <a:pt x="2020" y="46808"/>
                  </a:cubicBezTo>
                  <a:cubicBezTo>
                    <a:pt x="2488" y="48313"/>
                    <a:pt x="3872" y="49333"/>
                    <a:pt x="5448" y="49310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8" name="Dowolny kształt: kształt 107">
              <a:extLst>
                <a:ext uri="{FF2B5EF4-FFF2-40B4-BE49-F238E27FC236}">
                  <a16:creationId xmlns:a16="http://schemas.microsoft.com/office/drawing/2014/main" id="{488FB076-A89A-0482-BF6C-3618619CCB73}"/>
                </a:ext>
              </a:extLst>
            </p:cNvPr>
            <p:cNvSpPr/>
            <p:nvPr/>
          </p:nvSpPr>
          <p:spPr>
            <a:xfrm>
              <a:off x="687407" y="558496"/>
              <a:ext cx="233909" cy="330155"/>
            </a:xfrm>
            <a:custGeom>
              <a:avLst/>
              <a:gdLst>
                <a:gd name="connsiteX0" fmla="*/ 235783 w 233909"/>
                <a:gd name="connsiteY0" fmla="*/ 251264 h 330155"/>
                <a:gd name="connsiteX1" fmla="*/ 235783 w 233909"/>
                <a:gd name="connsiteY1" fmla="*/ 0 h 330155"/>
                <a:gd name="connsiteX2" fmla="*/ 76997 w 233909"/>
                <a:gd name="connsiteY2" fmla="*/ 50359 h 330155"/>
                <a:gd name="connsiteX3" fmla="*/ 74505 w 233909"/>
                <a:gd name="connsiteY3" fmla="*/ 53745 h 330155"/>
                <a:gd name="connsiteX4" fmla="*/ 74505 w 233909"/>
                <a:gd name="connsiteY4" fmla="*/ 172094 h 330155"/>
                <a:gd name="connsiteX5" fmla="*/ 72057 w 233909"/>
                <a:gd name="connsiteY5" fmla="*/ 175459 h 330155"/>
                <a:gd name="connsiteX6" fmla="*/ 4322 w 233909"/>
                <a:gd name="connsiteY6" fmla="*/ 196901 h 330155"/>
                <a:gd name="connsiteX7" fmla="*/ 1873 w 233909"/>
                <a:gd name="connsiteY7" fmla="*/ 200266 h 330155"/>
                <a:gd name="connsiteX8" fmla="*/ 1873 w 233909"/>
                <a:gd name="connsiteY8" fmla="*/ 330156 h 330155"/>
                <a:gd name="connsiteX9" fmla="*/ 231269 w 233909"/>
                <a:gd name="connsiteY9" fmla="*/ 257418 h 330155"/>
                <a:gd name="connsiteX10" fmla="*/ 235783 w 233909"/>
                <a:gd name="connsiteY10" fmla="*/ 251264 h 33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909" h="330155">
                  <a:moveTo>
                    <a:pt x="235783" y="251264"/>
                  </a:moveTo>
                  <a:lnTo>
                    <a:pt x="235783" y="0"/>
                  </a:lnTo>
                  <a:lnTo>
                    <a:pt x="76997" y="50359"/>
                  </a:lnTo>
                  <a:cubicBezTo>
                    <a:pt x="75506" y="50824"/>
                    <a:pt x="74505" y="52195"/>
                    <a:pt x="74505" y="53745"/>
                  </a:cubicBezTo>
                  <a:lnTo>
                    <a:pt x="74505" y="172094"/>
                  </a:lnTo>
                  <a:cubicBezTo>
                    <a:pt x="74505" y="173630"/>
                    <a:pt x="73526" y="174992"/>
                    <a:pt x="72057" y="175459"/>
                  </a:cubicBezTo>
                  <a:lnTo>
                    <a:pt x="4322" y="196901"/>
                  </a:lnTo>
                  <a:cubicBezTo>
                    <a:pt x="2853" y="197368"/>
                    <a:pt x="1873" y="198731"/>
                    <a:pt x="1873" y="200266"/>
                  </a:cubicBezTo>
                  <a:lnTo>
                    <a:pt x="1873" y="330156"/>
                  </a:lnTo>
                  <a:lnTo>
                    <a:pt x="231269" y="257418"/>
                  </a:lnTo>
                  <a:cubicBezTo>
                    <a:pt x="233973" y="256589"/>
                    <a:pt x="235804" y="254087"/>
                    <a:pt x="235783" y="25126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125162371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ajd tytułowy_ilustrac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rostokąt 65">
            <a:extLst>
              <a:ext uri="{FF2B5EF4-FFF2-40B4-BE49-F238E27FC236}">
                <a16:creationId xmlns:a16="http://schemas.microsoft.com/office/drawing/2014/main" id="{12FEABD1-1434-527D-06A5-0AE35A70AAD4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7DBD64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>
                <a:latin typeface="Arial" panose="020B0604020202020204" pitchFamily="34" charset="0"/>
              </a:rPr>
              <a:t>             </a:t>
            </a:r>
          </a:p>
        </p:txBody>
      </p:sp>
      <p:pic>
        <p:nvPicPr>
          <p:cNvPr id="67" name="Grafika 66">
            <a:extLst>
              <a:ext uri="{FF2B5EF4-FFF2-40B4-BE49-F238E27FC236}">
                <a16:creationId xmlns:a16="http://schemas.microsoft.com/office/drawing/2014/main" id="{1D107E21-C0E9-1130-6F49-EDDC814793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58330" y="-234669"/>
            <a:ext cx="4488908" cy="5612838"/>
          </a:xfrm>
          <a:prstGeom prst="rect">
            <a:avLst/>
          </a:prstGeom>
        </p:spPr>
      </p:pic>
      <p:grpSp>
        <p:nvGrpSpPr>
          <p:cNvPr id="68" name="Grupa 67">
            <a:extLst>
              <a:ext uri="{FF2B5EF4-FFF2-40B4-BE49-F238E27FC236}">
                <a16:creationId xmlns:a16="http://schemas.microsoft.com/office/drawing/2014/main" id="{9515AB66-DC25-E4CB-75FB-675F5EAA4190}"/>
              </a:ext>
            </a:extLst>
          </p:cNvPr>
          <p:cNvGrpSpPr/>
          <p:nvPr userDrawn="1"/>
        </p:nvGrpSpPr>
        <p:grpSpPr>
          <a:xfrm>
            <a:off x="504922" y="459652"/>
            <a:ext cx="2812449" cy="428999"/>
            <a:chOff x="504922" y="459652"/>
            <a:chExt cx="2812449" cy="428999"/>
          </a:xfrm>
        </p:grpSpPr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ED63E93F-1A53-6F9B-E403-BCBA58DB525B}"/>
                </a:ext>
              </a:extLst>
            </p:cNvPr>
            <p:cNvSpPr/>
            <p:nvPr/>
          </p:nvSpPr>
          <p:spPr>
            <a:xfrm>
              <a:off x="2182490" y="466317"/>
              <a:ext cx="336395" cy="303475"/>
            </a:xfrm>
            <a:custGeom>
              <a:avLst/>
              <a:gdLst>
                <a:gd name="connsiteX0" fmla="*/ 156614 w 336395"/>
                <a:gd name="connsiteY0" fmla="*/ 0 h 303475"/>
                <a:gd name="connsiteX1" fmla="*/ 0 w 336395"/>
                <a:gd name="connsiteY1" fmla="*/ 156593 h 303475"/>
                <a:gd name="connsiteX2" fmla="*/ 0 w 336395"/>
                <a:gd name="connsiteY2" fmla="*/ 179802 h 303475"/>
                <a:gd name="connsiteX3" fmla="*/ 123673 w 336395"/>
                <a:gd name="connsiteY3" fmla="*/ 303475 h 303475"/>
                <a:gd name="connsiteX4" fmla="*/ 145967 w 336395"/>
                <a:gd name="connsiteY4" fmla="*/ 294234 h 303475"/>
                <a:gd name="connsiteX5" fmla="*/ 145967 w 336395"/>
                <a:gd name="connsiteY5" fmla="*/ 126249 h 303475"/>
                <a:gd name="connsiteX6" fmla="*/ 123673 w 336395"/>
                <a:gd name="connsiteY6" fmla="*/ 117029 h 303475"/>
                <a:gd name="connsiteX7" fmla="*/ 57280 w 336395"/>
                <a:gd name="connsiteY7" fmla="*/ 183422 h 303475"/>
                <a:gd name="connsiteX8" fmla="*/ 68885 w 336395"/>
                <a:gd name="connsiteY8" fmla="*/ 195027 h 303475"/>
                <a:gd name="connsiteX9" fmla="*/ 129550 w 336395"/>
                <a:gd name="connsiteY9" fmla="*/ 134341 h 303475"/>
                <a:gd name="connsiteX10" fmla="*/ 129550 w 336395"/>
                <a:gd name="connsiteY10" fmla="*/ 286142 h 303475"/>
                <a:gd name="connsiteX11" fmla="*/ 11605 w 336395"/>
                <a:gd name="connsiteY11" fmla="*/ 168198 h 303475"/>
                <a:gd name="connsiteX12" fmla="*/ 168198 w 336395"/>
                <a:gd name="connsiteY12" fmla="*/ 11605 h 303475"/>
                <a:gd name="connsiteX13" fmla="*/ 324790 w 336395"/>
                <a:gd name="connsiteY13" fmla="*/ 168198 h 303475"/>
                <a:gd name="connsiteX14" fmla="*/ 309565 w 336395"/>
                <a:gd name="connsiteY14" fmla="*/ 183422 h 303475"/>
                <a:gd name="connsiteX15" fmla="*/ 321170 w 336395"/>
                <a:gd name="connsiteY15" fmla="*/ 195027 h 303475"/>
                <a:gd name="connsiteX16" fmla="*/ 336395 w 336395"/>
                <a:gd name="connsiteY16" fmla="*/ 179802 h 303475"/>
                <a:gd name="connsiteX17" fmla="*/ 336395 w 336395"/>
                <a:gd name="connsiteY17" fmla="*/ 156593 h 303475"/>
                <a:gd name="connsiteX18" fmla="*/ 179803 w 336395"/>
                <a:gd name="connsiteY18" fmla="*/ 0 h 303475"/>
                <a:gd name="connsiteX19" fmla="*/ 156614 w 336395"/>
                <a:gd name="connsiteY19" fmla="*/ 0 h 30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36395" h="303475">
                  <a:moveTo>
                    <a:pt x="156614" y="0"/>
                  </a:moveTo>
                  <a:lnTo>
                    <a:pt x="0" y="156593"/>
                  </a:lnTo>
                  <a:lnTo>
                    <a:pt x="0" y="179802"/>
                  </a:lnTo>
                  <a:lnTo>
                    <a:pt x="123673" y="303475"/>
                  </a:lnTo>
                  <a:lnTo>
                    <a:pt x="145967" y="294234"/>
                  </a:lnTo>
                  <a:lnTo>
                    <a:pt x="145967" y="126249"/>
                  </a:lnTo>
                  <a:lnTo>
                    <a:pt x="123673" y="117029"/>
                  </a:lnTo>
                  <a:lnTo>
                    <a:pt x="57280" y="183422"/>
                  </a:lnTo>
                  <a:lnTo>
                    <a:pt x="68885" y="195027"/>
                  </a:lnTo>
                  <a:lnTo>
                    <a:pt x="129550" y="134341"/>
                  </a:lnTo>
                  <a:lnTo>
                    <a:pt x="129550" y="286142"/>
                  </a:lnTo>
                  <a:lnTo>
                    <a:pt x="11605" y="168198"/>
                  </a:lnTo>
                  <a:lnTo>
                    <a:pt x="168198" y="11605"/>
                  </a:lnTo>
                  <a:lnTo>
                    <a:pt x="324790" y="168198"/>
                  </a:lnTo>
                  <a:lnTo>
                    <a:pt x="309565" y="183422"/>
                  </a:lnTo>
                  <a:lnTo>
                    <a:pt x="321170" y="195027"/>
                  </a:lnTo>
                  <a:lnTo>
                    <a:pt x="336395" y="179802"/>
                  </a:lnTo>
                  <a:lnTo>
                    <a:pt x="336395" y="156593"/>
                  </a:lnTo>
                  <a:lnTo>
                    <a:pt x="179803" y="0"/>
                  </a:lnTo>
                  <a:lnTo>
                    <a:pt x="156614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5100DBAC-7894-7C1C-BA1F-E65AF72B52CF}"/>
                </a:ext>
              </a:extLst>
            </p:cNvPr>
            <p:cNvSpPr/>
            <p:nvPr/>
          </p:nvSpPr>
          <p:spPr>
            <a:xfrm>
              <a:off x="2182490" y="583346"/>
              <a:ext cx="336395" cy="303453"/>
            </a:xfrm>
            <a:custGeom>
              <a:avLst/>
              <a:gdLst>
                <a:gd name="connsiteX0" fmla="*/ 190449 w 336395"/>
                <a:gd name="connsiteY0" fmla="*/ 9220 h 303453"/>
                <a:gd name="connsiteX1" fmla="*/ 190449 w 336395"/>
                <a:gd name="connsiteY1" fmla="*/ 177205 h 303453"/>
                <a:gd name="connsiteX2" fmla="*/ 212744 w 336395"/>
                <a:gd name="connsiteY2" fmla="*/ 186446 h 303453"/>
                <a:gd name="connsiteX3" fmla="*/ 279137 w 336395"/>
                <a:gd name="connsiteY3" fmla="*/ 120032 h 303453"/>
                <a:gd name="connsiteX4" fmla="*/ 267532 w 336395"/>
                <a:gd name="connsiteY4" fmla="*/ 108448 h 303453"/>
                <a:gd name="connsiteX5" fmla="*/ 206845 w 336395"/>
                <a:gd name="connsiteY5" fmla="*/ 169113 h 303453"/>
                <a:gd name="connsiteX6" fmla="*/ 206845 w 336395"/>
                <a:gd name="connsiteY6" fmla="*/ 17312 h 303453"/>
                <a:gd name="connsiteX7" fmla="*/ 324790 w 336395"/>
                <a:gd name="connsiteY7" fmla="*/ 135278 h 303453"/>
                <a:gd name="connsiteX8" fmla="*/ 168198 w 336395"/>
                <a:gd name="connsiteY8" fmla="*/ 291870 h 303453"/>
                <a:gd name="connsiteX9" fmla="*/ 11605 w 336395"/>
                <a:gd name="connsiteY9" fmla="*/ 135278 h 303453"/>
                <a:gd name="connsiteX10" fmla="*/ 26830 w 336395"/>
                <a:gd name="connsiteY10" fmla="*/ 120032 h 303453"/>
                <a:gd name="connsiteX11" fmla="*/ 15225 w 336395"/>
                <a:gd name="connsiteY11" fmla="*/ 108448 h 303453"/>
                <a:gd name="connsiteX12" fmla="*/ 0 w 336395"/>
                <a:gd name="connsiteY12" fmla="*/ 123673 h 303453"/>
                <a:gd name="connsiteX13" fmla="*/ 0 w 336395"/>
                <a:gd name="connsiteY13" fmla="*/ 146861 h 303453"/>
                <a:gd name="connsiteX14" fmla="*/ 156614 w 336395"/>
                <a:gd name="connsiteY14" fmla="*/ 303454 h 303453"/>
                <a:gd name="connsiteX15" fmla="*/ 179803 w 336395"/>
                <a:gd name="connsiteY15" fmla="*/ 303454 h 303453"/>
                <a:gd name="connsiteX16" fmla="*/ 336395 w 336395"/>
                <a:gd name="connsiteY16" fmla="*/ 146861 h 303453"/>
                <a:gd name="connsiteX17" fmla="*/ 336395 w 336395"/>
                <a:gd name="connsiteY17" fmla="*/ 123673 h 303453"/>
                <a:gd name="connsiteX18" fmla="*/ 212744 w 336395"/>
                <a:gd name="connsiteY18" fmla="*/ 0 h 303453"/>
                <a:gd name="connsiteX19" fmla="*/ 190449 w 336395"/>
                <a:gd name="connsiteY19" fmla="*/ 9220 h 30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36395" h="303453">
                  <a:moveTo>
                    <a:pt x="190449" y="9220"/>
                  </a:moveTo>
                  <a:lnTo>
                    <a:pt x="190449" y="177205"/>
                  </a:lnTo>
                  <a:lnTo>
                    <a:pt x="212744" y="186446"/>
                  </a:lnTo>
                  <a:lnTo>
                    <a:pt x="279137" y="120032"/>
                  </a:lnTo>
                  <a:lnTo>
                    <a:pt x="267532" y="108448"/>
                  </a:lnTo>
                  <a:lnTo>
                    <a:pt x="206845" y="169113"/>
                  </a:lnTo>
                  <a:lnTo>
                    <a:pt x="206845" y="17312"/>
                  </a:lnTo>
                  <a:lnTo>
                    <a:pt x="324790" y="135278"/>
                  </a:lnTo>
                  <a:lnTo>
                    <a:pt x="168198" y="291870"/>
                  </a:lnTo>
                  <a:lnTo>
                    <a:pt x="11605" y="135278"/>
                  </a:lnTo>
                  <a:lnTo>
                    <a:pt x="26830" y="120032"/>
                  </a:lnTo>
                  <a:lnTo>
                    <a:pt x="15225" y="108448"/>
                  </a:lnTo>
                  <a:lnTo>
                    <a:pt x="0" y="123673"/>
                  </a:lnTo>
                  <a:lnTo>
                    <a:pt x="0" y="146861"/>
                  </a:lnTo>
                  <a:lnTo>
                    <a:pt x="156614" y="303454"/>
                  </a:lnTo>
                  <a:lnTo>
                    <a:pt x="179803" y="303454"/>
                  </a:lnTo>
                  <a:lnTo>
                    <a:pt x="336395" y="146861"/>
                  </a:lnTo>
                  <a:lnTo>
                    <a:pt x="336395" y="123673"/>
                  </a:lnTo>
                  <a:lnTo>
                    <a:pt x="212744" y="0"/>
                  </a:lnTo>
                  <a:lnTo>
                    <a:pt x="190449" y="922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0ED65975-9194-C9E6-FA6E-68C9EC496FBA}"/>
                </a:ext>
              </a:extLst>
            </p:cNvPr>
            <p:cNvSpPr/>
            <p:nvPr/>
          </p:nvSpPr>
          <p:spPr>
            <a:xfrm>
              <a:off x="2625310" y="543165"/>
              <a:ext cx="47207" cy="64157"/>
            </a:xfrm>
            <a:custGeom>
              <a:avLst/>
              <a:gdLst>
                <a:gd name="connsiteX0" fmla="*/ 47208 w 47207"/>
                <a:gd name="connsiteY0" fmla="*/ 53511 h 64157"/>
                <a:gd name="connsiteX1" fmla="*/ 47208 w 47207"/>
                <a:gd name="connsiteY1" fmla="*/ 64157 h 64157"/>
                <a:gd name="connsiteX2" fmla="*/ 6771 w 47207"/>
                <a:gd name="connsiteY2" fmla="*/ 64157 h 64157"/>
                <a:gd name="connsiteX3" fmla="*/ 6771 w 47207"/>
                <a:gd name="connsiteY3" fmla="*/ 39776 h 64157"/>
                <a:gd name="connsiteX4" fmla="*/ 0 w 47207"/>
                <a:gd name="connsiteY4" fmla="*/ 43439 h 64157"/>
                <a:gd name="connsiteX5" fmla="*/ 0 w 47207"/>
                <a:gd name="connsiteY5" fmla="*/ 34645 h 64157"/>
                <a:gd name="connsiteX6" fmla="*/ 6771 w 47207"/>
                <a:gd name="connsiteY6" fmla="*/ 30982 h 64157"/>
                <a:gd name="connsiteX7" fmla="*/ 6771 w 47207"/>
                <a:gd name="connsiteY7" fmla="*/ 0 h 64157"/>
                <a:gd name="connsiteX8" fmla="*/ 18973 w 47207"/>
                <a:gd name="connsiteY8" fmla="*/ 0 h 64157"/>
                <a:gd name="connsiteX9" fmla="*/ 18973 w 47207"/>
                <a:gd name="connsiteY9" fmla="*/ 24466 h 64157"/>
                <a:gd name="connsiteX10" fmla="*/ 34559 w 47207"/>
                <a:gd name="connsiteY10" fmla="*/ 16119 h 64157"/>
                <a:gd name="connsiteX11" fmla="*/ 34559 w 47207"/>
                <a:gd name="connsiteY11" fmla="*/ 24935 h 64157"/>
                <a:gd name="connsiteX12" fmla="*/ 18973 w 47207"/>
                <a:gd name="connsiteY12" fmla="*/ 33260 h 64157"/>
                <a:gd name="connsiteX13" fmla="*/ 18973 w 47207"/>
                <a:gd name="connsiteY13" fmla="*/ 53511 h 64157"/>
                <a:gd name="connsiteX14" fmla="*/ 47208 w 47207"/>
                <a:gd name="connsiteY14" fmla="*/ 53511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7207" h="64157">
                  <a:moveTo>
                    <a:pt x="47208" y="53511"/>
                  </a:moveTo>
                  <a:lnTo>
                    <a:pt x="47208" y="64157"/>
                  </a:lnTo>
                  <a:lnTo>
                    <a:pt x="6771" y="64157"/>
                  </a:lnTo>
                  <a:lnTo>
                    <a:pt x="6771" y="39776"/>
                  </a:lnTo>
                  <a:lnTo>
                    <a:pt x="0" y="43439"/>
                  </a:lnTo>
                  <a:lnTo>
                    <a:pt x="0" y="34645"/>
                  </a:lnTo>
                  <a:lnTo>
                    <a:pt x="6771" y="30982"/>
                  </a:lnTo>
                  <a:lnTo>
                    <a:pt x="6771" y="0"/>
                  </a:lnTo>
                  <a:lnTo>
                    <a:pt x="18973" y="0"/>
                  </a:lnTo>
                  <a:lnTo>
                    <a:pt x="18973" y="24466"/>
                  </a:lnTo>
                  <a:lnTo>
                    <a:pt x="34559" y="16119"/>
                  </a:lnTo>
                  <a:lnTo>
                    <a:pt x="34559" y="24935"/>
                  </a:lnTo>
                  <a:lnTo>
                    <a:pt x="18973" y="33260"/>
                  </a:lnTo>
                  <a:lnTo>
                    <a:pt x="18973" y="53511"/>
                  </a:lnTo>
                  <a:lnTo>
                    <a:pt x="47208" y="5351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A817BB2E-D729-B976-F0DB-DFB51028366D}"/>
                </a:ext>
              </a:extLst>
            </p:cNvPr>
            <p:cNvSpPr/>
            <p:nvPr/>
          </p:nvSpPr>
          <p:spPr>
            <a:xfrm>
              <a:off x="2676777" y="539588"/>
              <a:ext cx="49038" cy="69076"/>
            </a:xfrm>
            <a:custGeom>
              <a:avLst/>
              <a:gdLst>
                <a:gd name="connsiteX0" fmla="*/ 30470 w 49038"/>
                <a:gd name="connsiteY0" fmla="*/ 13394 h 69076"/>
                <a:gd name="connsiteX1" fmla="*/ 21122 w 49038"/>
                <a:gd name="connsiteY1" fmla="*/ 13394 h 69076"/>
                <a:gd name="connsiteX2" fmla="*/ 29640 w 49038"/>
                <a:gd name="connsiteY2" fmla="*/ 0 h 69076"/>
                <a:gd name="connsiteX3" fmla="*/ 44290 w 49038"/>
                <a:gd name="connsiteY3" fmla="*/ 0 h 69076"/>
                <a:gd name="connsiteX4" fmla="*/ 14159 w 49038"/>
                <a:gd name="connsiteY4" fmla="*/ 43333 h 69076"/>
                <a:gd name="connsiteX5" fmla="*/ 26339 w 49038"/>
                <a:gd name="connsiteY5" fmla="*/ 59473 h 69076"/>
                <a:gd name="connsiteX6" fmla="*/ 38626 w 49038"/>
                <a:gd name="connsiteY6" fmla="*/ 43333 h 69076"/>
                <a:gd name="connsiteX7" fmla="*/ 26339 w 49038"/>
                <a:gd name="connsiteY7" fmla="*/ 27661 h 69076"/>
                <a:gd name="connsiteX8" fmla="*/ 14159 w 49038"/>
                <a:gd name="connsiteY8" fmla="*/ 43333 h 69076"/>
                <a:gd name="connsiteX9" fmla="*/ 50912 w 49038"/>
                <a:gd name="connsiteY9" fmla="*/ 43524 h 69076"/>
                <a:gd name="connsiteX10" fmla="*/ 26339 w 49038"/>
                <a:gd name="connsiteY10" fmla="*/ 69076 h 69076"/>
                <a:gd name="connsiteX11" fmla="*/ 1873 w 49038"/>
                <a:gd name="connsiteY11" fmla="*/ 43524 h 69076"/>
                <a:gd name="connsiteX12" fmla="*/ 26339 w 49038"/>
                <a:gd name="connsiteY12" fmla="*/ 17972 h 69076"/>
                <a:gd name="connsiteX13" fmla="*/ 50912 w 49038"/>
                <a:gd name="connsiteY13" fmla="*/ 43524 h 69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9038" h="69076">
                  <a:moveTo>
                    <a:pt x="30470" y="13394"/>
                  </a:moveTo>
                  <a:lnTo>
                    <a:pt x="21122" y="13394"/>
                  </a:lnTo>
                  <a:lnTo>
                    <a:pt x="29640" y="0"/>
                  </a:lnTo>
                  <a:lnTo>
                    <a:pt x="44290" y="0"/>
                  </a:lnTo>
                  <a:close/>
                  <a:moveTo>
                    <a:pt x="14159" y="43333"/>
                  </a:moveTo>
                  <a:cubicBezTo>
                    <a:pt x="14159" y="53788"/>
                    <a:pt x="18652" y="59473"/>
                    <a:pt x="26339" y="59473"/>
                  </a:cubicBezTo>
                  <a:cubicBezTo>
                    <a:pt x="34026" y="59473"/>
                    <a:pt x="38626" y="53788"/>
                    <a:pt x="38626" y="43333"/>
                  </a:cubicBezTo>
                  <a:cubicBezTo>
                    <a:pt x="38626" y="32877"/>
                    <a:pt x="33771" y="27661"/>
                    <a:pt x="26339" y="27661"/>
                  </a:cubicBezTo>
                  <a:cubicBezTo>
                    <a:pt x="18908" y="27661"/>
                    <a:pt x="14159" y="32984"/>
                    <a:pt x="14159" y="43333"/>
                  </a:cubicBezTo>
                  <a:moveTo>
                    <a:pt x="50912" y="43524"/>
                  </a:moveTo>
                  <a:cubicBezTo>
                    <a:pt x="50912" y="58643"/>
                    <a:pt x="41735" y="69076"/>
                    <a:pt x="26339" y="69076"/>
                  </a:cubicBezTo>
                  <a:cubicBezTo>
                    <a:pt x="10944" y="69076"/>
                    <a:pt x="1873" y="58430"/>
                    <a:pt x="1873" y="43524"/>
                  </a:cubicBezTo>
                  <a:cubicBezTo>
                    <a:pt x="1873" y="28619"/>
                    <a:pt x="11136" y="17972"/>
                    <a:pt x="26339" y="17972"/>
                  </a:cubicBezTo>
                  <a:cubicBezTo>
                    <a:pt x="41543" y="17972"/>
                    <a:pt x="50912" y="29066"/>
                    <a:pt x="50912" y="435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0DA36119-907A-C492-43D0-D13BEF6EB8A7}"/>
                </a:ext>
              </a:extLst>
            </p:cNvPr>
            <p:cNvSpPr/>
            <p:nvPr/>
          </p:nvSpPr>
          <p:spPr>
            <a:xfrm>
              <a:off x="2731927" y="543186"/>
              <a:ext cx="46654" cy="65418"/>
            </a:xfrm>
            <a:custGeom>
              <a:avLst/>
              <a:gdLst>
                <a:gd name="connsiteX0" fmla="*/ 14160 w 46654"/>
                <a:gd name="connsiteY0" fmla="*/ 39947 h 65418"/>
                <a:gd name="connsiteX1" fmla="*/ 25977 w 46654"/>
                <a:gd name="connsiteY1" fmla="*/ 55789 h 65418"/>
                <a:gd name="connsiteX2" fmla="*/ 37433 w 46654"/>
                <a:gd name="connsiteY2" fmla="*/ 39947 h 65418"/>
                <a:gd name="connsiteX3" fmla="*/ 25977 w 46654"/>
                <a:gd name="connsiteY3" fmla="*/ 23998 h 65418"/>
                <a:gd name="connsiteX4" fmla="*/ 14160 w 46654"/>
                <a:gd name="connsiteY4" fmla="*/ 39947 h 65418"/>
                <a:gd name="connsiteX5" fmla="*/ 48527 w 46654"/>
                <a:gd name="connsiteY5" fmla="*/ 64136 h 65418"/>
                <a:gd name="connsiteX6" fmla="*/ 37071 w 46654"/>
                <a:gd name="connsiteY6" fmla="*/ 64136 h 65418"/>
                <a:gd name="connsiteX7" fmla="*/ 37071 w 46654"/>
                <a:gd name="connsiteY7" fmla="*/ 58728 h 65418"/>
                <a:gd name="connsiteX8" fmla="*/ 23039 w 46654"/>
                <a:gd name="connsiteY8" fmla="*/ 65414 h 65418"/>
                <a:gd name="connsiteX9" fmla="*/ 1873 w 46654"/>
                <a:gd name="connsiteY9" fmla="*/ 40032 h 65418"/>
                <a:gd name="connsiteX10" fmla="*/ 23316 w 46654"/>
                <a:gd name="connsiteY10" fmla="*/ 14480 h 65418"/>
                <a:gd name="connsiteX11" fmla="*/ 36795 w 46654"/>
                <a:gd name="connsiteY11" fmla="*/ 20442 h 65418"/>
                <a:gd name="connsiteX12" fmla="*/ 36795 w 46654"/>
                <a:gd name="connsiteY12" fmla="*/ 0 h 65418"/>
                <a:gd name="connsiteX13" fmla="*/ 48527 w 46654"/>
                <a:gd name="connsiteY13" fmla="*/ 0 h 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654" h="65418">
                  <a:moveTo>
                    <a:pt x="14160" y="39947"/>
                  </a:moveTo>
                  <a:cubicBezTo>
                    <a:pt x="14160" y="50296"/>
                    <a:pt x="18291" y="55789"/>
                    <a:pt x="25977" y="55789"/>
                  </a:cubicBezTo>
                  <a:cubicBezTo>
                    <a:pt x="32855" y="55789"/>
                    <a:pt x="37433" y="50764"/>
                    <a:pt x="37433" y="39947"/>
                  </a:cubicBezTo>
                  <a:cubicBezTo>
                    <a:pt x="37433" y="29130"/>
                    <a:pt x="32493" y="23998"/>
                    <a:pt x="25977" y="23998"/>
                  </a:cubicBezTo>
                  <a:cubicBezTo>
                    <a:pt x="18461" y="23998"/>
                    <a:pt x="14160" y="29683"/>
                    <a:pt x="14160" y="39947"/>
                  </a:cubicBezTo>
                  <a:moveTo>
                    <a:pt x="48527" y="64136"/>
                  </a:moveTo>
                  <a:lnTo>
                    <a:pt x="37071" y="64136"/>
                  </a:lnTo>
                  <a:lnTo>
                    <a:pt x="37071" y="58728"/>
                  </a:lnTo>
                  <a:cubicBezTo>
                    <a:pt x="33724" y="63063"/>
                    <a:pt x="28513" y="65546"/>
                    <a:pt x="23039" y="65414"/>
                  </a:cubicBezTo>
                  <a:cubicBezTo>
                    <a:pt x="10135" y="65414"/>
                    <a:pt x="1873" y="54980"/>
                    <a:pt x="1873" y="40032"/>
                  </a:cubicBezTo>
                  <a:cubicBezTo>
                    <a:pt x="1873" y="25084"/>
                    <a:pt x="10774" y="14480"/>
                    <a:pt x="23316" y="14480"/>
                  </a:cubicBezTo>
                  <a:cubicBezTo>
                    <a:pt x="28499" y="14222"/>
                    <a:pt x="33498" y="16432"/>
                    <a:pt x="36795" y="20442"/>
                  </a:cubicBezTo>
                  <a:lnTo>
                    <a:pt x="36795" y="0"/>
                  </a:lnTo>
                  <a:lnTo>
                    <a:pt x="48527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6B20952B-87D8-4FF9-A2B5-A1FC69D9B15E}"/>
                </a:ext>
              </a:extLst>
            </p:cNvPr>
            <p:cNvSpPr/>
            <p:nvPr/>
          </p:nvSpPr>
          <p:spPr>
            <a:xfrm>
              <a:off x="2785438" y="559007"/>
              <a:ext cx="39393" cy="48314"/>
            </a:xfrm>
            <a:custGeom>
              <a:avLst/>
              <a:gdLst>
                <a:gd name="connsiteX0" fmla="*/ 38839 w 39393"/>
                <a:gd name="connsiteY0" fmla="*/ 9092 h 48314"/>
                <a:gd name="connsiteX1" fmla="*/ 14479 w 39393"/>
                <a:gd name="connsiteY1" fmla="*/ 38499 h 48314"/>
                <a:gd name="connsiteX2" fmla="*/ 39393 w 39393"/>
                <a:gd name="connsiteY2" fmla="*/ 38499 h 48314"/>
                <a:gd name="connsiteX3" fmla="*/ 39393 w 39393"/>
                <a:gd name="connsiteY3" fmla="*/ 48315 h 48314"/>
                <a:gd name="connsiteX4" fmla="*/ 0 w 39393"/>
                <a:gd name="connsiteY4" fmla="*/ 48315 h 48314"/>
                <a:gd name="connsiteX5" fmla="*/ 0 w 39393"/>
                <a:gd name="connsiteY5" fmla="*/ 39414 h 48314"/>
                <a:gd name="connsiteX6" fmla="*/ 24637 w 39393"/>
                <a:gd name="connsiteY6" fmla="*/ 9539 h 48314"/>
                <a:gd name="connsiteX7" fmla="*/ 2470 w 39393"/>
                <a:gd name="connsiteY7" fmla="*/ 9539 h 48314"/>
                <a:gd name="connsiteX8" fmla="*/ 2470 w 39393"/>
                <a:gd name="connsiteY8" fmla="*/ 0 h 48314"/>
                <a:gd name="connsiteX9" fmla="*/ 38839 w 39393"/>
                <a:gd name="connsiteY9" fmla="*/ 0 h 48314"/>
                <a:gd name="connsiteX10" fmla="*/ 38839 w 39393"/>
                <a:gd name="connsiteY10" fmla="*/ 9092 h 48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393" h="48314">
                  <a:moveTo>
                    <a:pt x="38839" y="9092"/>
                  </a:moveTo>
                  <a:lnTo>
                    <a:pt x="14479" y="38499"/>
                  </a:lnTo>
                  <a:lnTo>
                    <a:pt x="39393" y="38499"/>
                  </a:lnTo>
                  <a:lnTo>
                    <a:pt x="39393" y="48315"/>
                  </a:lnTo>
                  <a:lnTo>
                    <a:pt x="0" y="48315"/>
                  </a:lnTo>
                  <a:lnTo>
                    <a:pt x="0" y="39414"/>
                  </a:lnTo>
                  <a:lnTo>
                    <a:pt x="24637" y="9539"/>
                  </a:lnTo>
                  <a:lnTo>
                    <a:pt x="2470" y="9539"/>
                  </a:lnTo>
                  <a:lnTo>
                    <a:pt x="2470" y="0"/>
                  </a:lnTo>
                  <a:lnTo>
                    <a:pt x="38839" y="0"/>
                  </a:lnTo>
                  <a:lnTo>
                    <a:pt x="38839" y="9092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557D6F4B-5CB6-63D5-E58E-4BB9D9336823}"/>
                </a:ext>
              </a:extLst>
            </p:cNvPr>
            <p:cNvSpPr/>
            <p:nvPr/>
          </p:nvSpPr>
          <p:spPr>
            <a:xfrm>
              <a:off x="2832645" y="543165"/>
              <a:ext cx="46100" cy="64157"/>
            </a:xfrm>
            <a:custGeom>
              <a:avLst/>
              <a:gdLst>
                <a:gd name="connsiteX0" fmla="*/ 11733 w 46100"/>
                <a:gd name="connsiteY0" fmla="*/ 35560 h 64157"/>
                <a:gd name="connsiteX1" fmla="*/ 31515 w 46100"/>
                <a:gd name="connsiteY1" fmla="*/ 15842 h 64157"/>
                <a:gd name="connsiteX2" fmla="*/ 45462 w 46100"/>
                <a:gd name="connsiteY2" fmla="*/ 15842 h 64157"/>
                <a:gd name="connsiteX3" fmla="*/ 26660 w 46100"/>
                <a:gd name="connsiteY3" fmla="*/ 34283 h 64157"/>
                <a:gd name="connsiteX4" fmla="*/ 46101 w 46100"/>
                <a:gd name="connsiteY4" fmla="*/ 64157 h 64157"/>
                <a:gd name="connsiteX5" fmla="*/ 32430 w 46100"/>
                <a:gd name="connsiteY5" fmla="*/ 64157 h 64157"/>
                <a:gd name="connsiteX6" fmla="*/ 18611 w 46100"/>
                <a:gd name="connsiteY6" fmla="*/ 42161 h 64157"/>
                <a:gd name="connsiteX7" fmla="*/ 11733 w 46100"/>
                <a:gd name="connsiteY7" fmla="*/ 48762 h 64157"/>
                <a:gd name="connsiteX8" fmla="*/ 11733 w 46100"/>
                <a:gd name="connsiteY8" fmla="*/ 64157 h 64157"/>
                <a:gd name="connsiteX9" fmla="*/ 0 w 46100"/>
                <a:gd name="connsiteY9" fmla="*/ 64157 h 64157"/>
                <a:gd name="connsiteX10" fmla="*/ 0 w 46100"/>
                <a:gd name="connsiteY10" fmla="*/ 0 h 64157"/>
                <a:gd name="connsiteX11" fmla="*/ 11733 w 46100"/>
                <a:gd name="connsiteY11" fmla="*/ 0 h 64157"/>
                <a:gd name="connsiteX12" fmla="*/ 11733 w 46100"/>
                <a:gd name="connsiteY12" fmla="*/ 35560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100" h="64157">
                  <a:moveTo>
                    <a:pt x="11733" y="35560"/>
                  </a:moveTo>
                  <a:lnTo>
                    <a:pt x="31515" y="15842"/>
                  </a:lnTo>
                  <a:lnTo>
                    <a:pt x="45462" y="15842"/>
                  </a:lnTo>
                  <a:lnTo>
                    <a:pt x="26660" y="34283"/>
                  </a:lnTo>
                  <a:lnTo>
                    <a:pt x="46101" y="64157"/>
                  </a:lnTo>
                  <a:lnTo>
                    <a:pt x="32430" y="64157"/>
                  </a:lnTo>
                  <a:lnTo>
                    <a:pt x="18611" y="42161"/>
                  </a:lnTo>
                  <a:lnTo>
                    <a:pt x="11733" y="48762"/>
                  </a:lnTo>
                  <a:lnTo>
                    <a:pt x="11733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11733" y="0"/>
                  </a:lnTo>
                  <a:lnTo>
                    <a:pt x="11733" y="3556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B70E754C-B808-74CA-5C4B-01CAF5BB3569}"/>
                </a:ext>
              </a:extLst>
            </p:cNvPr>
            <p:cNvSpPr/>
            <p:nvPr/>
          </p:nvSpPr>
          <p:spPr>
            <a:xfrm>
              <a:off x="2880641" y="557751"/>
              <a:ext cx="43907" cy="51039"/>
            </a:xfrm>
            <a:custGeom>
              <a:avLst/>
              <a:gdLst>
                <a:gd name="connsiteX0" fmla="*/ 24593 w 43907"/>
                <a:gd name="connsiteY0" fmla="*/ 27299 h 51039"/>
                <a:gd name="connsiteX1" fmla="*/ 13947 w 43907"/>
                <a:gd name="connsiteY1" fmla="*/ 35007 h 51039"/>
                <a:gd name="connsiteX2" fmla="*/ 21272 w 43907"/>
                <a:gd name="connsiteY2" fmla="*/ 41395 h 51039"/>
                <a:gd name="connsiteX3" fmla="*/ 32451 w 43907"/>
                <a:gd name="connsiteY3" fmla="*/ 31323 h 51039"/>
                <a:gd name="connsiteX4" fmla="*/ 32451 w 43907"/>
                <a:gd name="connsiteY4" fmla="*/ 26106 h 51039"/>
                <a:gd name="connsiteX5" fmla="*/ 44119 w 43907"/>
                <a:gd name="connsiteY5" fmla="*/ 15119 h 51039"/>
                <a:gd name="connsiteX6" fmla="*/ 44119 w 43907"/>
                <a:gd name="connsiteY6" fmla="*/ 39031 h 51039"/>
                <a:gd name="connsiteX7" fmla="*/ 45780 w 43907"/>
                <a:gd name="connsiteY7" fmla="*/ 49678 h 51039"/>
                <a:gd name="connsiteX8" fmla="*/ 33941 w 43907"/>
                <a:gd name="connsiteY8" fmla="*/ 49678 h 51039"/>
                <a:gd name="connsiteX9" fmla="*/ 32578 w 43907"/>
                <a:gd name="connsiteY9" fmla="*/ 44631 h 51039"/>
                <a:gd name="connsiteX10" fmla="*/ 18184 w 43907"/>
                <a:gd name="connsiteY10" fmla="*/ 51019 h 51039"/>
                <a:gd name="connsiteX11" fmla="*/ 1873 w 43907"/>
                <a:gd name="connsiteY11" fmla="*/ 36114 h 51039"/>
                <a:gd name="connsiteX12" fmla="*/ 21570 w 43907"/>
                <a:gd name="connsiteY12" fmla="*/ 19803 h 51039"/>
                <a:gd name="connsiteX13" fmla="*/ 32387 w 43907"/>
                <a:gd name="connsiteY13" fmla="*/ 18419 h 51039"/>
                <a:gd name="connsiteX14" fmla="*/ 32387 w 43907"/>
                <a:gd name="connsiteY14" fmla="*/ 16056 h 51039"/>
                <a:gd name="connsiteX15" fmla="*/ 24061 w 43907"/>
                <a:gd name="connsiteY15" fmla="*/ 8624 h 51039"/>
                <a:gd name="connsiteX16" fmla="*/ 15352 w 43907"/>
                <a:gd name="connsiteY16" fmla="*/ 15587 h 51039"/>
                <a:gd name="connsiteX17" fmla="*/ 3790 w 43907"/>
                <a:gd name="connsiteY17" fmla="*/ 15587 h 51039"/>
                <a:gd name="connsiteX18" fmla="*/ 24317 w 43907"/>
                <a:gd name="connsiteY18" fmla="*/ 0 h 51039"/>
                <a:gd name="connsiteX19" fmla="*/ 44119 w 43907"/>
                <a:gd name="connsiteY19" fmla="*/ 15225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593" y="27299"/>
                  </a:moveTo>
                  <a:cubicBezTo>
                    <a:pt x="16992" y="28321"/>
                    <a:pt x="13947" y="30429"/>
                    <a:pt x="13947" y="35007"/>
                  </a:cubicBezTo>
                  <a:cubicBezTo>
                    <a:pt x="13947" y="38861"/>
                    <a:pt x="16076" y="41395"/>
                    <a:pt x="21272" y="41395"/>
                  </a:cubicBezTo>
                  <a:cubicBezTo>
                    <a:pt x="27234" y="41395"/>
                    <a:pt x="32451" y="37370"/>
                    <a:pt x="32451" y="31323"/>
                  </a:cubicBezTo>
                  <a:lnTo>
                    <a:pt x="32451" y="26106"/>
                  </a:lnTo>
                  <a:close/>
                  <a:moveTo>
                    <a:pt x="44119" y="15119"/>
                  </a:moveTo>
                  <a:lnTo>
                    <a:pt x="44119" y="39031"/>
                  </a:lnTo>
                  <a:cubicBezTo>
                    <a:pt x="43949" y="42655"/>
                    <a:pt x="44513" y="46277"/>
                    <a:pt x="45780" y="49678"/>
                  </a:cubicBezTo>
                  <a:lnTo>
                    <a:pt x="33941" y="49678"/>
                  </a:lnTo>
                  <a:cubicBezTo>
                    <a:pt x="33296" y="48053"/>
                    <a:pt x="32838" y="46360"/>
                    <a:pt x="32578" y="44631"/>
                  </a:cubicBezTo>
                  <a:cubicBezTo>
                    <a:pt x="29059" y="48916"/>
                    <a:pt x="23722" y="51284"/>
                    <a:pt x="18184" y="51019"/>
                  </a:cubicBezTo>
                  <a:cubicBezTo>
                    <a:pt x="7835" y="51019"/>
                    <a:pt x="1873" y="44802"/>
                    <a:pt x="1873" y="36114"/>
                  </a:cubicBezTo>
                  <a:cubicBezTo>
                    <a:pt x="1873" y="27426"/>
                    <a:pt x="7367" y="21549"/>
                    <a:pt x="21570" y="19803"/>
                  </a:cubicBezTo>
                  <a:lnTo>
                    <a:pt x="32387" y="18419"/>
                  </a:lnTo>
                  <a:lnTo>
                    <a:pt x="32387" y="16056"/>
                  </a:lnTo>
                  <a:cubicBezTo>
                    <a:pt x="32387" y="10455"/>
                    <a:pt x="30641" y="8624"/>
                    <a:pt x="24061" y="8624"/>
                  </a:cubicBezTo>
                  <a:cubicBezTo>
                    <a:pt x="17992" y="8624"/>
                    <a:pt x="15544" y="10541"/>
                    <a:pt x="15352" y="15587"/>
                  </a:cubicBezTo>
                  <a:lnTo>
                    <a:pt x="3790" y="15587"/>
                  </a:lnTo>
                  <a:cubicBezTo>
                    <a:pt x="4066" y="4940"/>
                    <a:pt x="11945" y="0"/>
                    <a:pt x="24317" y="0"/>
                  </a:cubicBezTo>
                  <a:cubicBezTo>
                    <a:pt x="38711" y="0"/>
                    <a:pt x="44119" y="5686"/>
                    <a:pt x="44119" y="152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DD45474E-703C-08C3-5AAE-6A76E0654EA9}"/>
                </a:ext>
              </a:extLst>
            </p:cNvPr>
            <p:cNvSpPr/>
            <p:nvPr/>
          </p:nvSpPr>
          <p:spPr>
            <a:xfrm>
              <a:off x="2625033" y="635643"/>
              <a:ext cx="54639" cy="67543"/>
            </a:xfrm>
            <a:custGeom>
              <a:avLst/>
              <a:gdLst>
                <a:gd name="connsiteX0" fmla="*/ 1873 w 54639"/>
                <a:gd name="connsiteY0" fmla="*/ 55385 h 67543"/>
                <a:gd name="connsiteX1" fmla="*/ 10029 w 54639"/>
                <a:gd name="connsiteY1" fmla="*/ 48060 h 67543"/>
                <a:gd name="connsiteX2" fmla="*/ 30087 w 54639"/>
                <a:gd name="connsiteY2" fmla="*/ 57216 h 67543"/>
                <a:gd name="connsiteX3" fmla="*/ 43843 w 54639"/>
                <a:gd name="connsiteY3" fmla="*/ 48230 h 67543"/>
                <a:gd name="connsiteX4" fmla="*/ 26808 w 54639"/>
                <a:gd name="connsiteY4" fmla="*/ 37583 h 67543"/>
                <a:gd name="connsiteX5" fmla="*/ 5089 w 54639"/>
                <a:gd name="connsiteY5" fmla="*/ 18611 h 67543"/>
                <a:gd name="connsiteX6" fmla="*/ 29299 w 54639"/>
                <a:gd name="connsiteY6" fmla="*/ 0 h 67543"/>
                <a:gd name="connsiteX7" fmla="*/ 55490 w 54639"/>
                <a:gd name="connsiteY7" fmla="*/ 11563 h 67543"/>
                <a:gd name="connsiteX8" fmla="*/ 46973 w 54639"/>
                <a:gd name="connsiteY8" fmla="*/ 18334 h 67543"/>
                <a:gd name="connsiteX9" fmla="*/ 29470 w 54639"/>
                <a:gd name="connsiteY9" fmla="*/ 10264 h 67543"/>
                <a:gd name="connsiteX10" fmla="*/ 17545 w 54639"/>
                <a:gd name="connsiteY10" fmla="*/ 18334 h 67543"/>
                <a:gd name="connsiteX11" fmla="*/ 33856 w 54639"/>
                <a:gd name="connsiteY11" fmla="*/ 27682 h 67543"/>
                <a:gd name="connsiteX12" fmla="*/ 56512 w 54639"/>
                <a:gd name="connsiteY12" fmla="*/ 47485 h 67543"/>
                <a:gd name="connsiteX13" fmla="*/ 29917 w 54639"/>
                <a:gd name="connsiteY13" fmla="*/ 67543 h 67543"/>
                <a:gd name="connsiteX14" fmla="*/ 1980 w 54639"/>
                <a:gd name="connsiteY14" fmla="*/ 55363 h 67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639" h="67543">
                  <a:moveTo>
                    <a:pt x="1873" y="55385"/>
                  </a:moveTo>
                  <a:lnTo>
                    <a:pt x="10029" y="48060"/>
                  </a:lnTo>
                  <a:cubicBezTo>
                    <a:pt x="14986" y="53988"/>
                    <a:pt x="22360" y="57354"/>
                    <a:pt x="30087" y="57216"/>
                  </a:cubicBezTo>
                  <a:cubicBezTo>
                    <a:pt x="37881" y="57216"/>
                    <a:pt x="43843" y="53830"/>
                    <a:pt x="43843" y="48230"/>
                  </a:cubicBezTo>
                  <a:cubicBezTo>
                    <a:pt x="43843" y="42630"/>
                    <a:pt x="41266" y="39989"/>
                    <a:pt x="26808" y="37583"/>
                  </a:cubicBezTo>
                  <a:cubicBezTo>
                    <a:pt x="12350" y="35177"/>
                    <a:pt x="5089" y="29428"/>
                    <a:pt x="5089" y="18611"/>
                  </a:cubicBezTo>
                  <a:cubicBezTo>
                    <a:pt x="5089" y="7240"/>
                    <a:pt x="14905" y="0"/>
                    <a:pt x="29299" y="0"/>
                  </a:cubicBezTo>
                  <a:cubicBezTo>
                    <a:pt x="41948" y="0"/>
                    <a:pt x="50359" y="5132"/>
                    <a:pt x="55490" y="11563"/>
                  </a:cubicBezTo>
                  <a:lnTo>
                    <a:pt x="46973" y="18334"/>
                  </a:lnTo>
                  <a:cubicBezTo>
                    <a:pt x="42825" y="12923"/>
                    <a:pt x="36277" y="9904"/>
                    <a:pt x="29470" y="10264"/>
                  </a:cubicBezTo>
                  <a:cubicBezTo>
                    <a:pt x="22038" y="10264"/>
                    <a:pt x="17545" y="13202"/>
                    <a:pt x="17545" y="18334"/>
                  </a:cubicBezTo>
                  <a:cubicBezTo>
                    <a:pt x="17545" y="23019"/>
                    <a:pt x="20122" y="25297"/>
                    <a:pt x="33856" y="27682"/>
                  </a:cubicBezTo>
                  <a:cubicBezTo>
                    <a:pt x="49635" y="30343"/>
                    <a:pt x="56512" y="36199"/>
                    <a:pt x="56512" y="47485"/>
                  </a:cubicBezTo>
                  <a:cubicBezTo>
                    <a:pt x="56512" y="59494"/>
                    <a:pt x="46888" y="67543"/>
                    <a:pt x="29917" y="67543"/>
                  </a:cubicBezTo>
                  <a:cubicBezTo>
                    <a:pt x="19121" y="67543"/>
                    <a:pt x="8623" y="63604"/>
                    <a:pt x="1980" y="553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4164F5FE-A01C-6066-A0D2-16A4DCF85410}"/>
                </a:ext>
              </a:extLst>
            </p:cNvPr>
            <p:cNvSpPr/>
            <p:nvPr/>
          </p:nvSpPr>
          <p:spPr>
            <a:xfrm>
              <a:off x="2688020" y="651817"/>
              <a:ext cx="46675" cy="64868"/>
            </a:xfrm>
            <a:custGeom>
              <a:avLst/>
              <a:gdLst>
                <a:gd name="connsiteX0" fmla="*/ 12967 w 46675"/>
                <a:gd name="connsiteY0" fmla="*/ 25369 h 64868"/>
                <a:gd name="connsiteX1" fmla="*/ 24508 w 46675"/>
                <a:gd name="connsiteY1" fmla="*/ 41403 h 64868"/>
                <a:gd name="connsiteX2" fmla="*/ 36347 w 46675"/>
                <a:gd name="connsiteY2" fmla="*/ 25284 h 64868"/>
                <a:gd name="connsiteX3" fmla="*/ 24615 w 46675"/>
                <a:gd name="connsiteY3" fmla="*/ 9612 h 64868"/>
                <a:gd name="connsiteX4" fmla="*/ 12967 w 46675"/>
                <a:gd name="connsiteY4" fmla="*/ 25369 h 64868"/>
                <a:gd name="connsiteX5" fmla="*/ 48527 w 46675"/>
                <a:gd name="connsiteY5" fmla="*/ 25369 h 64868"/>
                <a:gd name="connsiteX6" fmla="*/ 27085 w 46675"/>
                <a:gd name="connsiteY6" fmla="*/ 51028 h 64868"/>
                <a:gd name="connsiteX7" fmla="*/ 13606 w 46675"/>
                <a:gd name="connsiteY7" fmla="*/ 44874 h 64868"/>
                <a:gd name="connsiteX8" fmla="*/ 13606 w 46675"/>
                <a:gd name="connsiteY8" fmla="*/ 64869 h 64868"/>
                <a:gd name="connsiteX9" fmla="*/ 1873 w 46675"/>
                <a:gd name="connsiteY9" fmla="*/ 64869 h 64868"/>
                <a:gd name="connsiteX10" fmla="*/ 1873 w 46675"/>
                <a:gd name="connsiteY10" fmla="*/ 1371 h 64868"/>
                <a:gd name="connsiteX11" fmla="*/ 13329 w 46675"/>
                <a:gd name="connsiteY11" fmla="*/ 1371 h 64868"/>
                <a:gd name="connsiteX12" fmla="*/ 13329 w 46675"/>
                <a:gd name="connsiteY12" fmla="*/ 6503 h 64868"/>
                <a:gd name="connsiteX13" fmla="*/ 27255 w 46675"/>
                <a:gd name="connsiteY13" fmla="*/ 9 h 64868"/>
                <a:gd name="connsiteX14" fmla="*/ 48549 w 46675"/>
                <a:gd name="connsiteY14" fmla="*/ 25305 h 6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675" h="64868">
                  <a:moveTo>
                    <a:pt x="12967" y="25369"/>
                  </a:moveTo>
                  <a:cubicBezTo>
                    <a:pt x="12967" y="36463"/>
                    <a:pt x="18014" y="41403"/>
                    <a:pt x="24508" y="41403"/>
                  </a:cubicBezTo>
                  <a:cubicBezTo>
                    <a:pt x="31471" y="41403"/>
                    <a:pt x="36347" y="35718"/>
                    <a:pt x="36347" y="25284"/>
                  </a:cubicBezTo>
                  <a:cubicBezTo>
                    <a:pt x="36347" y="15468"/>
                    <a:pt x="32089" y="9612"/>
                    <a:pt x="24615" y="9612"/>
                  </a:cubicBezTo>
                  <a:cubicBezTo>
                    <a:pt x="17907" y="9612"/>
                    <a:pt x="12967" y="14829"/>
                    <a:pt x="12967" y="25369"/>
                  </a:cubicBezTo>
                  <a:moveTo>
                    <a:pt x="48527" y="25369"/>
                  </a:moveTo>
                  <a:cubicBezTo>
                    <a:pt x="48527" y="40019"/>
                    <a:pt x="40287" y="51028"/>
                    <a:pt x="27085" y="51028"/>
                  </a:cubicBezTo>
                  <a:cubicBezTo>
                    <a:pt x="21861" y="51275"/>
                    <a:pt x="16840" y="48982"/>
                    <a:pt x="13606" y="44874"/>
                  </a:cubicBezTo>
                  <a:lnTo>
                    <a:pt x="13606" y="64869"/>
                  </a:lnTo>
                  <a:lnTo>
                    <a:pt x="1873" y="64869"/>
                  </a:lnTo>
                  <a:lnTo>
                    <a:pt x="1873" y="1371"/>
                  </a:lnTo>
                  <a:lnTo>
                    <a:pt x="13329" y="1371"/>
                  </a:lnTo>
                  <a:lnTo>
                    <a:pt x="13329" y="6503"/>
                  </a:lnTo>
                  <a:cubicBezTo>
                    <a:pt x="16677" y="2249"/>
                    <a:pt x="21844" y="-162"/>
                    <a:pt x="27255" y="9"/>
                  </a:cubicBezTo>
                  <a:cubicBezTo>
                    <a:pt x="40031" y="9"/>
                    <a:pt x="48549" y="10443"/>
                    <a:pt x="48549" y="2530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996EFE91-911F-657E-6C8B-C0367C61CFF1}"/>
                </a:ext>
              </a:extLst>
            </p:cNvPr>
            <p:cNvSpPr/>
            <p:nvPr/>
          </p:nvSpPr>
          <p:spPr>
            <a:xfrm>
              <a:off x="2740849" y="651826"/>
              <a:ext cx="46164" cy="50934"/>
            </a:xfrm>
            <a:custGeom>
              <a:avLst/>
              <a:gdLst>
                <a:gd name="connsiteX0" fmla="*/ 13883 w 46164"/>
                <a:gd name="connsiteY0" fmla="*/ 20144 h 50934"/>
                <a:gd name="connsiteX1" fmla="*/ 35879 w 46164"/>
                <a:gd name="connsiteY1" fmla="*/ 20144 h 50934"/>
                <a:gd name="connsiteX2" fmla="*/ 25062 w 46164"/>
                <a:gd name="connsiteY2" fmla="*/ 8965 h 50934"/>
                <a:gd name="connsiteX3" fmla="*/ 13883 w 46164"/>
                <a:gd name="connsiteY3" fmla="*/ 20144 h 50934"/>
                <a:gd name="connsiteX4" fmla="*/ 47952 w 46164"/>
                <a:gd name="connsiteY4" fmla="*/ 25723 h 50934"/>
                <a:gd name="connsiteX5" fmla="*/ 47952 w 46164"/>
                <a:gd name="connsiteY5" fmla="*/ 28108 h 50934"/>
                <a:gd name="connsiteX6" fmla="*/ 13883 w 46164"/>
                <a:gd name="connsiteY6" fmla="*/ 28108 h 50934"/>
                <a:gd name="connsiteX7" fmla="*/ 26531 w 46164"/>
                <a:gd name="connsiteY7" fmla="*/ 41586 h 50934"/>
                <a:gd name="connsiteX8" fmla="*/ 38072 w 46164"/>
                <a:gd name="connsiteY8" fmla="*/ 34794 h 50934"/>
                <a:gd name="connsiteX9" fmla="*/ 47612 w 46164"/>
                <a:gd name="connsiteY9" fmla="*/ 39649 h 50934"/>
                <a:gd name="connsiteX10" fmla="*/ 25977 w 46164"/>
                <a:gd name="connsiteY10" fmla="*/ 50934 h 50934"/>
                <a:gd name="connsiteX11" fmla="*/ 1873 w 46164"/>
                <a:gd name="connsiteY11" fmla="*/ 25382 h 50934"/>
                <a:gd name="connsiteX12" fmla="*/ 25296 w 46164"/>
                <a:gd name="connsiteY12" fmla="*/ 0 h 50934"/>
                <a:gd name="connsiteX13" fmla="*/ 48038 w 46164"/>
                <a:gd name="connsiteY13" fmla="*/ 25744 h 50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164" h="50934">
                  <a:moveTo>
                    <a:pt x="13883" y="20144"/>
                  </a:moveTo>
                  <a:lnTo>
                    <a:pt x="35879" y="20144"/>
                  </a:lnTo>
                  <a:cubicBezTo>
                    <a:pt x="35325" y="12627"/>
                    <a:pt x="31386" y="8965"/>
                    <a:pt x="25062" y="8965"/>
                  </a:cubicBezTo>
                  <a:cubicBezTo>
                    <a:pt x="18738" y="8965"/>
                    <a:pt x="14415" y="12798"/>
                    <a:pt x="13883" y="20144"/>
                  </a:cubicBezTo>
                  <a:moveTo>
                    <a:pt x="47952" y="25723"/>
                  </a:moveTo>
                  <a:lnTo>
                    <a:pt x="47952" y="28108"/>
                  </a:lnTo>
                  <a:lnTo>
                    <a:pt x="13883" y="28108"/>
                  </a:lnTo>
                  <a:cubicBezTo>
                    <a:pt x="14245" y="37008"/>
                    <a:pt x="18823" y="41586"/>
                    <a:pt x="26531" y="41586"/>
                  </a:cubicBezTo>
                  <a:cubicBezTo>
                    <a:pt x="31373" y="41763"/>
                    <a:pt x="35877" y="39112"/>
                    <a:pt x="38072" y="34794"/>
                  </a:cubicBezTo>
                  <a:lnTo>
                    <a:pt x="47612" y="39649"/>
                  </a:lnTo>
                  <a:cubicBezTo>
                    <a:pt x="43204" y="46803"/>
                    <a:pt x="36049" y="50934"/>
                    <a:pt x="25977" y="50934"/>
                  </a:cubicBezTo>
                  <a:cubicBezTo>
                    <a:pt x="10753" y="50934"/>
                    <a:pt x="1873" y="39926"/>
                    <a:pt x="1873" y="25382"/>
                  </a:cubicBezTo>
                  <a:cubicBezTo>
                    <a:pt x="1873" y="10839"/>
                    <a:pt x="10114" y="0"/>
                    <a:pt x="25296" y="0"/>
                  </a:cubicBezTo>
                  <a:cubicBezTo>
                    <a:pt x="39776" y="0"/>
                    <a:pt x="48038" y="10817"/>
                    <a:pt x="48038" y="2574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3400B590-012D-1A55-C7DB-9B793C9D7D41}"/>
                </a:ext>
              </a:extLst>
            </p:cNvPr>
            <p:cNvSpPr/>
            <p:nvPr/>
          </p:nvSpPr>
          <p:spPr>
            <a:xfrm>
              <a:off x="2792890" y="651869"/>
              <a:ext cx="46185" cy="50950"/>
            </a:xfrm>
            <a:custGeom>
              <a:avLst/>
              <a:gdLst>
                <a:gd name="connsiteX0" fmla="*/ 47250 w 46185"/>
                <a:gd name="connsiteY0" fmla="*/ 12862 h 50950"/>
                <a:gd name="connsiteX1" fmla="*/ 37071 w 46185"/>
                <a:gd name="connsiteY1" fmla="*/ 16971 h 50950"/>
                <a:gd name="connsiteX2" fmla="*/ 26425 w 46185"/>
                <a:gd name="connsiteY2" fmla="*/ 9561 h 50950"/>
                <a:gd name="connsiteX3" fmla="*/ 14160 w 46185"/>
                <a:gd name="connsiteY3" fmla="*/ 25318 h 50950"/>
                <a:gd name="connsiteX4" fmla="*/ 26531 w 46185"/>
                <a:gd name="connsiteY4" fmla="*/ 41352 h 50950"/>
                <a:gd name="connsiteX5" fmla="*/ 37881 w 46185"/>
                <a:gd name="connsiteY5" fmla="*/ 32558 h 50950"/>
                <a:gd name="connsiteX6" fmla="*/ 48059 w 46185"/>
                <a:gd name="connsiteY6" fmla="*/ 36817 h 50950"/>
                <a:gd name="connsiteX7" fmla="*/ 25977 w 46185"/>
                <a:gd name="connsiteY7" fmla="*/ 50934 h 50950"/>
                <a:gd name="connsiteX8" fmla="*/ 1873 w 46185"/>
                <a:gd name="connsiteY8" fmla="*/ 25552 h 50950"/>
                <a:gd name="connsiteX9" fmla="*/ 25892 w 46185"/>
                <a:gd name="connsiteY9" fmla="*/ 0 h 50950"/>
                <a:gd name="connsiteX10" fmla="*/ 47335 w 46185"/>
                <a:gd name="connsiteY10" fmla="*/ 12925 h 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185" h="50950">
                  <a:moveTo>
                    <a:pt x="47250" y="12862"/>
                  </a:moveTo>
                  <a:lnTo>
                    <a:pt x="37071" y="16971"/>
                  </a:lnTo>
                  <a:cubicBezTo>
                    <a:pt x="35526" y="12438"/>
                    <a:pt x="31214" y="9435"/>
                    <a:pt x="26425" y="9561"/>
                  </a:cubicBezTo>
                  <a:cubicBezTo>
                    <a:pt x="19100" y="9561"/>
                    <a:pt x="14160" y="14970"/>
                    <a:pt x="14160" y="25318"/>
                  </a:cubicBezTo>
                  <a:cubicBezTo>
                    <a:pt x="14160" y="35667"/>
                    <a:pt x="18823" y="41352"/>
                    <a:pt x="26531" y="41352"/>
                  </a:cubicBezTo>
                  <a:cubicBezTo>
                    <a:pt x="33132" y="41352"/>
                    <a:pt x="36049" y="37328"/>
                    <a:pt x="37881" y="32558"/>
                  </a:cubicBezTo>
                  <a:lnTo>
                    <a:pt x="48059" y="36817"/>
                  </a:lnTo>
                  <a:cubicBezTo>
                    <a:pt x="44362" y="45666"/>
                    <a:pt x="35562" y="51294"/>
                    <a:pt x="25977" y="50934"/>
                  </a:cubicBezTo>
                  <a:cubicBezTo>
                    <a:pt x="10774" y="50934"/>
                    <a:pt x="1873" y="40288"/>
                    <a:pt x="1873" y="25552"/>
                  </a:cubicBezTo>
                  <a:cubicBezTo>
                    <a:pt x="1873" y="10817"/>
                    <a:pt x="11029" y="0"/>
                    <a:pt x="25892" y="0"/>
                  </a:cubicBezTo>
                  <a:cubicBezTo>
                    <a:pt x="36326" y="0"/>
                    <a:pt x="43758" y="5132"/>
                    <a:pt x="47335" y="129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112AC8D3-C76E-77C3-22C7-B5B2AA2CA2FA}"/>
                </a:ext>
              </a:extLst>
            </p:cNvPr>
            <p:cNvSpPr/>
            <p:nvPr/>
          </p:nvSpPr>
          <p:spPr>
            <a:xfrm>
              <a:off x="2836585" y="631448"/>
              <a:ext cx="22081" cy="86990"/>
            </a:xfrm>
            <a:custGeom>
              <a:avLst/>
              <a:gdLst>
                <a:gd name="connsiteX0" fmla="*/ 23955 w 22081"/>
                <a:gd name="connsiteY0" fmla="*/ 6963 h 86990"/>
                <a:gd name="connsiteX1" fmla="*/ 16800 w 22081"/>
                <a:gd name="connsiteY1" fmla="*/ 13926 h 86990"/>
                <a:gd name="connsiteX2" fmla="*/ 9645 w 22081"/>
                <a:gd name="connsiteY2" fmla="*/ 6963 h 86990"/>
                <a:gd name="connsiteX3" fmla="*/ 16800 w 22081"/>
                <a:gd name="connsiteY3" fmla="*/ 0 h 86990"/>
                <a:gd name="connsiteX4" fmla="*/ 23955 w 22081"/>
                <a:gd name="connsiteY4" fmla="*/ 6963 h 86990"/>
                <a:gd name="connsiteX5" fmla="*/ 22677 w 22081"/>
                <a:gd name="connsiteY5" fmla="*/ 71759 h 86990"/>
                <a:gd name="connsiteX6" fmla="*/ 8091 w 22081"/>
                <a:gd name="connsiteY6" fmla="*/ 86984 h 86990"/>
                <a:gd name="connsiteX7" fmla="*/ 1873 w 22081"/>
                <a:gd name="connsiteY7" fmla="*/ 86345 h 86990"/>
                <a:gd name="connsiteX8" fmla="*/ 1873 w 22081"/>
                <a:gd name="connsiteY8" fmla="*/ 77551 h 86990"/>
                <a:gd name="connsiteX9" fmla="*/ 3790 w 22081"/>
                <a:gd name="connsiteY9" fmla="*/ 77551 h 86990"/>
                <a:gd name="connsiteX10" fmla="*/ 10944 w 22081"/>
                <a:gd name="connsiteY10" fmla="*/ 68289 h 86990"/>
                <a:gd name="connsiteX11" fmla="*/ 10944 w 22081"/>
                <a:gd name="connsiteY11" fmla="*/ 21741 h 86990"/>
                <a:gd name="connsiteX12" fmla="*/ 22677 w 22081"/>
                <a:gd name="connsiteY12" fmla="*/ 21741 h 86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081" h="86990">
                  <a:moveTo>
                    <a:pt x="23955" y="6963"/>
                  </a:moveTo>
                  <a:cubicBezTo>
                    <a:pt x="23874" y="10849"/>
                    <a:pt x="20686" y="13950"/>
                    <a:pt x="16800" y="13926"/>
                  </a:cubicBezTo>
                  <a:cubicBezTo>
                    <a:pt x="12914" y="13950"/>
                    <a:pt x="9726" y="10849"/>
                    <a:pt x="9645" y="6963"/>
                  </a:cubicBezTo>
                  <a:cubicBezTo>
                    <a:pt x="9739" y="3081"/>
                    <a:pt x="12918" y="-12"/>
                    <a:pt x="16800" y="0"/>
                  </a:cubicBezTo>
                  <a:cubicBezTo>
                    <a:pt x="20682" y="-12"/>
                    <a:pt x="23861" y="3081"/>
                    <a:pt x="23955" y="6963"/>
                  </a:cubicBezTo>
                  <a:moveTo>
                    <a:pt x="22677" y="71759"/>
                  </a:moveTo>
                  <a:cubicBezTo>
                    <a:pt x="22677" y="82683"/>
                    <a:pt x="15522" y="86984"/>
                    <a:pt x="8091" y="86984"/>
                  </a:cubicBezTo>
                  <a:cubicBezTo>
                    <a:pt x="6000" y="87031"/>
                    <a:pt x="3911" y="86818"/>
                    <a:pt x="1873" y="86345"/>
                  </a:cubicBezTo>
                  <a:lnTo>
                    <a:pt x="1873" y="77551"/>
                  </a:lnTo>
                  <a:cubicBezTo>
                    <a:pt x="2512" y="77583"/>
                    <a:pt x="3151" y="77583"/>
                    <a:pt x="3790" y="77551"/>
                  </a:cubicBezTo>
                  <a:cubicBezTo>
                    <a:pt x="9198" y="77551"/>
                    <a:pt x="10944" y="75997"/>
                    <a:pt x="10944" y="68289"/>
                  </a:cubicBezTo>
                  <a:lnTo>
                    <a:pt x="10944" y="21741"/>
                  </a:lnTo>
                  <a:lnTo>
                    <a:pt x="22677" y="2174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E7A32B8F-CDE8-73D7-8275-33D00B4DC95D}"/>
                </a:ext>
              </a:extLst>
            </p:cNvPr>
            <p:cNvSpPr/>
            <p:nvPr/>
          </p:nvSpPr>
          <p:spPr>
            <a:xfrm>
              <a:off x="2865693" y="651911"/>
              <a:ext cx="43907" cy="51039"/>
            </a:xfrm>
            <a:custGeom>
              <a:avLst/>
              <a:gdLst>
                <a:gd name="connsiteX0" fmla="*/ 24615 w 43907"/>
                <a:gd name="connsiteY0" fmla="*/ 27299 h 51039"/>
                <a:gd name="connsiteX1" fmla="*/ 13968 w 43907"/>
                <a:gd name="connsiteY1" fmla="*/ 34985 h 51039"/>
                <a:gd name="connsiteX2" fmla="*/ 21314 w 43907"/>
                <a:gd name="connsiteY2" fmla="*/ 41501 h 51039"/>
                <a:gd name="connsiteX3" fmla="*/ 32493 w 43907"/>
                <a:gd name="connsiteY3" fmla="*/ 31408 h 51039"/>
                <a:gd name="connsiteX4" fmla="*/ 32493 w 43907"/>
                <a:gd name="connsiteY4" fmla="*/ 26191 h 51039"/>
                <a:gd name="connsiteX5" fmla="*/ 44141 w 43907"/>
                <a:gd name="connsiteY5" fmla="*/ 15097 h 51039"/>
                <a:gd name="connsiteX6" fmla="*/ 44141 w 43907"/>
                <a:gd name="connsiteY6" fmla="*/ 39031 h 51039"/>
                <a:gd name="connsiteX7" fmla="*/ 45780 w 43907"/>
                <a:gd name="connsiteY7" fmla="*/ 49678 h 51039"/>
                <a:gd name="connsiteX8" fmla="*/ 33963 w 43907"/>
                <a:gd name="connsiteY8" fmla="*/ 49678 h 51039"/>
                <a:gd name="connsiteX9" fmla="*/ 32578 w 43907"/>
                <a:gd name="connsiteY9" fmla="*/ 44631 h 51039"/>
                <a:gd name="connsiteX10" fmla="*/ 18205 w 43907"/>
                <a:gd name="connsiteY10" fmla="*/ 51020 h 51039"/>
                <a:gd name="connsiteX11" fmla="*/ 1873 w 43907"/>
                <a:gd name="connsiteY11" fmla="*/ 36114 h 51039"/>
                <a:gd name="connsiteX12" fmla="*/ 21591 w 43907"/>
                <a:gd name="connsiteY12" fmla="*/ 19782 h 51039"/>
                <a:gd name="connsiteX13" fmla="*/ 32408 w 43907"/>
                <a:gd name="connsiteY13" fmla="*/ 18419 h 51039"/>
                <a:gd name="connsiteX14" fmla="*/ 32408 w 43907"/>
                <a:gd name="connsiteY14" fmla="*/ 16034 h 51039"/>
                <a:gd name="connsiteX15" fmla="*/ 24061 w 43907"/>
                <a:gd name="connsiteY15" fmla="*/ 8603 h 51039"/>
                <a:gd name="connsiteX16" fmla="*/ 15352 w 43907"/>
                <a:gd name="connsiteY16" fmla="*/ 15566 h 51039"/>
                <a:gd name="connsiteX17" fmla="*/ 3811 w 43907"/>
                <a:gd name="connsiteY17" fmla="*/ 15566 h 51039"/>
                <a:gd name="connsiteX18" fmla="*/ 24338 w 43907"/>
                <a:gd name="connsiteY18" fmla="*/ 0 h 51039"/>
                <a:gd name="connsiteX19" fmla="*/ 44141 w 43907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615" y="27299"/>
                  </a:moveTo>
                  <a:cubicBezTo>
                    <a:pt x="17013" y="28299"/>
                    <a:pt x="13968" y="30407"/>
                    <a:pt x="13968" y="34985"/>
                  </a:cubicBezTo>
                  <a:cubicBezTo>
                    <a:pt x="13968" y="38840"/>
                    <a:pt x="16097" y="41501"/>
                    <a:pt x="21314" y="41501"/>
                  </a:cubicBezTo>
                  <a:cubicBezTo>
                    <a:pt x="27255" y="41501"/>
                    <a:pt x="32493" y="37456"/>
                    <a:pt x="32493" y="31408"/>
                  </a:cubicBezTo>
                  <a:lnTo>
                    <a:pt x="32493" y="26191"/>
                  </a:lnTo>
                  <a:close/>
                  <a:moveTo>
                    <a:pt x="44141" y="15097"/>
                  </a:moveTo>
                  <a:lnTo>
                    <a:pt x="44141" y="39031"/>
                  </a:lnTo>
                  <a:cubicBezTo>
                    <a:pt x="43977" y="42653"/>
                    <a:pt x="44535" y="46273"/>
                    <a:pt x="45780" y="49678"/>
                  </a:cubicBezTo>
                  <a:lnTo>
                    <a:pt x="33963" y="49678"/>
                  </a:lnTo>
                  <a:cubicBezTo>
                    <a:pt x="33313" y="48053"/>
                    <a:pt x="32849" y="46360"/>
                    <a:pt x="32578" y="44631"/>
                  </a:cubicBezTo>
                  <a:cubicBezTo>
                    <a:pt x="29067" y="48916"/>
                    <a:pt x="23737" y="51284"/>
                    <a:pt x="18205" y="51020"/>
                  </a:cubicBezTo>
                  <a:cubicBezTo>
                    <a:pt x="7835" y="51020"/>
                    <a:pt x="1873" y="44780"/>
                    <a:pt x="1873" y="36114"/>
                  </a:cubicBezTo>
                  <a:cubicBezTo>
                    <a:pt x="1873" y="27448"/>
                    <a:pt x="7388" y="21528"/>
                    <a:pt x="21591" y="19782"/>
                  </a:cubicBezTo>
                  <a:lnTo>
                    <a:pt x="32408" y="18419"/>
                  </a:lnTo>
                  <a:lnTo>
                    <a:pt x="32408" y="16034"/>
                  </a:lnTo>
                  <a:cubicBezTo>
                    <a:pt x="32408" y="10434"/>
                    <a:pt x="30662" y="8603"/>
                    <a:pt x="24061" y="8603"/>
                  </a:cubicBezTo>
                  <a:cubicBezTo>
                    <a:pt x="18014" y="8603"/>
                    <a:pt x="15437" y="10541"/>
                    <a:pt x="15352" y="15566"/>
                  </a:cubicBezTo>
                  <a:lnTo>
                    <a:pt x="3811" y="15566"/>
                  </a:lnTo>
                  <a:cubicBezTo>
                    <a:pt x="4088" y="4919"/>
                    <a:pt x="11966" y="0"/>
                    <a:pt x="24338" y="0"/>
                  </a:cubicBezTo>
                  <a:cubicBezTo>
                    <a:pt x="38732" y="0"/>
                    <a:pt x="44141" y="5686"/>
                    <a:pt x="44141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3D5FBD1F-AF24-D165-F14C-E745986C6D88}"/>
                </a:ext>
              </a:extLst>
            </p:cNvPr>
            <p:cNvSpPr/>
            <p:nvPr/>
          </p:nvSpPr>
          <p:spPr>
            <a:xfrm>
              <a:off x="2918842" y="637304"/>
              <a:ext cx="11732" cy="64157"/>
            </a:xfrm>
            <a:custGeom>
              <a:avLst/>
              <a:gdLst>
                <a:gd name="connsiteX0" fmla="*/ 0 w 11732"/>
                <a:gd name="connsiteY0" fmla="*/ 0 h 64157"/>
                <a:gd name="connsiteX1" fmla="*/ 11733 w 11732"/>
                <a:gd name="connsiteY1" fmla="*/ 0 h 64157"/>
                <a:gd name="connsiteX2" fmla="*/ 11733 w 11732"/>
                <a:gd name="connsiteY2" fmla="*/ 64157 h 64157"/>
                <a:gd name="connsiteX3" fmla="*/ 0 w 11732"/>
                <a:gd name="connsiteY3" fmla="*/ 64157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32" h="64157">
                  <a:moveTo>
                    <a:pt x="0" y="0"/>
                  </a:moveTo>
                  <a:lnTo>
                    <a:pt x="11733" y="0"/>
                  </a:lnTo>
                  <a:lnTo>
                    <a:pt x="11733" y="64157"/>
                  </a:lnTo>
                  <a:lnTo>
                    <a:pt x="0" y="64157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12AEA5A3-9D5A-9D94-6B37-9E972870803D}"/>
                </a:ext>
              </a:extLst>
            </p:cNvPr>
            <p:cNvSpPr/>
            <p:nvPr/>
          </p:nvSpPr>
          <p:spPr>
            <a:xfrm>
              <a:off x="2941604" y="651821"/>
              <a:ext cx="42437" cy="49661"/>
            </a:xfrm>
            <a:custGeom>
              <a:avLst/>
              <a:gdLst>
                <a:gd name="connsiteX0" fmla="*/ 44247 w 42437"/>
                <a:gd name="connsiteY0" fmla="*/ 18403 h 49661"/>
                <a:gd name="connsiteX1" fmla="*/ 44247 w 42437"/>
                <a:gd name="connsiteY1" fmla="*/ 49662 h 49661"/>
                <a:gd name="connsiteX2" fmla="*/ 32514 w 42437"/>
                <a:gd name="connsiteY2" fmla="*/ 49662 h 49661"/>
                <a:gd name="connsiteX3" fmla="*/ 32514 w 42437"/>
                <a:gd name="connsiteY3" fmla="*/ 22150 h 49661"/>
                <a:gd name="connsiteX4" fmla="*/ 24253 w 42437"/>
                <a:gd name="connsiteY4" fmla="*/ 9971 h 49661"/>
                <a:gd name="connsiteX5" fmla="*/ 13606 w 42437"/>
                <a:gd name="connsiteY5" fmla="*/ 22619 h 49661"/>
                <a:gd name="connsiteX6" fmla="*/ 13606 w 42437"/>
                <a:gd name="connsiteY6" fmla="*/ 49662 h 49661"/>
                <a:gd name="connsiteX7" fmla="*/ 1873 w 42437"/>
                <a:gd name="connsiteY7" fmla="*/ 49662 h 49661"/>
                <a:gd name="connsiteX8" fmla="*/ 1873 w 42437"/>
                <a:gd name="connsiteY8" fmla="*/ 1368 h 49661"/>
                <a:gd name="connsiteX9" fmla="*/ 13414 w 42437"/>
                <a:gd name="connsiteY9" fmla="*/ 1368 h 49661"/>
                <a:gd name="connsiteX10" fmla="*/ 13414 w 42437"/>
                <a:gd name="connsiteY10" fmla="*/ 7607 h 49661"/>
                <a:gd name="connsiteX11" fmla="*/ 27894 w 42437"/>
                <a:gd name="connsiteY11" fmla="*/ 5 h 49661"/>
                <a:gd name="connsiteX12" fmla="*/ 44311 w 42437"/>
                <a:gd name="connsiteY12" fmla="*/ 18424 h 4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49661">
                  <a:moveTo>
                    <a:pt x="44247" y="18403"/>
                  </a:moveTo>
                  <a:lnTo>
                    <a:pt x="44247" y="49662"/>
                  </a:lnTo>
                  <a:lnTo>
                    <a:pt x="32514" y="49662"/>
                  </a:lnTo>
                  <a:lnTo>
                    <a:pt x="32514" y="22150"/>
                  </a:lnTo>
                  <a:cubicBezTo>
                    <a:pt x="32514" y="14463"/>
                    <a:pt x="30854" y="9971"/>
                    <a:pt x="24253" y="9971"/>
                  </a:cubicBezTo>
                  <a:cubicBezTo>
                    <a:pt x="18120" y="9971"/>
                    <a:pt x="13606" y="15102"/>
                    <a:pt x="13606" y="22619"/>
                  </a:cubicBezTo>
                  <a:lnTo>
                    <a:pt x="13606" y="49662"/>
                  </a:lnTo>
                  <a:lnTo>
                    <a:pt x="1873" y="49662"/>
                  </a:lnTo>
                  <a:lnTo>
                    <a:pt x="1873" y="1368"/>
                  </a:lnTo>
                  <a:lnTo>
                    <a:pt x="13414" y="1368"/>
                  </a:lnTo>
                  <a:lnTo>
                    <a:pt x="13414" y="7607"/>
                  </a:lnTo>
                  <a:cubicBezTo>
                    <a:pt x="16602" y="2739"/>
                    <a:pt x="22076" y="-135"/>
                    <a:pt x="27894" y="5"/>
                  </a:cubicBezTo>
                  <a:cubicBezTo>
                    <a:pt x="38541" y="5"/>
                    <a:pt x="44311" y="6883"/>
                    <a:pt x="44311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9420977F-92EA-4465-B201-BCCEB6FB0BCC}"/>
                </a:ext>
              </a:extLst>
            </p:cNvPr>
            <p:cNvSpPr/>
            <p:nvPr/>
          </p:nvSpPr>
          <p:spPr>
            <a:xfrm>
              <a:off x="2992134" y="651911"/>
              <a:ext cx="43800" cy="51039"/>
            </a:xfrm>
            <a:custGeom>
              <a:avLst/>
              <a:gdLst>
                <a:gd name="connsiteX0" fmla="*/ 24508 w 43800"/>
                <a:gd name="connsiteY0" fmla="*/ 27299 h 51039"/>
                <a:gd name="connsiteX1" fmla="*/ 13861 w 43800"/>
                <a:gd name="connsiteY1" fmla="*/ 34985 h 51039"/>
                <a:gd name="connsiteX2" fmla="*/ 21208 w 43800"/>
                <a:gd name="connsiteY2" fmla="*/ 41501 h 51039"/>
                <a:gd name="connsiteX3" fmla="*/ 32387 w 43800"/>
                <a:gd name="connsiteY3" fmla="*/ 31408 h 51039"/>
                <a:gd name="connsiteX4" fmla="*/ 32387 w 43800"/>
                <a:gd name="connsiteY4" fmla="*/ 26191 h 51039"/>
                <a:gd name="connsiteX5" fmla="*/ 44034 w 43800"/>
                <a:gd name="connsiteY5" fmla="*/ 15097 h 51039"/>
                <a:gd name="connsiteX6" fmla="*/ 44034 w 43800"/>
                <a:gd name="connsiteY6" fmla="*/ 39031 h 51039"/>
                <a:gd name="connsiteX7" fmla="*/ 45674 w 43800"/>
                <a:gd name="connsiteY7" fmla="*/ 49678 h 51039"/>
                <a:gd name="connsiteX8" fmla="*/ 33941 w 43800"/>
                <a:gd name="connsiteY8" fmla="*/ 49678 h 51039"/>
                <a:gd name="connsiteX9" fmla="*/ 32557 w 43800"/>
                <a:gd name="connsiteY9" fmla="*/ 44631 h 51039"/>
                <a:gd name="connsiteX10" fmla="*/ 18184 w 43800"/>
                <a:gd name="connsiteY10" fmla="*/ 51020 h 51039"/>
                <a:gd name="connsiteX11" fmla="*/ 1873 w 43800"/>
                <a:gd name="connsiteY11" fmla="*/ 36114 h 51039"/>
                <a:gd name="connsiteX12" fmla="*/ 21570 w 43800"/>
                <a:gd name="connsiteY12" fmla="*/ 19782 h 51039"/>
                <a:gd name="connsiteX13" fmla="*/ 32387 w 43800"/>
                <a:gd name="connsiteY13" fmla="*/ 18419 h 51039"/>
                <a:gd name="connsiteX14" fmla="*/ 32387 w 43800"/>
                <a:gd name="connsiteY14" fmla="*/ 16034 h 51039"/>
                <a:gd name="connsiteX15" fmla="*/ 24040 w 43800"/>
                <a:gd name="connsiteY15" fmla="*/ 8603 h 51039"/>
                <a:gd name="connsiteX16" fmla="*/ 15331 w 43800"/>
                <a:gd name="connsiteY16" fmla="*/ 15566 h 51039"/>
                <a:gd name="connsiteX17" fmla="*/ 3790 w 43800"/>
                <a:gd name="connsiteY17" fmla="*/ 15566 h 51039"/>
                <a:gd name="connsiteX18" fmla="*/ 24317 w 43800"/>
                <a:gd name="connsiteY18" fmla="*/ 0 h 51039"/>
                <a:gd name="connsiteX19" fmla="*/ 44120 w 43800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800" h="51039">
                  <a:moveTo>
                    <a:pt x="24508" y="27299"/>
                  </a:moveTo>
                  <a:cubicBezTo>
                    <a:pt x="16906" y="28299"/>
                    <a:pt x="13861" y="30407"/>
                    <a:pt x="13861" y="34985"/>
                  </a:cubicBezTo>
                  <a:cubicBezTo>
                    <a:pt x="13861" y="38840"/>
                    <a:pt x="15991" y="41501"/>
                    <a:pt x="21208" y="41501"/>
                  </a:cubicBezTo>
                  <a:cubicBezTo>
                    <a:pt x="27149" y="41501"/>
                    <a:pt x="32387" y="37456"/>
                    <a:pt x="32387" y="31408"/>
                  </a:cubicBezTo>
                  <a:lnTo>
                    <a:pt x="32387" y="26191"/>
                  </a:lnTo>
                  <a:close/>
                  <a:moveTo>
                    <a:pt x="44034" y="15097"/>
                  </a:moveTo>
                  <a:lnTo>
                    <a:pt x="44034" y="39031"/>
                  </a:lnTo>
                  <a:cubicBezTo>
                    <a:pt x="43870" y="42653"/>
                    <a:pt x="44428" y="46273"/>
                    <a:pt x="45674" y="49678"/>
                  </a:cubicBezTo>
                  <a:lnTo>
                    <a:pt x="33941" y="49678"/>
                  </a:lnTo>
                  <a:cubicBezTo>
                    <a:pt x="33292" y="48053"/>
                    <a:pt x="32828" y="46360"/>
                    <a:pt x="32557" y="44631"/>
                  </a:cubicBezTo>
                  <a:cubicBezTo>
                    <a:pt x="29046" y="48916"/>
                    <a:pt x="23716" y="51284"/>
                    <a:pt x="18184" y="51020"/>
                  </a:cubicBezTo>
                  <a:cubicBezTo>
                    <a:pt x="7814" y="51020"/>
                    <a:pt x="1873" y="44780"/>
                    <a:pt x="1873" y="36114"/>
                  </a:cubicBezTo>
                  <a:cubicBezTo>
                    <a:pt x="1873" y="27448"/>
                    <a:pt x="7367" y="21528"/>
                    <a:pt x="21570" y="19782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34"/>
                    <a:pt x="30641" y="8603"/>
                    <a:pt x="24040" y="8603"/>
                  </a:cubicBezTo>
                  <a:cubicBezTo>
                    <a:pt x="17992" y="8603"/>
                    <a:pt x="15522" y="10541"/>
                    <a:pt x="15331" y="15566"/>
                  </a:cubicBezTo>
                  <a:lnTo>
                    <a:pt x="3790" y="15566"/>
                  </a:lnTo>
                  <a:cubicBezTo>
                    <a:pt x="4066" y="4919"/>
                    <a:pt x="11945" y="0"/>
                    <a:pt x="24317" y="0"/>
                  </a:cubicBezTo>
                  <a:cubicBezTo>
                    <a:pt x="38711" y="0"/>
                    <a:pt x="44120" y="5686"/>
                    <a:pt x="44120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AA70FDD2-0FCD-0CC2-B501-AC59A1B07AFF}"/>
                </a:ext>
              </a:extLst>
            </p:cNvPr>
            <p:cNvSpPr/>
            <p:nvPr/>
          </p:nvSpPr>
          <p:spPr>
            <a:xfrm>
              <a:off x="3063339" y="635643"/>
              <a:ext cx="54639" cy="67543"/>
            </a:xfrm>
            <a:custGeom>
              <a:avLst/>
              <a:gdLst>
                <a:gd name="connsiteX0" fmla="*/ 1873 w 54639"/>
                <a:gd name="connsiteY0" fmla="*/ 55385 h 67543"/>
                <a:gd name="connsiteX1" fmla="*/ 10029 w 54639"/>
                <a:gd name="connsiteY1" fmla="*/ 48060 h 67543"/>
                <a:gd name="connsiteX2" fmla="*/ 30108 w 54639"/>
                <a:gd name="connsiteY2" fmla="*/ 57216 h 67543"/>
                <a:gd name="connsiteX3" fmla="*/ 43843 w 54639"/>
                <a:gd name="connsiteY3" fmla="*/ 48230 h 67543"/>
                <a:gd name="connsiteX4" fmla="*/ 26808 w 54639"/>
                <a:gd name="connsiteY4" fmla="*/ 37583 h 67543"/>
                <a:gd name="connsiteX5" fmla="*/ 5089 w 54639"/>
                <a:gd name="connsiteY5" fmla="*/ 18611 h 67543"/>
                <a:gd name="connsiteX6" fmla="*/ 29278 w 54639"/>
                <a:gd name="connsiteY6" fmla="*/ 0 h 67543"/>
                <a:gd name="connsiteX7" fmla="*/ 55490 w 54639"/>
                <a:gd name="connsiteY7" fmla="*/ 11563 h 67543"/>
                <a:gd name="connsiteX8" fmla="*/ 46973 w 54639"/>
                <a:gd name="connsiteY8" fmla="*/ 18334 h 67543"/>
                <a:gd name="connsiteX9" fmla="*/ 29470 w 54639"/>
                <a:gd name="connsiteY9" fmla="*/ 10264 h 67543"/>
                <a:gd name="connsiteX10" fmla="*/ 17567 w 54639"/>
                <a:gd name="connsiteY10" fmla="*/ 18334 h 67543"/>
                <a:gd name="connsiteX11" fmla="*/ 33877 w 54639"/>
                <a:gd name="connsiteY11" fmla="*/ 27682 h 67543"/>
                <a:gd name="connsiteX12" fmla="*/ 56512 w 54639"/>
                <a:gd name="connsiteY12" fmla="*/ 47485 h 67543"/>
                <a:gd name="connsiteX13" fmla="*/ 29938 w 54639"/>
                <a:gd name="connsiteY13" fmla="*/ 67543 h 67543"/>
                <a:gd name="connsiteX14" fmla="*/ 1980 w 54639"/>
                <a:gd name="connsiteY14" fmla="*/ 55363 h 67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639" h="67543">
                  <a:moveTo>
                    <a:pt x="1873" y="55385"/>
                  </a:moveTo>
                  <a:lnTo>
                    <a:pt x="10029" y="48060"/>
                  </a:lnTo>
                  <a:cubicBezTo>
                    <a:pt x="14990" y="53994"/>
                    <a:pt x="22375" y="57361"/>
                    <a:pt x="30108" y="57216"/>
                  </a:cubicBezTo>
                  <a:cubicBezTo>
                    <a:pt x="37880" y="57216"/>
                    <a:pt x="43843" y="53830"/>
                    <a:pt x="43843" y="48230"/>
                  </a:cubicBezTo>
                  <a:cubicBezTo>
                    <a:pt x="43843" y="42630"/>
                    <a:pt x="41288" y="39989"/>
                    <a:pt x="26808" y="37583"/>
                  </a:cubicBezTo>
                  <a:cubicBezTo>
                    <a:pt x="12328" y="35177"/>
                    <a:pt x="5089" y="29428"/>
                    <a:pt x="5089" y="18611"/>
                  </a:cubicBezTo>
                  <a:cubicBezTo>
                    <a:pt x="5089" y="7240"/>
                    <a:pt x="14884" y="0"/>
                    <a:pt x="29278" y="0"/>
                  </a:cubicBezTo>
                  <a:cubicBezTo>
                    <a:pt x="41926" y="0"/>
                    <a:pt x="50359" y="5132"/>
                    <a:pt x="55490" y="11563"/>
                  </a:cubicBezTo>
                  <a:lnTo>
                    <a:pt x="46973" y="18334"/>
                  </a:lnTo>
                  <a:cubicBezTo>
                    <a:pt x="42829" y="12919"/>
                    <a:pt x="36279" y="9900"/>
                    <a:pt x="29470" y="10264"/>
                  </a:cubicBezTo>
                  <a:cubicBezTo>
                    <a:pt x="22059" y="10264"/>
                    <a:pt x="17567" y="13202"/>
                    <a:pt x="17567" y="18334"/>
                  </a:cubicBezTo>
                  <a:cubicBezTo>
                    <a:pt x="17567" y="23019"/>
                    <a:pt x="20122" y="25297"/>
                    <a:pt x="33877" y="27682"/>
                  </a:cubicBezTo>
                  <a:cubicBezTo>
                    <a:pt x="49635" y="30343"/>
                    <a:pt x="56512" y="36199"/>
                    <a:pt x="56512" y="47485"/>
                  </a:cubicBezTo>
                  <a:cubicBezTo>
                    <a:pt x="56512" y="59494"/>
                    <a:pt x="46888" y="67543"/>
                    <a:pt x="29938" y="67543"/>
                  </a:cubicBezTo>
                  <a:cubicBezTo>
                    <a:pt x="19121" y="67543"/>
                    <a:pt x="8645" y="63604"/>
                    <a:pt x="1980" y="553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57D4E14E-5283-790C-500F-B9C7E16714D4}"/>
                </a:ext>
              </a:extLst>
            </p:cNvPr>
            <p:cNvSpPr/>
            <p:nvPr/>
          </p:nvSpPr>
          <p:spPr>
            <a:xfrm>
              <a:off x="3120534" y="641073"/>
              <a:ext cx="31344" cy="61773"/>
            </a:xfrm>
            <a:custGeom>
              <a:avLst/>
              <a:gdLst>
                <a:gd name="connsiteX0" fmla="*/ 20207 w 31344"/>
                <a:gd name="connsiteY0" fmla="*/ 12563 h 61773"/>
                <a:gd name="connsiteX1" fmla="*/ 32216 w 31344"/>
                <a:gd name="connsiteY1" fmla="*/ 12563 h 61773"/>
                <a:gd name="connsiteX2" fmla="*/ 32216 w 31344"/>
                <a:gd name="connsiteY2" fmla="*/ 21081 h 61773"/>
                <a:gd name="connsiteX3" fmla="*/ 20207 w 31344"/>
                <a:gd name="connsiteY3" fmla="*/ 21081 h 61773"/>
                <a:gd name="connsiteX4" fmla="*/ 20207 w 31344"/>
                <a:gd name="connsiteY4" fmla="*/ 46186 h 61773"/>
                <a:gd name="connsiteX5" fmla="*/ 25977 w 31344"/>
                <a:gd name="connsiteY5" fmla="*/ 52148 h 61773"/>
                <a:gd name="connsiteX6" fmla="*/ 33217 w 31344"/>
                <a:gd name="connsiteY6" fmla="*/ 51041 h 61773"/>
                <a:gd name="connsiteX7" fmla="*/ 33217 w 31344"/>
                <a:gd name="connsiteY7" fmla="*/ 60218 h 61773"/>
                <a:gd name="connsiteX8" fmla="*/ 23145 w 31344"/>
                <a:gd name="connsiteY8" fmla="*/ 61773 h 61773"/>
                <a:gd name="connsiteX9" fmla="*/ 8474 w 31344"/>
                <a:gd name="connsiteY9" fmla="*/ 47932 h 61773"/>
                <a:gd name="connsiteX10" fmla="*/ 8474 w 31344"/>
                <a:gd name="connsiteY10" fmla="*/ 21166 h 61773"/>
                <a:gd name="connsiteX11" fmla="*/ 1873 w 31344"/>
                <a:gd name="connsiteY11" fmla="*/ 21166 h 61773"/>
                <a:gd name="connsiteX12" fmla="*/ 1873 w 31344"/>
                <a:gd name="connsiteY12" fmla="*/ 12649 h 61773"/>
                <a:gd name="connsiteX13" fmla="*/ 8474 w 31344"/>
                <a:gd name="connsiteY13" fmla="*/ 12649 h 61773"/>
                <a:gd name="connsiteX14" fmla="*/ 8474 w 31344"/>
                <a:gd name="connsiteY14" fmla="*/ 0 h 61773"/>
                <a:gd name="connsiteX15" fmla="*/ 20207 w 31344"/>
                <a:gd name="connsiteY15" fmla="*/ 0 h 61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1344" h="61773">
                  <a:moveTo>
                    <a:pt x="20207" y="12563"/>
                  </a:moveTo>
                  <a:lnTo>
                    <a:pt x="32216" y="12563"/>
                  </a:lnTo>
                  <a:lnTo>
                    <a:pt x="32216" y="21081"/>
                  </a:lnTo>
                  <a:lnTo>
                    <a:pt x="20207" y="21081"/>
                  </a:lnTo>
                  <a:lnTo>
                    <a:pt x="20207" y="46186"/>
                  </a:lnTo>
                  <a:cubicBezTo>
                    <a:pt x="20207" y="50210"/>
                    <a:pt x="21570" y="52148"/>
                    <a:pt x="25977" y="52148"/>
                  </a:cubicBezTo>
                  <a:cubicBezTo>
                    <a:pt x="28428" y="52093"/>
                    <a:pt x="30862" y="51720"/>
                    <a:pt x="33217" y="51041"/>
                  </a:cubicBezTo>
                  <a:lnTo>
                    <a:pt x="33217" y="60218"/>
                  </a:lnTo>
                  <a:cubicBezTo>
                    <a:pt x="29966" y="61272"/>
                    <a:pt x="26565" y="61796"/>
                    <a:pt x="23145" y="61773"/>
                  </a:cubicBezTo>
                  <a:cubicBezTo>
                    <a:pt x="12222" y="61773"/>
                    <a:pt x="8474" y="56279"/>
                    <a:pt x="8474" y="47932"/>
                  </a:cubicBezTo>
                  <a:lnTo>
                    <a:pt x="8474" y="21166"/>
                  </a:lnTo>
                  <a:lnTo>
                    <a:pt x="1873" y="21166"/>
                  </a:lnTo>
                  <a:lnTo>
                    <a:pt x="1873" y="12649"/>
                  </a:lnTo>
                  <a:lnTo>
                    <a:pt x="8474" y="12649"/>
                  </a:lnTo>
                  <a:lnTo>
                    <a:pt x="8474" y="0"/>
                  </a:lnTo>
                  <a:lnTo>
                    <a:pt x="20207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CA944801-0792-5250-5D12-5948E991CEF5}"/>
                </a:ext>
              </a:extLst>
            </p:cNvPr>
            <p:cNvSpPr/>
            <p:nvPr/>
          </p:nvSpPr>
          <p:spPr>
            <a:xfrm>
              <a:off x="3158458" y="651825"/>
              <a:ext cx="28128" cy="49742"/>
            </a:xfrm>
            <a:custGeom>
              <a:avLst/>
              <a:gdLst>
                <a:gd name="connsiteX0" fmla="*/ 30002 w 28128"/>
                <a:gd name="connsiteY0" fmla="*/ 256 h 49742"/>
                <a:gd name="connsiteX1" fmla="*/ 30002 w 28128"/>
                <a:gd name="connsiteY1" fmla="*/ 11883 h 49742"/>
                <a:gd name="connsiteX2" fmla="*/ 27085 w 28128"/>
                <a:gd name="connsiteY2" fmla="*/ 11883 h 49742"/>
                <a:gd name="connsiteX3" fmla="*/ 13606 w 28128"/>
                <a:gd name="connsiteY3" fmla="*/ 28747 h 49742"/>
                <a:gd name="connsiteX4" fmla="*/ 13606 w 28128"/>
                <a:gd name="connsiteY4" fmla="*/ 49742 h 49742"/>
                <a:gd name="connsiteX5" fmla="*/ 1873 w 28128"/>
                <a:gd name="connsiteY5" fmla="*/ 49742 h 49742"/>
                <a:gd name="connsiteX6" fmla="*/ 1873 w 28128"/>
                <a:gd name="connsiteY6" fmla="*/ 1364 h 49742"/>
                <a:gd name="connsiteX7" fmla="*/ 13414 w 28128"/>
                <a:gd name="connsiteY7" fmla="*/ 1364 h 49742"/>
                <a:gd name="connsiteX8" fmla="*/ 13414 w 28128"/>
                <a:gd name="connsiteY8" fmla="*/ 9242 h 49742"/>
                <a:gd name="connsiteX9" fmla="*/ 26702 w 28128"/>
                <a:gd name="connsiteY9" fmla="*/ 1 h 49742"/>
                <a:gd name="connsiteX10" fmla="*/ 30002 w 28128"/>
                <a:gd name="connsiteY10" fmla="*/ 278 h 4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128" h="49742">
                  <a:moveTo>
                    <a:pt x="30002" y="256"/>
                  </a:moveTo>
                  <a:lnTo>
                    <a:pt x="30002" y="11883"/>
                  </a:lnTo>
                  <a:cubicBezTo>
                    <a:pt x="28448" y="11883"/>
                    <a:pt x="27724" y="11883"/>
                    <a:pt x="27085" y="11883"/>
                  </a:cubicBezTo>
                  <a:cubicBezTo>
                    <a:pt x="19462" y="11883"/>
                    <a:pt x="13606" y="15460"/>
                    <a:pt x="13606" y="28747"/>
                  </a:cubicBezTo>
                  <a:lnTo>
                    <a:pt x="13606" y="49742"/>
                  </a:lnTo>
                  <a:lnTo>
                    <a:pt x="1873" y="49742"/>
                  </a:lnTo>
                  <a:lnTo>
                    <a:pt x="1873" y="1364"/>
                  </a:lnTo>
                  <a:lnTo>
                    <a:pt x="13414" y="1364"/>
                  </a:lnTo>
                  <a:lnTo>
                    <a:pt x="13414" y="9242"/>
                  </a:lnTo>
                  <a:cubicBezTo>
                    <a:pt x="16715" y="2854"/>
                    <a:pt x="21485" y="1"/>
                    <a:pt x="26702" y="1"/>
                  </a:cubicBezTo>
                  <a:cubicBezTo>
                    <a:pt x="27809" y="-8"/>
                    <a:pt x="28912" y="86"/>
                    <a:pt x="30002" y="27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2C008386-0C77-47F6-4179-D7B65136457F}"/>
                </a:ext>
              </a:extLst>
            </p:cNvPr>
            <p:cNvSpPr/>
            <p:nvPr/>
          </p:nvSpPr>
          <p:spPr>
            <a:xfrm>
              <a:off x="3190547" y="651826"/>
              <a:ext cx="46143" cy="50934"/>
            </a:xfrm>
            <a:custGeom>
              <a:avLst/>
              <a:gdLst>
                <a:gd name="connsiteX0" fmla="*/ 13883 w 46143"/>
                <a:gd name="connsiteY0" fmla="*/ 20144 h 50934"/>
                <a:gd name="connsiteX1" fmla="*/ 35879 w 46143"/>
                <a:gd name="connsiteY1" fmla="*/ 20144 h 50934"/>
                <a:gd name="connsiteX2" fmla="*/ 25062 w 46143"/>
                <a:gd name="connsiteY2" fmla="*/ 8965 h 50934"/>
                <a:gd name="connsiteX3" fmla="*/ 13883 w 46143"/>
                <a:gd name="connsiteY3" fmla="*/ 20144 h 50934"/>
                <a:gd name="connsiteX4" fmla="*/ 47952 w 46143"/>
                <a:gd name="connsiteY4" fmla="*/ 25723 h 50934"/>
                <a:gd name="connsiteX5" fmla="*/ 47952 w 46143"/>
                <a:gd name="connsiteY5" fmla="*/ 28108 h 50934"/>
                <a:gd name="connsiteX6" fmla="*/ 13883 w 46143"/>
                <a:gd name="connsiteY6" fmla="*/ 28108 h 50934"/>
                <a:gd name="connsiteX7" fmla="*/ 26531 w 46143"/>
                <a:gd name="connsiteY7" fmla="*/ 41586 h 50934"/>
                <a:gd name="connsiteX8" fmla="*/ 38072 w 46143"/>
                <a:gd name="connsiteY8" fmla="*/ 34794 h 50934"/>
                <a:gd name="connsiteX9" fmla="*/ 47612 w 46143"/>
                <a:gd name="connsiteY9" fmla="*/ 39649 h 50934"/>
                <a:gd name="connsiteX10" fmla="*/ 25977 w 46143"/>
                <a:gd name="connsiteY10" fmla="*/ 50934 h 50934"/>
                <a:gd name="connsiteX11" fmla="*/ 1873 w 46143"/>
                <a:gd name="connsiteY11" fmla="*/ 25382 h 50934"/>
                <a:gd name="connsiteX12" fmla="*/ 25296 w 46143"/>
                <a:gd name="connsiteY12" fmla="*/ 0 h 50934"/>
                <a:gd name="connsiteX13" fmla="*/ 48016 w 46143"/>
                <a:gd name="connsiteY13" fmla="*/ 25744 h 50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143" h="50934">
                  <a:moveTo>
                    <a:pt x="13883" y="20144"/>
                  </a:moveTo>
                  <a:lnTo>
                    <a:pt x="35879" y="20144"/>
                  </a:lnTo>
                  <a:cubicBezTo>
                    <a:pt x="35325" y="12627"/>
                    <a:pt x="31386" y="8965"/>
                    <a:pt x="25062" y="8965"/>
                  </a:cubicBezTo>
                  <a:cubicBezTo>
                    <a:pt x="18738" y="8965"/>
                    <a:pt x="14415" y="12798"/>
                    <a:pt x="13883" y="20144"/>
                  </a:cubicBezTo>
                  <a:moveTo>
                    <a:pt x="47952" y="25723"/>
                  </a:moveTo>
                  <a:lnTo>
                    <a:pt x="47952" y="28108"/>
                  </a:lnTo>
                  <a:lnTo>
                    <a:pt x="13883" y="28108"/>
                  </a:lnTo>
                  <a:cubicBezTo>
                    <a:pt x="14245" y="37008"/>
                    <a:pt x="18823" y="41586"/>
                    <a:pt x="26531" y="41586"/>
                  </a:cubicBezTo>
                  <a:cubicBezTo>
                    <a:pt x="31373" y="41770"/>
                    <a:pt x="35881" y="39116"/>
                    <a:pt x="38072" y="34794"/>
                  </a:cubicBezTo>
                  <a:lnTo>
                    <a:pt x="47612" y="39649"/>
                  </a:lnTo>
                  <a:cubicBezTo>
                    <a:pt x="43204" y="46803"/>
                    <a:pt x="36049" y="50934"/>
                    <a:pt x="25977" y="50934"/>
                  </a:cubicBezTo>
                  <a:cubicBezTo>
                    <a:pt x="10774" y="50934"/>
                    <a:pt x="1873" y="39926"/>
                    <a:pt x="1873" y="25382"/>
                  </a:cubicBezTo>
                  <a:cubicBezTo>
                    <a:pt x="1873" y="10839"/>
                    <a:pt x="10114" y="0"/>
                    <a:pt x="25296" y="0"/>
                  </a:cubicBezTo>
                  <a:cubicBezTo>
                    <a:pt x="39776" y="0"/>
                    <a:pt x="48016" y="10817"/>
                    <a:pt x="48016" y="2574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:a16="http://schemas.microsoft.com/office/drawing/2014/main" id="{09ADD738-27FE-5184-6B4A-F04C4FAF63BB}"/>
                </a:ext>
              </a:extLst>
            </p:cNvPr>
            <p:cNvSpPr/>
            <p:nvPr/>
          </p:nvSpPr>
          <p:spPr>
            <a:xfrm>
              <a:off x="3239820" y="635749"/>
              <a:ext cx="32706" cy="65647"/>
            </a:xfrm>
            <a:custGeom>
              <a:avLst/>
              <a:gdLst>
                <a:gd name="connsiteX0" fmla="*/ 34580 w 32706"/>
                <a:gd name="connsiteY0" fmla="*/ 1576 h 65647"/>
                <a:gd name="connsiteX1" fmla="*/ 34580 w 32706"/>
                <a:gd name="connsiteY1" fmla="*/ 10285 h 65647"/>
                <a:gd name="connsiteX2" fmla="*/ 26254 w 32706"/>
                <a:gd name="connsiteY2" fmla="*/ 8901 h 65647"/>
                <a:gd name="connsiteX3" fmla="*/ 20207 w 32706"/>
                <a:gd name="connsiteY3" fmla="*/ 14033 h 65647"/>
                <a:gd name="connsiteX4" fmla="*/ 20207 w 32706"/>
                <a:gd name="connsiteY4" fmla="*/ 17887 h 65647"/>
                <a:gd name="connsiteX5" fmla="*/ 32472 w 32706"/>
                <a:gd name="connsiteY5" fmla="*/ 17887 h 65647"/>
                <a:gd name="connsiteX6" fmla="*/ 32472 w 32706"/>
                <a:gd name="connsiteY6" fmla="*/ 26404 h 65647"/>
                <a:gd name="connsiteX7" fmla="*/ 20207 w 32706"/>
                <a:gd name="connsiteY7" fmla="*/ 26404 h 65647"/>
                <a:gd name="connsiteX8" fmla="*/ 20207 w 32706"/>
                <a:gd name="connsiteY8" fmla="*/ 65648 h 65647"/>
                <a:gd name="connsiteX9" fmla="*/ 8474 w 32706"/>
                <a:gd name="connsiteY9" fmla="*/ 65648 h 65647"/>
                <a:gd name="connsiteX10" fmla="*/ 8474 w 32706"/>
                <a:gd name="connsiteY10" fmla="*/ 26489 h 65647"/>
                <a:gd name="connsiteX11" fmla="*/ 1873 w 32706"/>
                <a:gd name="connsiteY11" fmla="*/ 26489 h 65647"/>
                <a:gd name="connsiteX12" fmla="*/ 1873 w 32706"/>
                <a:gd name="connsiteY12" fmla="*/ 17972 h 65647"/>
                <a:gd name="connsiteX13" fmla="*/ 8474 w 32706"/>
                <a:gd name="connsiteY13" fmla="*/ 17972 h 65647"/>
                <a:gd name="connsiteX14" fmla="*/ 8474 w 32706"/>
                <a:gd name="connsiteY14" fmla="*/ 13394 h 65647"/>
                <a:gd name="connsiteX15" fmla="*/ 24231 w 32706"/>
                <a:gd name="connsiteY15" fmla="*/ 0 h 65647"/>
                <a:gd name="connsiteX16" fmla="*/ 34580 w 32706"/>
                <a:gd name="connsiteY16" fmla="*/ 1661 h 65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706" h="65647">
                  <a:moveTo>
                    <a:pt x="34580" y="1576"/>
                  </a:moveTo>
                  <a:lnTo>
                    <a:pt x="34580" y="10285"/>
                  </a:lnTo>
                  <a:cubicBezTo>
                    <a:pt x="31876" y="9467"/>
                    <a:pt x="29078" y="9003"/>
                    <a:pt x="26254" y="8901"/>
                  </a:cubicBezTo>
                  <a:cubicBezTo>
                    <a:pt x="22208" y="8901"/>
                    <a:pt x="20207" y="9902"/>
                    <a:pt x="20207" y="14033"/>
                  </a:cubicBezTo>
                  <a:lnTo>
                    <a:pt x="20207" y="17887"/>
                  </a:lnTo>
                  <a:lnTo>
                    <a:pt x="32472" y="17887"/>
                  </a:lnTo>
                  <a:lnTo>
                    <a:pt x="32472" y="26404"/>
                  </a:lnTo>
                  <a:lnTo>
                    <a:pt x="20207" y="26404"/>
                  </a:lnTo>
                  <a:lnTo>
                    <a:pt x="20207" y="65648"/>
                  </a:lnTo>
                  <a:lnTo>
                    <a:pt x="8474" y="65648"/>
                  </a:lnTo>
                  <a:lnTo>
                    <a:pt x="8474" y="26489"/>
                  </a:lnTo>
                  <a:lnTo>
                    <a:pt x="1873" y="26489"/>
                  </a:lnTo>
                  <a:lnTo>
                    <a:pt x="1873" y="17972"/>
                  </a:lnTo>
                  <a:lnTo>
                    <a:pt x="8474" y="17972"/>
                  </a:lnTo>
                  <a:lnTo>
                    <a:pt x="8474" y="13394"/>
                  </a:lnTo>
                  <a:cubicBezTo>
                    <a:pt x="8474" y="5771"/>
                    <a:pt x="12967" y="0"/>
                    <a:pt x="24231" y="0"/>
                  </a:cubicBezTo>
                  <a:cubicBezTo>
                    <a:pt x="27745" y="32"/>
                    <a:pt x="31233" y="592"/>
                    <a:pt x="34580" y="166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:a16="http://schemas.microsoft.com/office/drawing/2014/main" id="{FC1BBD15-4832-67D9-7BF7-19C1ED186A18}"/>
                </a:ext>
              </a:extLst>
            </p:cNvPr>
            <p:cNvSpPr/>
            <p:nvPr/>
          </p:nvSpPr>
          <p:spPr>
            <a:xfrm>
              <a:off x="3273464" y="651911"/>
              <a:ext cx="43907" cy="51039"/>
            </a:xfrm>
            <a:custGeom>
              <a:avLst/>
              <a:gdLst>
                <a:gd name="connsiteX0" fmla="*/ 24615 w 43907"/>
                <a:gd name="connsiteY0" fmla="*/ 27299 h 51039"/>
                <a:gd name="connsiteX1" fmla="*/ 13968 w 43907"/>
                <a:gd name="connsiteY1" fmla="*/ 34985 h 51039"/>
                <a:gd name="connsiteX2" fmla="*/ 21293 w 43907"/>
                <a:gd name="connsiteY2" fmla="*/ 41501 h 51039"/>
                <a:gd name="connsiteX3" fmla="*/ 32472 w 43907"/>
                <a:gd name="connsiteY3" fmla="*/ 31408 h 51039"/>
                <a:gd name="connsiteX4" fmla="*/ 32472 w 43907"/>
                <a:gd name="connsiteY4" fmla="*/ 26191 h 51039"/>
                <a:gd name="connsiteX5" fmla="*/ 44120 w 43907"/>
                <a:gd name="connsiteY5" fmla="*/ 15097 h 51039"/>
                <a:gd name="connsiteX6" fmla="*/ 44120 w 43907"/>
                <a:gd name="connsiteY6" fmla="*/ 39031 h 51039"/>
                <a:gd name="connsiteX7" fmla="*/ 45780 w 43907"/>
                <a:gd name="connsiteY7" fmla="*/ 49678 h 51039"/>
                <a:gd name="connsiteX8" fmla="*/ 33963 w 43907"/>
                <a:gd name="connsiteY8" fmla="*/ 49678 h 51039"/>
                <a:gd name="connsiteX9" fmla="*/ 32578 w 43907"/>
                <a:gd name="connsiteY9" fmla="*/ 44631 h 51039"/>
                <a:gd name="connsiteX10" fmla="*/ 18184 w 43907"/>
                <a:gd name="connsiteY10" fmla="*/ 51020 h 51039"/>
                <a:gd name="connsiteX11" fmla="*/ 1873 w 43907"/>
                <a:gd name="connsiteY11" fmla="*/ 36114 h 51039"/>
                <a:gd name="connsiteX12" fmla="*/ 21570 w 43907"/>
                <a:gd name="connsiteY12" fmla="*/ 19782 h 51039"/>
                <a:gd name="connsiteX13" fmla="*/ 32387 w 43907"/>
                <a:gd name="connsiteY13" fmla="*/ 18419 h 51039"/>
                <a:gd name="connsiteX14" fmla="*/ 32387 w 43907"/>
                <a:gd name="connsiteY14" fmla="*/ 16034 h 51039"/>
                <a:gd name="connsiteX15" fmla="*/ 24061 w 43907"/>
                <a:gd name="connsiteY15" fmla="*/ 8603 h 51039"/>
                <a:gd name="connsiteX16" fmla="*/ 15352 w 43907"/>
                <a:gd name="connsiteY16" fmla="*/ 15566 h 51039"/>
                <a:gd name="connsiteX17" fmla="*/ 3875 w 43907"/>
                <a:gd name="connsiteY17" fmla="*/ 15566 h 51039"/>
                <a:gd name="connsiteX18" fmla="*/ 24423 w 43907"/>
                <a:gd name="connsiteY18" fmla="*/ 0 h 51039"/>
                <a:gd name="connsiteX19" fmla="*/ 44205 w 43907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615" y="27299"/>
                  </a:moveTo>
                  <a:cubicBezTo>
                    <a:pt x="16992" y="28299"/>
                    <a:pt x="13968" y="30407"/>
                    <a:pt x="13968" y="34985"/>
                  </a:cubicBezTo>
                  <a:cubicBezTo>
                    <a:pt x="13968" y="38840"/>
                    <a:pt x="16097" y="41501"/>
                    <a:pt x="21293" y="41501"/>
                  </a:cubicBezTo>
                  <a:cubicBezTo>
                    <a:pt x="27255" y="41501"/>
                    <a:pt x="32472" y="37456"/>
                    <a:pt x="32472" y="31408"/>
                  </a:cubicBezTo>
                  <a:lnTo>
                    <a:pt x="32472" y="26191"/>
                  </a:lnTo>
                  <a:close/>
                  <a:moveTo>
                    <a:pt x="44120" y="15097"/>
                  </a:moveTo>
                  <a:lnTo>
                    <a:pt x="44120" y="39031"/>
                  </a:lnTo>
                  <a:cubicBezTo>
                    <a:pt x="43951" y="42655"/>
                    <a:pt x="44516" y="46277"/>
                    <a:pt x="45780" y="49678"/>
                  </a:cubicBezTo>
                  <a:lnTo>
                    <a:pt x="33963" y="49678"/>
                  </a:lnTo>
                  <a:cubicBezTo>
                    <a:pt x="33302" y="48058"/>
                    <a:pt x="32838" y="46363"/>
                    <a:pt x="32578" y="44631"/>
                  </a:cubicBezTo>
                  <a:cubicBezTo>
                    <a:pt x="29059" y="48916"/>
                    <a:pt x="23723" y="51284"/>
                    <a:pt x="18184" y="51020"/>
                  </a:cubicBezTo>
                  <a:cubicBezTo>
                    <a:pt x="7835" y="51020"/>
                    <a:pt x="1873" y="44780"/>
                    <a:pt x="1873" y="36114"/>
                  </a:cubicBezTo>
                  <a:cubicBezTo>
                    <a:pt x="1873" y="27448"/>
                    <a:pt x="7367" y="21528"/>
                    <a:pt x="21570" y="19782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34"/>
                    <a:pt x="30662" y="8603"/>
                    <a:pt x="24061" y="8603"/>
                  </a:cubicBezTo>
                  <a:cubicBezTo>
                    <a:pt x="18014" y="8603"/>
                    <a:pt x="15437" y="10541"/>
                    <a:pt x="15352" y="15566"/>
                  </a:cubicBezTo>
                  <a:lnTo>
                    <a:pt x="3875" y="15566"/>
                  </a:lnTo>
                  <a:cubicBezTo>
                    <a:pt x="4152" y="4919"/>
                    <a:pt x="12051" y="0"/>
                    <a:pt x="24423" y="0"/>
                  </a:cubicBezTo>
                  <a:cubicBezTo>
                    <a:pt x="38796" y="0"/>
                    <a:pt x="44205" y="5686"/>
                    <a:pt x="44205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:a16="http://schemas.microsoft.com/office/drawing/2014/main" id="{1C1FD690-EF9B-1D0D-A745-DCFEF6A5C230}"/>
                </a:ext>
              </a:extLst>
            </p:cNvPr>
            <p:cNvSpPr/>
            <p:nvPr/>
          </p:nvSpPr>
          <p:spPr>
            <a:xfrm>
              <a:off x="2629974" y="731464"/>
              <a:ext cx="42437" cy="64157"/>
            </a:xfrm>
            <a:custGeom>
              <a:avLst/>
              <a:gdLst>
                <a:gd name="connsiteX0" fmla="*/ 41629 w 42437"/>
                <a:gd name="connsiteY0" fmla="*/ 10263 h 64157"/>
                <a:gd name="connsiteX1" fmla="*/ 12095 w 42437"/>
                <a:gd name="connsiteY1" fmla="*/ 10263 h 64157"/>
                <a:gd name="connsiteX2" fmla="*/ 12095 w 42437"/>
                <a:gd name="connsiteY2" fmla="*/ 26383 h 64157"/>
                <a:gd name="connsiteX3" fmla="*/ 39691 w 42437"/>
                <a:gd name="connsiteY3" fmla="*/ 26383 h 64157"/>
                <a:gd name="connsiteX4" fmla="*/ 39691 w 42437"/>
                <a:gd name="connsiteY4" fmla="*/ 36476 h 64157"/>
                <a:gd name="connsiteX5" fmla="*/ 12095 w 42437"/>
                <a:gd name="connsiteY5" fmla="*/ 36476 h 64157"/>
                <a:gd name="connsiteX6" fmla="*/ 12095 w 42437"/>
                <a:gd name="connsiteY6" fmla="*/ 53873 h 64157"/>
                <a:gd name="connsiteX7" fmla="*/ 42438 w 42437"/>
                <a:gd name="connsiteY7" fmla="*/ 53873 h 64157"/>
                <a:gd name="connsiteX8" fmla="*/ 42438 w 42437"/>
                <a:gd name="connsiteY8" fmla="*/ 64157 h 64157"/>
                <a:gd name="connsiteX9" fmla="*/ 0 w 42437"/>
                <a:gd name="connsiteY9" fmla="*/ 64157 h 64157"/>
                <a:gd name="connsiteX10" fmla="*/ 0 w 42437"/>
                <a:gd name="connsiteY10" fmla="*/ 0 h 64157"/>
                <a:gd name="connsiteX11" fmla="*/ 41629 w 42437"/>
                <a:gd name="connsiteY11" fmla="*/ 0 h 64157"/>
                <a:gd name="connsiteX12" fmla="*/ 41629 w 42437"/>
                <a:gd name="connsiteY12" fmla="*/ 10263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64157">
                  <a:moveTo>
                    <a:pt x="41629" y="10263"/>
                  </a:moveTo>
                  <a:lnTo>
                    <a:pt x="12095" y="10263"/>
                  </a:lnTo>
                  <a:lnTo>
                    <a:pt x="12095" y="26383"/>
                  </a:lnTo>
                  <a:lnTo>
                    <a:pt x="39691" y="26383"/>
                  </a:lnTo>
                  <a:lnTo>
                    <a:pt x="39691" y="36476"/>
                  </a:lnTo>
                  <a:lnTo>
                    <a:pt x="12095" y="36476"/>
                  </a:lnTo>
                  <a:lnTo>
                    <a:pt x="12095" y="53873"/>
                  </a:lnTo>
                  <a:lnTo>
                    <a:pt x="42438" y="53873"/>
                  </a:lnTo>
                  <a:lnTo>
                    <a:pt x="42438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41629" y="0"/>
                  </a:lnTo>
                  <a:lnTo>
                    <a:pt x="41629" y="10263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4" name="Dowolny kształt: kształt 93">
              <a:extLst>
                <a:ext uri="{FF2B5EF4-FFF2-40B4-BE49-F238E27FC236}">
                  <a16:creationId xmlns:a16="http://schemas.microsoft.com/office/drawing/2014/main" id="{B0745EFF-13C0-E1C8-B932-6B06BFB99465}"/>
                </a:ext>
              </a:extLst>
            </p:cNvPr>
            <p:cNvSpPr/>
            <p:nvPr/>
          </p:nvSpPr>
          <p:spPr>
            <a:xfrm>
              <a:off x="2681653" y="731464"/>
              <a:ext cx="46100" cy="64157"/>
            </a:xfrm>
            <a:custGeom>
              <a:avLst/>
              <a:gdLst>
                <a:gd name="connsiteX0" fmla="*/ 11733 w 46100"/>
                <a:gd name="connsiteY0" fmla="*/ 35560 h 64157"/>
                <a:gd name="connsiteX1" fmla="*/ 31536 w 46100"/>
                <a:gd name="connsiteY1" fmla="*/ 15842 h 64157"/>
                <a:gd name="connsiteX2" fmla="*/ 45462 w 46100"/>
                <a:gd name="connsiteY2" fmla="*/ 15842 h 64157"/>
                <a:gd name="connsiteX3" fmla="*/ 26681 w 46100"/>
                <a:gd name="connsiteY3" fmla="*/ 34261 h 64157"/>
                <a:gd name="connsiteX4" fmla="*/ 46101 w 46100"/>
                <a:gd name="connsiteY4" fmla="*/ 64157 h 64157"/>
                <a:gd name="connsiteX5" fmla="*/ 32452 w 46100"/>
                <a:gd name="connsiteY5" fmla="*/ 64157 h 64157"/>
                <a:gd name="connsiteX6" fmla="*/ 18611 w 46100"/>
                <a:gd name="connsiteY6" fmla="*/ 42161 h 64157"/>
                <a:gd name="connsiteX7" fmla="*/ 11733 w 46100"/>
                <a:gd name="connsiteY7" fmla="*/ 48741 h 64157"/>
                <a:gd name="connsiteX8" fmla="*/ 11733 w 46100"/>
                <a:gd name="connsiteY8" fmla="*/ 64157 h 64157"/>
                <a:gd name="connsiteX9" fmla="*/ 0 w 46100"/>
                <a:gd name="connsiteY9" fmla="*/ 64157 h 64157"/>
                <a:gd name="connsiteX10" fmla="*/ 0 w 46100"/>
                <a:gd name="connsiteY10" fmla="*/ 0 h 64157"/>
                <a:gd name="connsiteX11" fmla="*/ 11733 w 46100"/>
                <a:gd name="connsiteY11" fmla="*/ 0 h 64157"/>
                <a:gd name="connsiteX12" fmla="*/ 11733 w 46100"/>
                <a:gd name="connsiteY12" fmla="*/ 35560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100" h="64157">
                  <a:moveTo>
                    <a:pt x="11733" y="35560"/>
                  </a:moveTo>
                  <a:lnTo>
                    <a:pt x="31536" y="15842"/>
                  </a:lnTo>
                  <a:lnTo>
                    <a:pt x="45462" y="15842"/>
                  </a:lnTo>
                  <a:lnTo>
                    <a:pt x="26681" y="34261"/>
                  </a:lnTo>
                  <a:lnTo>
                    <a:pt x="46101" y="64157"/>
                  </a:lnTo>
                  <a:lnTo>
                    <a:pt x="32452" y="64157"/>
                  </a:lnTo>
                  <a:lnTo>
                    <a:pt x="18611" y="42161"/>
                  </a:lnTo>
                  <a:lnTo>
                    <a:pt x="11733" y="48741"/>
                  </a:lnTo>
                  <a:lnTo>
                    <a:pt x="11733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11733" y="0"/>
                  </a:lnTo>
                  <a:lnTo>
                    <a:pt x="11733" y="3556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5" name="Dowolny kształt: kształt 94">
              <a:extLst>
                <a:ext uri="{FF2B5EF4-FFF2-40B4-BE49-F238E27FC236}">
                  <a16:creationId xmlns:a16="http://schemas.microsoft.com/office/drawing/2014/main" id="{DC93E222-9639-C31D-6806-2A868D7E20AC}"/>
                </a:ext>
              </a:extLst>
            </p:cNvPr>
            <p:cNvSpPr/>
            <p:nvPr/>
          </p:nvSpPr>
          <p:spPr>
            <a:xfrm>
              <a:off x="2728137" y="745879"/>
              <a:ext cx="49038" cy="51104"/>
            </a:xfrm>
            <a:custGeom>
              <a:avLst/>
              <a:gdLst>
                <a:gd name="connsiteX0" fmla="*/ 14159 w 49038"/>
                <a:gd name="connsiteY0" fmla="*/ 25361 h 51104"/>
                <a:gd name="connsiteX1" fmla="*/ 26339 w 49038"/>
                <a:gd name="connsiteY1" fmla="*/ 41501 h 51104"/>
                <a:gd name="connsiteX2" fmla="*/ 38626 w 49038"/>
                <a:gd name="connsiteY2" fmla="*/ 25361 h 51104"/>
                <a:gd name="connsiteX3" fmla="*/ 26339 w 49038"/>
                <a:gd name="connsiteY3" fmla="*/ 9689 h 51104"/>
                <a:gd name="connsiteX4" fmla="*/ 14159 w 49038"/>
                <a:gd name="connsiteY4" fmla="*/ 25361 h 51104"/>
                <a:gd name="connsiteX5" fmla="*/ 50912 w 49038"/>
                <a:gd name="connsiteY5" fmla="*/ 25552 h 51104"/>
                <a:gd name="connsiteX6" fmla="*/ 26339 w 49038"/>
                <a:gd name="connsiteY6" fmla="*/ 51105 h 51104"/>
                <a:gd name="connsiteX7" fmla="*/ 1873 w 49038"/>
                <a:gd name="connsiteY7" fmla="*/ 25552 h 51104"/>
                <a:gd name="connsiteX8" fmla="*/ 26339 w 49038"/>
                <a:gd name="connsiteY8" fmla="*/ 0 h 51104"/>
                <a:gd name="connsiteX9" fmla="*/ 50912 w 49038"/>
                <a:gd name="connsiteY9" fmla="*/ 25552 h 51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038" h="51104">
                  <a:moveTo>
                    <a:pt x="14159" y="25361"/>
                  </a:moveTo>
                  <a:cubicBezTo>
                    <a:pt x="14159" y="35816"/>
                    <a:pt x="18653" y="41501"/>
                    <a:pt x="26339" y="41501"/>
                  </a:cubicBezTo>
                  <a:cubicBezTo>
                    <a:pt x="34026" y="41501"/>
                    <a:pt x="38626" y="35816"/>
                    <a:pt x="38626" y="25361"/>
                  </a:cubicBezTo>
                  <a:cubicBezTo>
                    <a:pt x="38626" y="14906"/>
                    <a:pt x="33771" y="9689"/>
                    <a:pt x="26339" y="9689"/>
                  </a:cubicBezTo>
                  <a:cubicBezTo>
                    <a:pt x="18908" y="9689"/>
                    <a:pt x="14159" y="15012"/>
                    <a:pt x="14159" y="25361"/>
                  </a:cubicBezTo>
                  <a:moveTo>
                    <a:pt x="50912" y="25552"/>
                  </a:moveTo>
                  <a:cubicBezTo>
                    <a:pt x="50912" y="40671"/>
                    <a:pt x="41735" y="51105"/>
                    <a:pt x="26339" y="51105"/>
                  </a:cubicBezTo>
                  <a:cubicBezTo>
                    <a:pt x="10944" y="51105"/>
                    <a:pt x="1873" y="40458"/>
                    <a:pt x="1873" y="25552"/>
                  </a:cubicBezTo>
                  <a:cubicBezTo>
                    <a:pt x="1873" y="10647"/>
                    <a:pt x="11136" y="0"/>
                    <a:pt x="26339" y="0"/>
                  </a:cubicBezTo>
                  <a:cubicBezTo>
                    <a:pt x="41543" y="0"/>
                    <a:pt x="50912" y="11094"/>
                    <a:pt x="50912" y="2555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6" name="Dowolny kształt: kształt 95">
              <a:extLst>
                <a:ext uri="{FF2B5EF4-FFF2-40B4-BE49-F238E27FC236}">
                  <a16:creationId xmlns:a16="http://schemas.microsoft.com/office/drawing/2014/main" id="{061C5439-0908-CD2A-B189-09751061E615}"/>
                </a:ext>
              </a:extLst>
            </p:cNvPr>
            <p:cNvSpPr/>
            <p:nvPr/>
          </p:nvSpPr>
          <p:spPr>
            <a:xfrm>
              <a:off x="2785714" y="745939"/>
              <a:ext cx="42416" cy="49724"/>
            </a:xfrm>
            <a:custGeom>
              <a:avLst/>
              <a:gdLst>
                <a:gd name="connsiteX0" fmla="*/ 44247 w 42416"/>
                <a:gd name="connsiteY0" fmla="*/ 18424 h 49724"/>
                <a:gd name="connsiteX1" fmla="*/ 44247 w 42416"/>
                <a:gd name="connsiteY1" fmla="*/ 49682 h 49724"/>
                <a:gd name="connsiteX2" fmla="*/ 32515 w 42416"/>
                <a:gd name="connsiteY2" fmla="*/ 49682 h 49724"/>
                <a:gd name="connsiteX3" fmla="*/ 32515 w 42416"/>
                <a:gd name="connsiteY3" fmla="*/ 22235 h 49724"/>
                <a:gd name="connsiteX4" fmla="*/ 24274 w 42416"/>
                <a:gd name="connsiteY4" fmla="*/ 10034 h 49724"/>
                <a:gd name="connsiteX5" fmla="*/ 13627 w 42416"/>
                <a:gd name="connsiteY5" fmla="*/ 22682 h 49724"/>
                <a:gd name="connsiteX6" fmla="*/ 13627 w 42416"/>
                <a:gd name="connsiteY6" fmla="*/ 49725 h 49724"/>
                <a:gd name="connsiteX7" fmla="*/ 1873 w 42416"/>
                <a:gd name="connsiteY7" fmla="*/ 49725 h 49724"/>
                <a:gd name="connsiteX8" fmla="*/ 1873 w 42416"/>
                <a:gd name="connsiteY8" fmla="*/ 1389 h 49724"/>
                <a:gd name="connsiteX9" fmla="*/ 13414 w 42416"/>
                <a:gd name="connsiteY9" fmla="*/ 1389 h 49724"/>
                <a:gd name="connsiteX10" fmla="*/ 13414 w 42416"/>
                <a:gd name="connsiteY10" fmla="*/ 7606 h 49724"/>
                <a:gd name="connsiteX11" fmla="*/ 27894 w 42416"/>
                <a:gd name="connsiteY11" fmla="*/ 5 h 49724"/>
                <a:gd name="connsiteX12" fmla="*/ 44290 w 42416"/>
                <a:gd name="connsiteY12" fmla="*/ 18424 h 4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16" h="49724">
                  <a:moveTo>
                    <a:pt x="44247" y="18424"/>
                  </a:moveTo>
                  <a:lnTo>
                    <a:pt x="44247" y="49682"/>
                  </a:lnTo>
                  <a:lnTo>
                    <a:pt x="32515" y="49682"/>
                  </a:lnTo>
                  <a:lnTo>
                    <a:pt x="32515" y="22235"/>
                  </a:lnTo>
                  <a:cubicBezTo>
                    <a:pt x="32515" y="14527"/>
                    <a:pt x="30875" y="10034"/>
                    <a:pt x="24274" y="10034"/>
                  </a:cubicBezTo>
                  <a:cubicBezTo>
                    <a:pt x="18141" y="10034"/>
                    <a:pt x="13627" y="15166"/>
                    <a:pt x="13627" y="22682"/>
                  </a:cubicBezTo>
                  <a:lnTo>
                    <a:pt x="13627" y="49725"/>
                  </a:lnTo>
                  <a:lnTo>
                    <a:pt x="1873" y="49725"/>
                  </a:lnTo>
                  <a:lnTo>
                    <a:pt x="1873" y="1389"/>
                  </a:lnTo>
                  <a:lnTo>
                    <a:pt x="13414" y="1389"/>
                  </a:lnTo>
                  <a:lnTo>
                    <a:pt x="13414" y="7606"/>
                  </a:lnTo>
                  <a:cubicBezTo>
                    <a:pt x="16606" y="2745"/>
                    <a:pt x="22079" y="-127"/>
                    <a:pt x="27894" y="5"/>
                  </a:cubicBezTo>
                  <a:cubicBezTo>
                    <a:pt x="38434" y="5"/>
                    <a:pt x="44290" y="6882"/>
                    <a:pt x="44290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7" name="Dowolny kształt: kształt 96">
              <a:extLst>
                <a:ext uri="{FF2B5EF4-FFF2-40B4-BE49-F238E27FC236}">
                  <a16:creationId xmlns:a16="http://schemas.microsoft.com/office/drawing/2014/main" id="{215EFD76-2A61-24C2-D870-2F3E0322AEA5}"/>
                </a:ext>
              </a:extLst>
            </p:cNvPr>
            <p:cNvSpPr/>
            <p:nvPr/>
          </p:nvSpPr>
          <p:spPr>
            <a:xfrm>
              <a:off x="2836329" y="745879"/>
              <a:ext cx="49038" cy="51104"/>
            </a:xfrm>
            <a:custGeom>
              <a:avLst/>
              <a:gdLst>
                <a:gd name="connsiteX0" fmla="*/ 14159 w 49038"/>
                <a:gd name="connsiteY0" fmla="*/ 25361 h 51104"/>
                <a:gd name="connsiteX1" fmla="*/ 26339 w 49038"/>
                <a:gd name="connsiteY1" fmla="*/ 41501 h 51104"/>
                <a:gd name="connsiteX2" fmla="*/ 38626 w 49038"/>
                <a:gd name="connsiteY2" fmla="*/ 25361 h 51104"/>
                <a:gd name="connsiteX3" fmla="*/ 26339 w 49038"/>
                <a:gd name="connsiteY3" fmla="*/ 9689 h 51104"/>
                <a:gd name="connsiteX4" fmla="*/ 14159 w 49038"/>
                <a:gd name="connsiteY4" fmla="*/ 25361 h 51104"/>
                <a:gd name="connsiteX5" fmla="*/ 50912 w 49038"/>
                <a:gd name="connsiteY5" fmla="*/ 25552 h 51104"/>
                <a:gd name="connsiteX6" fmla="*/ 26339 w 49038"/>
                <a:gd name="connsiteY6" fmla="*/ 51105 h 51104"/>
                <a:gd name="connsiteX7" fmla="*/ 1873 w 49038"/>
                <a:gd name="connsiteY7" fmla="*/ 25552 h 51104"/>
                <a:gd name="connsiteX8" fmla="*/ 26339 w 49038"/>
                <a:gd name="connsiteY8" fmla="*/ 0 h 51104"/>
                <a:gd name="connsiteX9" fmla="*/ 50912 w 49038"/>
                <a:gd name="connsiteY9" fmla="*/ 25552 h 51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038" h="51104">
                  <a:moveTo>
                    <a:pt x="14159" y="25361"/>
                  </a:moveTo>
                  <a:cubicBezTo>
                    <a:pt x="14159" y="35816"/>
                    <a:pt x="18653" y="41501"/>
                    <a:pt x="26339" y="41501"/>
                  </a:cubicBezTo>
                  <a:cubicBezTo>
                    <a:pt x="34026" y="41501"/>
                    <a:pt x="38626" y="35816"/>
                    <a:pt x="38626" y="25361"/>
                  </a:cubicBezTo>
                  <a:cubicBezTo>
                    <a:pt x="38626" y="14906"/>
                    <a:pt x="33771" y="9689"/>
                    <a:pt x="26339" y="9689"/>
                  </a:cubicBezTo>
                  <a:cubicBezTo>
                    <a:pt x="18908" y="9689"/>
                    <a:pt x="14159" y="15012"/>
                    <a:pt x="14159" y="25361"/>
                  </a:cubicBezTo>
                  <a:moveTo>
                    <a:pt x="50912" y="25552"/>
                  </a:moveTo>
                  <a:cubicBezTo>
                    <a:pt x="50912" y="40671"/>
                    <a:pt x="41735" y="51105"/>
                    <a:pt x="26339" y="51105"/>
                  </a:cubicBezTo>
                  <a:cubicBezTo>
                    <a:pt x="10944" y="51105"/>
                    <a:pt x="1873" y="40458"/>
                    <a:pt x="1873" y="25552"/>
                  </a:cubicBezTo>
                  <a:cubicBezTo>
                    <a:pt x="1873" y="10647"/>
                    <a:pt x="11136" y="0"/>
                    <a:pt x="26339" y="0"/>
                  </a:cubicBezTo>
                  <a:cubicBezTo>
                    <a:pt x="41543" y="0"/>
                    <a:pt x="50912" y="11094"/>
                    <a:pt x="50912" y="2555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8" name="Dowolny kształt: kształt 97">
              <a:extLst>
                <a:ext uri="{FF2B5EF4-FFF2-40B4-BE49-F238E27FC236}">
                  <a16:creationId xmlns:a16="http://schemas.microsoft.com/office/drawing/2014/main" id="{5D8541A3-C8BD-D274-D3CE-C5244C8B2547}"/>
                </a:ext>
              </a:extLst>
            </p:cNvPr>
            <p:cNvSpPr/>
            <p:nvPr/>
          </p:nvSpPr>
          <p:spPr>
            <a:xfrm>
              <a:off x="2893843" y="745933"/>
              <a:ext cx="69289" cy="49687"/>
            </a:xfrm>
            <a:custGeom>
              <a:avLst/>
              <a:gdLst>
                <a:gd name="connsiteX0" fmla="*/ 71162 w 69289"/>
                <a:gd name="connsiteY0" fmla="*/ 18621 h 49687"/>
                <a:gd name="connsiteX1" fmla="*/ 71162 w 69289"/>
                <a:gd name="connsiteY1" fmla="*/ 49688 h 49687"/>
                <a:gd name="connsiteX2" fmla="*/ 59430 w 69289"/>
                <a:gd name="connsiteY2" fmla="*/ 49688 h 49687"/>
                <a:gd name="connsiteX3" fmla="*/ 59430 w 69289"/>
                <a:gd name="connsiteY3" fmla="*/ 23476 h 49687"/>
                <a:gd name="connsiteX4" fmla="*/ 52019 w 69289"/>
                <a:gd name="connsiteY4" fmla="*/ 9997 h 49687"/>
                <a:gd name="connsiteX5" fmla="*/ 42395 w 69289"/>
                <a:gd name="connsiteY5" fmla="*/ 22475 h 49687"/>
                <a:gd name="connsiteX6" fmla="*/ 42395 w 69289"/>
                <a:gd name="connsiteY6" fmla="*/ 49688 h 49687"/>
                <a:gd name="connsiteX7" fmla="*/ 30662 w 69289"/>
                <a:gd name="connsiteY7" fmla="*/ 49688 h 49687"/>
                <a:gd name="connsiteX8" fmla="*/ 30662 w 69289"/>
                <a:gd name="connsiteY8" fmla="*/ 23476 h 49687"/>
                <a:gd name="connsiteX9" fmla="*/ 23337 w 69289"/>
                <a:gd name="connsiteY9" fmla="*/ 9997 h 49687"/>
                <a:gd name="connsiteX10" fmla="*/ 13606 w 69289"/>
                <a:gd name="connsiteY10" fmla="*/ 22475 h 49687"/>
                <a:gd name="connsiteX11" fmla="*/ 13606 w 69289"/>
                <a:gd name="connsiteY11" fmla="*/ 49688 h 49687"/>
                <a:gd name="connsiteX12" fmla="*/ 1873 w 69289"/>
                <a:gd name="connsiteY12" fmla="*/ 49688 h 49687"/>
                <a:gd name="connsiteX13" fmla="*/ 1873 w 69289"/>
                <a:gd name="connsiteY13" fmla="*/ 1394 h 49687"/>
                <a:gd name="connsiteX14" fmla="*/ 13436 w 69289"/>
                <a:gd name="connsiteY14" fmla="*/ 1394 h 49687"/>
                <a:gd name="connsiteX15" fmla="*/ 13436 w 69289"/>
                <a:gd name="connsiteY15" fmla="*/ 6888 h 49687"/>
                <a:gd name="connsiteX16" fmla="*/ 26723 w 69289"/>
                <a:gd name="connsiteY16" fmla="*/ 10 h 49687"/>
                <a:gd name="connsiteX17" fmla="*/ 40202 w 69289"/>
                <a:gd name="connsiteY17" fmla="*/ 7995 h 49687"/>
                <a:gd name="connsiteX18" fmla="*/ 55490 w 69289"/>
                <a:gd name="connsiteY18" fmla="*/ 10 h 49687"/>
                <a:gd name="connsiteX19" fmla="*/ 71162 w 69289"/>
                <a:gd name="connsiteY19" fmla="*/ 18621 h 4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9289" h="49687">
                  <a:moveTo>
                    <a:pt x="71162" y="18621"/>
                  </a:moveTo>
                  <a:lnTo>
                    <a:pt x="71162" y="49688"/>
                  </a:lnTo>
                  <a:lnTo>
                    <a:pt x="59430" y="49688"/>
                  </a:lnTo>
                  <a:lnTo>
                    <a:pt x="59430" y="23476"/>
                  </a:lnTo>
                  <a:cubicBezTo>
                    <a:pt x="59430" y="14405"/>
                    <a:pt x="58258" y="9997"/>
                    <a:pt x="52019" y="9997"/>
                  </a:cubicBezTo>
                  <a:cubicBezTo>
                    <a:pt x="46419" y="9997"/>
                    <a:pt x="42395" y="15044"/>
                    <a:pt x="42395" y="22475"/>
                  </a:cubicBezTo>
                  <a:lnTo>
                    <a:pt x="42395" y="49688"/>
                  </a:lnTo>
                  <a:lnTo>
                    <a:pt x="30662" y="49688"/>
                  </a:lnTo>
                  <a:lnTo>
                    <a:pt x="30662" y="23476"/>
                  </a:lnTo>
                  <a:cubicBezTo>
                    <a:pt x="30662" y="14405"/>
                    <a:pt x="29661" y="9997"/>
                    <a:pt x="23337" y="9997"/>
                  </a:cubicBezTo>
                  <a:cubicBezTo>
                    <a:pt x="17737" y="9997"/>
                    <a:pt x="13606" y="15044"/>
                    <a:pt x="13606" y="22475"/>
                  </a:cubicBezTo>
                  <a:lnTo>
                    <a:pt x="13606" y="49688"/>
                  </a:lnTo>
                  <a:lnTo>
                    <a:pt x="1873" y="49688"/>
                  </a:lnTo>
                  <a:lnTo>
                    <a:pt x="1873" y="1394"/>
                  </a:lnTo>
                  <a:lnTo>
                    <a:pt x="13436" y="1394"/>
                  </a:lnTo>
                  <a:lnTo>
                    <a:pt x="13436" y="6888"/>
                  </a:lnTo>
                  <a:cubicBezTo>
                    <a:pt x="16391" y="2468"/>
                    <a:pt x="21408" y="-128"/>
                    <a:pt x="26723" y="10"/>
                  </a:cubicBezTo>
                  <a:cubicBezTo>
                    <a:pt x="33409" y="10"/>
                    <a:pt x="37902" y="2949"/>
                    <a:pt x="40202" y="7995"/>
                  </a:cubicBezTo>
                  <a:cubicBezTo>
                    <a:pt x="43542" y="2834"/>
                    <a:pt x="49345" y="-198"/>
                    <a:pt x="55490" y="10"/>
                  </a:cubicBezTo>
                  <a:cubicBezTo>
                    <a:pt x="65945" y="10"/>
                    <a:pt x="71162" y="6888"/>
                    <a:pt x="71162" y="1862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9" name="Dowolny kształt: kształt 98">
              <a:extLst>
                <a:ext uri="{FF2B5EF4-FFF2-40B4-BE49-F238E27FC236}">
                  <a16:creationId xmlns:a16="http://schemas.microsoft.com/office/drawing/2014/main" id="{0B1F1915-817F-B6A6-12A7-33D639ACDE72}"/>
                </a:ext>
              </a:extLst>
            </p:cNvPr>
            <p:cNvSpPr/>
            <p:nvPr/>
          </p:nvSpPr>
          <p:spPr>
            <a:xfrm>
              <a:off x="2972650" y="725608"/>
              <a:ext cx="14309" cy="70013"/>
            </a:xfrm>
            <a:custGeom>
              <a:avLst/>
              <a:gdLst>
                <a:gd name="connsiteX0" fmla="*/ 14884 w 14309"/>
                <a:gd name="connsiteY0" fmla="*/ 70013 h 70013"/>
                <a:gd name="connsiteX1" fmla="*/ 3151 w 14309"/>
                <a:gd name="connsiteY1" fmla="*/ 70013 h 70013"/>
                <a:gd name="connsiteX2" fmla="*/ 3151 w 14309"/>
                <a:gd name="connsiteY2" fmla="*/ 21720 h 70013"/>
                <a:gd name="connsiteX3" fmla="*/ 14884 w 14309"/>
                <a:gd name="connsiteY3" fmla="*/ 21720 h 70013"/>
                <a:gd name="connsiteX4" fmla="*/ 16183 w 14309"/>
                <a:gd name="connsiteY4" fmla="*/ 6963 h 70013"/>
                <a:gd name="connsiteX5" fmla="*/ 9028 w 14309"/>
                <a:gd name="connsiteY5" fmla="*/ 13926 h 70013"/>
                <a:gd name="connsiteX6" fmla="*/ 1873 w 14309"/>
                <a:gd name="connsiteY6" fmla="*/ 6963 h 70013"/>
                <a:gd name="connsiteX7" fmla="*/ 9028 w 14309"/>
                <a:gd name="connsiteY7" fmla="*/ 0 h 70013"/>
                <a:gd name="connsiteX8" fmla="*/ 16183 w 14309"/>
                <a:gd name="connsiteY8" fmla="*/ 6963 h 70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09" h="70013">
                  <a:moveTo>
                    <a:pt x="14884" y="70013"/>
                  </a:moveTo>
                  <a:lnTo>
                    <a:pt x="3151" y="70013"/>
                  </a:lnTo>
                  <a:lnTo>
                    <a:pt x="3151" y="21720"/>
                  </a:lnTo>
                  <a:lnTo>
                    <a:pt x="14884" y="21720"/>
                  </a:lnTo>
                  <a:close/>
                  <a:moveTo>
                    <a:pt x="16183" y="6963"/>
                  </a:moveTo>
                  <a:cubicBezTo>
                    <a:pt x="16102" y="10849"/>
                    <a:pt x="12914" y="13950"/>
                    <a:pt x="9028" y="13926"/>
                  </a:cubicBezTo>
                  <a:cubicBezTo>
                    <a:pt x="5142" y="13950"/>
                    <a:pt x="1954" y="10849"/>
                    <a:pt x="1873" y="6963"/>
                  </a:cubicBezTo>
                  <a:cubicBezTo>
                    <a:pt x="1954" y="3077"/>
                    <a:pt x="5142" y="-23"/>
                    <a:pt x="9028" y="0"/>
                  </a:cubicBezTo>
                  <a:cubicBezTo>
                    <a:pt x="12914" y="-23"/>
                    <a:pt x="16102" y="3077"/>
                    <a:pt x="16183" y="69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0" name="Dowolny kształt: kształt 99">
              <a:extLst>
                <a:ext uri="{FF2B5EF4-FFF2-40B4-BE49-F238E27FC236}">
                  <a16:creationId xmlns:a16="http://schemas.microsoft.com/office/drawing/2014/main" id="{785AA111-EAB9-F6D9-89E8-7CA20431D914}"/>
                </a:ext>
              </a:extLst>
            </p:cNvPr>
            <p:cNvSpPr/>
            <p:nvPr/>
          </p:nvSpPr>
          <p:spPr>
            <a:xfrm>
              <a:off x="2994072" y="746007"/>
              <a:ext cx="46206" cy="50950"/>
            </a:xfrm>
            <a:custGeom>
              <a:avLst/>
              <a:gdLst>
                <a:gd name="connsiteX0" fmla="*/ 47250 w 46206"/>
                <a:gd name="connsiteY0" fmla="*/ 12862 h 50950"/>
                <a:gd name="connsiteX1" fmla="*/ 37093 w 46206"/>
                <a:gd name="connsiteY1" fmla="*/ 16992 h 50950"/>
                <a:gd name="connsiteX2" fmla="*/ 26446 w 46206"/>
                <a:gd name="connsiteY2" fmla="*/ 9561 h 50950"/>
                <a:gd name="connsiteX3" fmla="*/ 14160 w 46206"/>
                <a:gd name="connsiteY3" fmla="*/ 25318 h 50950"/>
                <a:gd name="connsiteX4" fmla="*/ 26531 w 46206"/>
                <a:gd name="connsiteY4" fmla="*/ 41374 h 50950"/>
                <a:gd name="connsiteX5" fmla="*/ 37902 w 46206"/>
                <a:gd name="connsiteY5" fmla="*/ 32558 h 50950"/>
                <a:gd name="connsiteX6" fmla="*/ 48080 w 46206"/>
                <a:gd name="connsiteY6" fmla="*/ 36817 h 50950"/>
                <a:gd name="connsiteX7" fmla="*/ 25977 w 46206"/>
                <a:gd name="connsiteY7" fmla="*/ 50934 h 50950"/>
                <a:gd name="connsiteX8" fmla="*/ 1873 w 46206"/>
                <a:gd name="connsiteY8" fmla="*/ 25552 h 50950"/>
                <a:gd name="connsiteX9" fmla="*/ 25892 w 46206"/>
                <a:gd name="connsiteY9" fmla="*/ 0 h 50950"/>
                <a:gd name="connsiteX10" fmla="*/ 47335 w 46206"/>
                <a:gd name="connsiteY10" fmla="*/ 12925 h 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206" h="50950">
                  <a:moveTo>
                    <a:pt x="47250" y="12862"/>
                  </a:moveTo>
                  <a:lnTo>
                    <a:pt x="37093" y="16992"/>
                  </a:lnTo>
                  <a:cubicBezTo>
                    <a:pt x="35549" y="12455"/>
                    <a:pt x="31237" y="9446"/>
                    <a:pt x="26446" y="9561"/>
                  </a:cubicBezTo>
                  <a:cubicBezTo>
                    <a:pt x="19121" y="9561"/>
                    <a:pt x="14160" y="14970"/>
                    <a:pt x="14160" y="25318"/>
                  </a:cubicBezTo>
                  <a:cubicBezTo>
                    <a:pt x="14160" y="35667"/>
                    <a:pt x="18844" y="41374"/>
                    <a:pt x="26531" y="41374"/>
                  </a:cubicBezTo>
                  <a:cubicBezTo>
                    <a:pt x="33132" y="41374"/>
                    <a:pt x="36071" y="37328"/>
                    <a:pt x="37902" y="32558"/>
                  </a:cubicBezTo>
                  <a:lnTo>
                    <a:pt x="48080" y="36817"/>
                  </a:lnTo>
                  <a:cubicBezTo>
                    <a:pt x="44375" y="45671"/>
                    <a:pt x="35568" y="51296"/>
                    <a:pt x="25977" y="50934"/>
                  </a:cubicBezTo>
                  <a:cubicBezTo>
                    <a:pt x="10774" y="50934"/>
                    <a:pt x="1873" y="40288"/>
                    <a:pt x="1873" y="25552"/>
                  </a:cubicBezTo>
                  <a:cubicBezTo>
                    <a:pt x="1873" y="10817"/>
                    <a:pt x="11051" y="0"/>
                    <a:pt x="25892" y="0"/>
                  </a:cubicBezTo>
                  <a:cubicBezTo>
                    <a:pt x="36347" y="0"/>
                    <a:pt x="43758" y="5132"/>
                    <a:pt x="47335" y="129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1" name="Dowolny kształt: kształt 100">
              <a:extLst>
                <a:ext uri="{FF2B5EF4-FFF2-40B4-BE49-F238E27FC236}">
                  <a16:creationId xmlns:a16="http://schemas.microsoft.com/office/drawing/2014/main" id="{A6E01436-5BD8-789E-3EBF-C06CE24837C5}"/>
                </a:ext>
              </a:extLst>
            </p:cNvPr>
            <p:cNvSpPr/>
            <p:nvPr/>
          </p:nvSpPr>
          <p:spPr>
            <a:xfrm>
              <a:off x="3044324" y="747306"/>
              <a:ext cx="39414" cy="48314"/>
            </a:xfrm>
            <a:custGeom>
              <a:avLst/>
              <a:gdLst>
                <a:gd name="connsiteX0" fmla="*/ 38861 w 39414"/>
                <a:gd name="connsiteY0" fmla="*/ 9071 h 48314"/>
                <a:gd name="connsiteX1" fmla="*/ 14479 w 39414"/>
                <a:gd name="connsiteY1" fmla="*/ 38499 h 48314"/>
                <a:gd name="connsiteX2" fmla="*/ 39414 w 39414"/>
                <a:gd name="connsiteY2" fmla="*/ 38499 h 48314"/>
                <a:gd name="connsiteX3" fmla="*/ 39414 w 39414"/>
                <a:gd name="connsiteY3" fmla="*/ 48315 h 48314"/>
                <a:gd name="connsiteX4" fmla="*/ 0 w 39414"/>
                <a:gd name="connsiteY4" fmla="*/ 48315 h 48314"/>
                <a:gd name="connsiteX5" fmla="*/ 0 w 39414"/>
                <a:gd name="connsiteY5" fmla="*/ 39414 h 48314"/>
                <a:gd name="connsiteX6" fmla="*/ 24658 w 39414"/>
                <a:gd name="connsiteY6" fmla="*/ 9540 h 48314"/>
                <a:gd name="connsiteX7" fmla="*/ 2470 w 39414"/>
                <a:gd name="connsiteY7" fmla="*/ 9540 h 48314"/>
                <a:gd name="connsiteX8" fmla="*/ 2470 w 39414"/>
                <a:gd name="connsiteY8" fmla="*/ 0 h 48314"/>
                <a:gd name="connsiteX9" fmla="*/ 38861 w 39414"/>
                <a:gd name="connsiteY9" fmla="*/ 0 h 48314"/>
                <a:gd name="connsiteX10" fmla="*/ 38861 w 39414"/>
                <a:gd name="connsiteY10" fmla="*/ 9071 h 48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414" h="48314">
                  <a:moveTo>
                    <a:pt x="38861" y="9071"/>
                  </a:moveTo>
                  <a:lnTo>
                    <a:pt x="14479" y="38499"/>
                  </a:lnTo>
                  <a:lnTo>
                    <a:pt x="39414" y="38499"/>
                  </a:lnTo>
                  <a:lnTo>
                    <a:pt x="39414" y="48315"/>
                  </a:lnTo>
                  <a:lnTo>
                    <a:pt x="0" y="48315"/>
                  </a:lnTo>
                  <a:lnTo>
                    <a:pt x="0" y="39414"/>
                  </a:lnTo>
                  <a:lnTo>
                    <a:pt x="24658" y="9540"/>
                  </a:lnTo>
                  <a:lnTo>
                    <a:pt x="2470" y="9540"/>
                  </a:lnTo>
                  <a:lnTo>
                    <a:pt x="2470" y="0"/>
                  </a:lnTo>
                  <a:lnTo>
                    <a:pt x="38861" y="0"/>
                  </a:lnTo>
                  <a:lnTo>
                    <a:pt x="38861" y="907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2" name="Dowolny kształt: kształt 101">
              <a:extLst>
                <a:ext uri="{FF2B5EF4-FFF2-40B4-BE49-F238E27FC236}">
                  <a16:creationId xmlns:a16="http://schemas.microsoft.com/office/drawing/2014/main" id="{A9800FD4-D03A-E003-E71C-EA082D788484}"/>
                </a:ext>
              </a:extLst>
            </p:cNvPr>
            <p:cNvSpPr/>
            <p:nvPr/>
          </p:nvSpPr>
          <p:spPr>
            <a:xfrm>
              <a:off x="3091532" y="745939"/>
              <a:ext cx="42437" cy="49724"/>
            </a:xfrm>
            <a:custGeom>
              <a:avLst/>
              <a:gdLst>
                <a:gd name="connsiteX0" fmla="*/ 44311 w 42437"/>
                <a:gd name="connsiteY0" fmla="*/ 18424 h 49724"/>
                <a:gd name="connsiteX1" fmla="*/ 44311 w 42437"/>
                <a:gd name="connsiteY1" fmla="*/ 49682 h 49724"/>
                <a:gd name="connsiteX2" fmla="*/ 32493 w 42437"/>
                <a:gd name="connsiteY2" fmla="*/ 49682 h 49724"/>
                <a:gd name="connsiteX3" fmla="*/ 32493 w 42437"/>
                <a:gd name="connsiteY3" fmla="*/ 22235 h 49724"/>
                <a:gd name="connsiteX4" fmla="*/ 24253 w 42437"/>
                <a:gd name="connsiteY4" fmla="*/ 10034 h 49724"/>
                <a:gd name="connsiteX5" fmla="*/ 13606 w 42437"/>
                <a:gd name="connsiteY5" fmla="*/ 22682 h 49724"/>
                <a:gd name="connsiteX6" fmla="*/ 13606 w 42437"/>
                <a:gd name="connsiteY6" fmla="*/ 49725 h 49724"/>
                <a:gd name="connsiteX7" fmla="*/ 1873 w 42437"/>
                <a:gd name="connsiteY7" fmla="*/ 49725 h 49724"/>
                <a:gd name="connsiteX8" fmla="*/ 1873 w 42437"/>
                <a:gd name="connsiteY8" fmla="*/ 1389 h 49724"/>
                <a:gd name="connsiteX9" fmla="*/ 13436 w 42437"/>
                <a:gd name="connsiteY9" fmla="*/ 1389 h 49724"/>
                <a:gd name="connsiteX10" fmla="*/ 13436 w 42437"/>
                <a:gd name="connsiteY10" fmla="*/ 7606 h 49724"/>
                <a:gd name="connsiteX11" fmla="*/ 27915 w 42437"/>
                <a:gd name="connsiteY11" fmla="*/ 5 h 49724"/>
                <a:gd name="connsiteX12" fmla="*/ 44311 w 42437"/>
                <a:gd name="connsiteY12" fmla="*/ 18424 h 4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49724">
                  <a:moveTo>
                    <a:pt x="44311" y="18424"/>
                  </a:moveTo>
                  <a:lnTo>
                    <a:pt x="44311" y="49682"/>
                  </a:lnTo>
                  <a:lnTo>
                    <a:pt x="32493" y="49682"/>
                  </a:lnTo>
                  <a:lnTo>
                    <a:pt x="32493" y="22235"/>
                  </a:lnTo>
                  <a:cubicBezTo>
                    <a:pt x="32493" y="14527"/>
                    <a:pt x="30854" y="10034"/>
                    <a:pt x="24253" y="10034"/>
                  </a:cubicBezTo>
                  <a:cubicBezTo>
                    <a:pt x="18099" y="10034"/>
                    <a:pt x="13606" y="15166"/>
                    <a:pt x="13606" y="22682"/>
                  </a:cubicBezTo>
                  <a:lnTo>
                    <a:pt x="13606" y="49725"/>
                  </a:lnTo>
                  <a:lnTo>
                    <a:pt x="1873" y="49725"/>
                  </a:lnTo>
                  <a:lnTo>
                    <a:pt x="1873" y="1389"/>
                  </a:lnTo>
                  <a:lnTo>
                    <a:pt x="13436" y="1389"/>
                  </a:lnTo>
                  <a:lnTo>
                    <a:pt x="13436" y="7606"/>
                  </a:lnTo>
                  <a:cubicBezTo>
                    <a:pt x="16628" y="2745"/>
                    <a:pt x="22100" y="-127"/>
                    <a:pt x="27915" y="5"/>
                  </a:cubicBezTo>
                  <a:cubicBezTo>
                    <a:pt x="38455" y="5"/>
                    <a:pt x="44311" y="6882"/>
                    <a:pt x="44311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3" name="Dowolny kształt: kształt 102">
              <a:extLst>
                <a:ext uri="{FF2B5EF4-FFF2-40B4-BE49-F238E27FC236}">
                  <a16:creationId xmlns:a16="http://schemas.microsoft.com/office/drawing/2014/main" id="{35D543C9-84E1-A68D-E813-A3B482A5C2F3}"/>
                </a:ext>
              </a:extLst>
            </p:cNvPr>
            <p:cNvSpPr/>
            <p:nvPr/>
          </p:nvSpPr>
          <p:spPr>
            <a:xfrm>
              <a:off x="3142019" y="745943"/>
              <a:ext cx="43885" cy="51038"/>
            </a:xfrm>
            <a:custGeom>
              <a:avLst/>
              <a:gdLst>
                <a:gd name="connsiteX0" fmla="*/ 24593 w 43885"/>
                <a:gd name="connsiteY0" fmla="*/ 27405 h 51038"/>
                <a:gd name="connsiteX1" fmla="*/ 13947 w 43885"/>
                <a:gd name="connsiteY1" fmla="*/ 35113 h 51038"/>
                <a:gd name="connsiteX2" fmla="*/ 21272 w 43885"/>
                <a:gd name="connsiteY2" fmla="*/ 41501 h 51038"/>
                <a:gd name="connsiteX3" fmla="*/ 32451 w 43885"/>
                <a:gd name="connsiteY3" fmla="*/ 31429 h 51038"/>
                <a:gd name="connsiteX4" fmla="*/ 32451 w 43885"/>
                <a:gd name="connsiteY4" fmla="*/ 26191 h 51038"/>
                <a:gd name="connsiteX5" fmla="*/ 44119 w 43885"/>
                <a:gd name="connsiteY5" fmla="*/ 15225 h 51038"/>
                <a:gd name="connsiteX6" fmla="*/ 44119 w 43885"/>
                <a:gd name="connsiteY6" fmla="*/ 39138 h 51038"/>
                <a:gd name="connsiteX7" fmla="*/ 45759 w 43885"/>
                <a:gd name="connsiteY7" fmla="*/ 49678 h 51038"/>
                <a:gd name="connsiteX8" fmla="*/ 33941 w 43885"/>
                <a:gd name="connsiteY8" fmla="*/ 49678 h 51038"/>
                <a:gd name="connsiteX9" fmla="*/ 32578 w 43885"/>
                <a:gd name="connsiteY9" fmla="*/ 44631 h 51038"/>
                <a:gd name="connsiteX10" fmla="*/ 18184 w 43885"/>
                <a:gd name="connsiteY10" fmla="*/ 51020 h 51038"/>
                <a:gd name="connsiteX11" fmla="*/ 1873 w 43885"/>
                <a:gd name="connsiteY11" fmla="*/ 36114 h 51038"/>
                <a:gd name="connsiteX12" fmla="*/ 21570 w 43885"/>
                <a:gd name="connsiteY12" fmla="*/ 19803 h 51038"/>
                <a:gd name="connsiteX13" fmla="*/ 32387 w 43885"/>
                <a:gd name="connsiteY13" fmla="*/ 18419 h 51038"/>
                <a:gd name="connsiteX14" fmla="*/ 32387 w 43885"/>
                <a:gd name="connsiteY14" fmla="*/ 16034 h 51038"/>
                <a:gd name="connsiteX15" fmla="*/ 24040 w 43885"/>
                <a:gd name="connsiteY15" fmla="*/ 8624 h 51038"/>
                <a:gd name="connsiteX16" fmla="*/ 15331 w 43885"/>
                <a:gd name="connsiteY16" fmla="*/ 15587 h 51038"/>
                <a:gd name="connsiteX17" fmla="*/ 3790 w 43885"/>
                <a:gd name="connsiteY17" fmla="*/ 15587 h 51038"/>
                <a:gd name="connsiteX18" fmla="*/ 24317 w 43885"/>
                <a:gd name="connsiteY18" fmla="*/ 0 h 51038"/>
                <a:gd name="connsiteX19" fmla="*/ 44119 w 43885"/>
                <a:gd name="connsiteY19" fmla="*/ 15225 h 51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885" h="51038">
                  <a:moveTo>
                    <a:pt x="24593" y="27405"/>
                  </a:moveTo>
                  <a:cubicBezTo>
                    <a:pt x="16992" y="28406"/>
                    <a:pt x="13947" y="30514"/>
                    <a:pt x="13947" y="35113"/>
                  </a:cubicBezTo>
                  <a:cubicBezTo>
                    <a:pt x="13947" y="38946"/>
                    <a:pt x="16076" y="41501"/>
                    <a:pt x="21272" y="41501"/>
                  </a:cubicBezTo>
                  <a:cubicBezTo>
                    <a:pt x="27234" y="41501"/>
                    <a:pt x="32451" y="37477"/>
                    <a:pt x="32451" y="31429"/>
                  </a:cubicBezTo>
                  <a:lnTo>
                    <a:pt x="32451" y="26191"/>
                  </a:lnTo>
                  <a:close/>
                  <a:moveTo>
                    <a:pt x="44119" y="15225"/>
                  </a:moveTo>
                  <a:lnTo>
                    <a:pt x="44119" y="39138"/>
                  </a:lnTo>
                  <a:cubicBezTo>
                    <a:pt x="43968" y="42726"/>
                    <a:pt x="44524" y="46307"/>
                    <a:pt x="45759" y="49678"/>
                  </a:cubicBezTo>
                  <a:lnTo>
                    <a:pt x="33941" y="49678"/>
                  </a:lnTo>
                  <a:cubicBezTo>
                    <a:pt x="33296" y="48053"/>
                    <a:pt x="32838" y="46360"/>
                    <a:pt x="32578" y="44631"/>
                  </a:cubicBezTo>
                  <a:cubicBezTo>
                    <a:pt x="29056" y="48914"/>
                    <a:pt x="23720" y="51281"/>
                    <a:pt x="18184" y="51020"/>
                  </a:cubicBezTo>
                  <a:cubicBezTo>
                    <a:pt x="7835" y="51020"/>
                    <a:pt x="1873" y="44802"/>
                    <a:pt x="1873" y="36114"/>
                  </a:cubicBezTo>
                  <a:cubicBezTo>
                    <a:pt x="1873" y="27426"/>
                    <a:pt x="7367" y="21549"/>
                    <a:pt x="21570" y="19803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55"/>
                    <a:pt x="30641" y="8624"/>
                    <a:pt x="24040" y="8624"/>
                  </a:cubicBezTo>
                  <a:cubicBezTo>
                    <a:pt x="17992" y="8624"/>
                    <a:pt x="15522" y="10541"/>
                    <a:pt x="15331" y="15587"/>
                  </a:cubicBezTo>
                  <a:lnTo>
                    <a:pt x="3790" y="15587"/>
                  </a:lnTo>
                  <a:cubicBezTo>
                    <a:pt x="4066" y="4940"/>
                    <a:pt x="11945" y="0"/>
                    <a:pt x="24317" y="0"/>
                  </a:cubicBezTo>
                  <a:cubicBezTo>
                    <a:pt x="38711" y="0"/>
                    <a:pt x="44119" y="5686"/>
                    <a:pt x="44119" y="152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4" name="Dowolny kształt: kształt 103">
              <a:extLst>
                <a:ext uri="{FF2B5EF4-FFF2-40B4-BE49-F238E27FC236}">
                  <a16:creationId xmlns:a16="http://schemas.microsoft.com/office/drawing/2014/main" id="{EA7DB649-3EB2-3957-F52E-DD2C6B7B5CD4}"/>
                </a:ext>
              </a:extLst>
            </p:cNvPr>
            <p:cNvSpPr/>
            <p:nvPr/>
          </p:nvSpPr>
          <p:spPr>
            <a:xfrm>
              <a:off x="1971620" y="467041"/>
              <a:ext cx="2129" cy="421334"/>
            </a:xfrm>
            <a:custGeom>
              <a:avLst/>
              <a:gdLst>
                <a:gd name="connsiteX0" fmla="*/ 0 w 2129"/>
                <a:gd name="connsiteY0" fmla="*/ 421335 h 421334"/>
                <a:gd name="connsiteX1" fmla="*/ 0 w 2129"/>
                <a:gd name="connsiteY1" fmla="*/ 0 h 421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9" h="421334">
                  <a:moveTo>
                    <a:pt x="0" y="421335"/>
                  </a:moveTo>
                  <a:lnTo>
                    <a:pt x="0" y="0"/>
                  </a:lnTo>
                </a:path>
              </a:pathLst>
            </a:custGeom>
            <a:ln w="2123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5" name="Dowolny kształt: kształt 104">
              <a:extLst>
                <a:ext uri="{FF2B5EF4-FFF2-40B4-BE49-F238E27FC236}">
                  <a16:creationId xmlns:a16="http://schemas.microsoft.com/office/drawing/2014/main" id="{740D6080-2EC2-6803-46B0-85C20DB50784}"/>
                </a:ext>
              </a:extLst>
            </p:cNvPr>
            <p:cNvSpPr/>
            <p:nvPr/>
          </p:nvSpPr>
          <p:spPr>
            <a:xfrm>
              <a:off x="1059129" y="578661"/>
              <a:ext cx="48249" cy="71737"/>
            </a:xfrm>
            <a:custGeom>
              <a:avLst/>
              <a:gdLst>
                <a:gd name="connsiteX0" fmla="*/ 7729 w 48249"/>
                <a:gd name="connsiteY0" fmla="*/ 41927 h 71737"/>
                <a:gd name="connsiteX1" fmla="*/ 7729 w 48249"/>
                <a:gd name="connsiteY1" fmla="*/ 71738 h 71737"/>
                <a:gd name="connsiteX2" fmla="*/ 1873 w 48249"/>
                <a:gd name="connsiteY2" fmla="*/ 71738 h 71737"/>
                <a:gd name="connsiteX3" fmla="*/ 1873 w 48249"/>
                <a:gd name="connsiteY3" fmla="*/ 0 h 71737"/>
                <a:gd name="connsiteX4" fmla="*/ 26510 w 48249"/>
                <a:gd name="connsiteY4" fmla="*/ 0 h 71737"/>
                <a:gd name="connsiteX5" fmla="*/ 43949 w 48249"/>
                <a:gd name="connsiteY5" fmla="*/ 5728 h 71737"/>
                <a:gd name="connsiteX6" fmla="*/ 50103 w 48249"/>
                <a:gd name="connsiteY6" fmla="*/ 20910 h 71737"/>
                <a:gd name="connsiteX7" fmla="*/ 43949 w 48249"/>
                <a:gd name="connsiteY7" fmla="*/ 36157 h 71737"/>
                <a:gd name="connsiteX8" fmla="*/ 26510 w 48249"/>
                <a:gd name="connsiteY8" fmla="*/ 41863 h 71737"/>
                <a:gd name="connsiteX9" fmla="*/ 7729 w 48249"/>
                <a:gd name="connsiteY9" fmla="*/ 36902 h 71737"/>
                <a:gd name="connsiteX10" fmla="*/ 26510 w 48249"/>
                <a:gd name="connsiteY10" fmla="*/ 36902 h 71737"/>
                <a:gd name="connsiteX11" fmla="*/ 39818 w 48249"/>
                <a:gd name="connsiteY11" fmla="*/ 32409 h 71737"/>
                <a:gd name="connsiteX12" fmla="*/ 44269 w 48249"/>
                <a:gd name="connsiteY12" fmla="*/ 21060 h 71737"/>
                <a:gd name="connsiteX13" fmla="*/ 39839 w 48249"/>
                <a:gd name="connsiteY13" fmla="*/ 9625 h 71737"/>
                <a:gd name="connsiteX14" fmla="*/ 26510 w 48249"/>
                <a:gd name="connsiteY14" fmla="*/ 5089 h 71737"/>
                <a:gd name="connsiteX15" fmla="*/ 7729 w 48249"/>
                <a:gd name="connsiteY15" fmla="*/ 5089 h 71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8249" h="71737">
                  <a:moveTo>
                    <a:pt x="7729" y="41927"/>
                  </a:moveTo>
                  <a:lnTo>
                    <a:pt x="7729" y="71738"/>
                  </a:lnTo>
                  <a:lnTo>
                    <a:pt x="1873" y="71738"/>
                  </a:lnTo>
                  <a:lnTo>
                    <a:pt x="1873" y="0"/>
                  </a:lnTo>
                  <a:lnTo>
                    <a:pt x="26510" y="0"/>
                  </a:lnTo>
                  <a:cubicBezTo>
                    <a:pt x="34026" y="0"/>
                    <a:pt x="39818" y="1917"/>
                    <a:pt x="43949" y="5728"/>
                  </a:cubicBezTo>
                  <a:cubicBezTo>
                    <a:pt x="48101" y="9661"/>
                    <a:pt x="50337" y="15197"/>
                    <a:pt x="50103" y="20910"/>
                  </a:cubicBezTo>
                  <a:cubicBezTo>
                    <a:pt x="50359" y="26645"/>
                    <a:pt x="48123" y="32209"/>
                    <a:pt x="43949" y="36157"/>
                  </a:cubicBezTo>
                  <a:cubicBezTo>
                    <a:pt x="39818" y="39947"/>
                    <a:pt x="34026" y="41863"/>
                    <a:pt x="26510" y="41863"/>
                  </a:cubicBezTo>
                  <a:close/>
                  <a:moveTo>
                    <a:pt x="7729" y="36902"/>
                  </a:moveTo>
                  <a:lnTo>
                    <a:pt x="26510" y="36902"/>
                  </a:lnTo>
                  <a:cubicBezTo>
                    <a:pt x="32408" y="36902"/>
                    <a:pt x="36837" y="35390"/>
                    <a:pt x="39818" y="32409"/>
                  </a:cubicBezTo>
                  <a:cubicBezTo>
                    <a:pt x="42778" y="29392"/>
                    <a:pt x="44396" y="25291"/>
                    <a:pt x="44269" y="21060"/>
                  </a:cubicBezTo>
                  <a:cubicBezTo>
                    <a:pt x="44396" y="16807"/>
                    <a:pt x="42799" y="12687"/>
                    <a:pt x="39839" y="9625"/>
                  </a:cubicBezTo>
                  <a:cubicBezTo>
                    <a:pt x="36880" y="6601"/>
                    <a:pt x="32451" y="5089"/>
                    <a:pt x="26510" y="5089"/>
                  </a:cubicBezTo>
                  <a:lnTo>
                    <a:pt x="7729" y="508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6" name="Dowolny kształt: kształt 105">
              <a:extLst>
                <a:ext uri="{FF2B5EF4-FFF2-40B4-BE49-F238E27FC236}">
                  <a16:creationId xmlns:a16="http://schemas.microsoft.com/office/drawing/2014/main" id="{91B0D576-86D2-EADB-AD39-F69973AEBD30}"/>
                </a:ext>
              </a:extLst>
            </p:cNvPr>
            <p:cNvSpPr/>
            <p:nvPr/>
          </p:nvSpPr>
          <p:spPr>
            <a:xfrm>
              <a:off x="1115722" y="596235"/>
              <a:ext cx="47025" cy="55138"/>
            </a:xfrm>
            <a:custGeom>
              <a:avLst/>
              <a:gdLst>
                <a:gd name="connsiteX0" fmla="*/ 2027 w 47025"/>
                <a:gd name="connsiteY0" fmla="*/ 26695 h 55138"/>
                <a:gd name="connsiteX1" fmla="*/ 8415 w 47025"/>
                <a:gd name="connsiteY1" fmla="*/ 7531 h 55138"/>
                <a:gd name="connsiteX2" fmla="*/ 25450 w 47025"/>
                <a:gd name="connsiteY2" fmla="*/ 15 h 55138"/>
                <a:gd name="connsiteX3" fmla="*/ 42485 w 47025"/>
                <a:gd name="connsiteY3" fmla="*/ 7531 h 55138"/>
                <a:gd name="connsiteX4" fmla="*/ 48873 w 47025"/>
                <a:gd name="connsiteY4" fmla="*/ 26695 h 55138"/>
                <a:gd name="connsiteX5" fmla="*/ 48873 w 47025"/>
                <a:gd name="connsiteY5" fmla="*/ 28314 h 55138"/>
                <a:gd name="connsiteX6" fmla="*/ 42485 w 47025"/>
                <a:gd name="connsiteY6" fmla="*/ 47627 h 55138"/>
                <a:gd name="connsiteX7" fmla="*/ 25450 w 47025"/>
                <a:gd name="connsiteY7" fmla="*/ 55122 h 55138"/>
                <a:gd name="connsiteX8" fmla="*/ 8287 w 47025"/>
                <a:gd name="connsiteY8" fmla="*/ 47627 h 55138"/>
                <a:gd name="connsiteX9" fmla="*/ 1899 w 47025"/>
                <a:gd name="connsiteY9" fmla="*/ 28314 h 55138"/>
                <a:gd name="connsiteX10" fmla="*/ 7925 w 47025"/>
                <a:gd name="connsiteY10" fmla="*/ 28292 h 55138"/>
                <a:gd name="connsiteX11" fmla="*/ 12589 w 47025"/>
                <a:gd name="connsiteY11" fmla="*/ 43815 h 55138"/>
                <a:gd name="connsiteX12" fmla="*/ 25620 w 47025"/>
                <a:gd name="connsiteY12" fmla="*/ 50097 h 55138"/>
                <a:gd name="connsiteX13" fmla="*/ 38545 w 47025"/>
                <a:gd name="connsiteY13" fmla="*/ 43815 h 55138"/>
                <a:gd name="connsiteX14" fmla="*/ 43230 w 47025"/>
                <a:gd name="connsiteY14" fmla="*/ 28292 h 55138"/>
                <a:gd name="connsiteX15" fmla="*/ 43230 w 47025"/>
                <a:gd name="connsiteY15" fmla="*/ 26674 h 55138"/>
                <a:gd name="connsiteX16" fmla="*/ 38503 w 47025"/>
                <a:gd name="connsiteY16" fmla="*/ 11258 h 55138"/>
                <a:gd name="connsiteX17" fmla="*/ 25535 w 47025"/>
                <a:gd name="connsiteY17" fmla="*/ 4870 h 55138"/>
                <a:gd name="connsiteX18" fmla="*/ 12589 w 47025"/>
                <a:gd name="connsiteY18" fmla="*/ 11258 h 55138"/>
                <a:gd name="connsiteX19" fmla="*/ 7925 w 47025"/>
                <a:gd name="connsiteY19" fmla="*/ 26674 h 5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7025" h="55138">
                  <a:moveTo>
                    <a:pt x="2027" y="26695"/>
                  </a:moveTo>
                  <a:cubicBezTo>
                    <a:pt x="1750" y="19743"/>
                    <a:pt x="4029" y="12931"/>
                    <a:pt x="8415" y="7531"/>
                  </a:cubicBezTo>
                  <a:cubicBezTo>
                    <a:pt x="12653" y="2557"/>
                    <a:pt x="18913" y="-211"/>
                    <a:pt x="25450" y="15"/>
                  </a:cubicBezTo>
                  <a:cubicBezTo>
                    <a:pt x="31987" y="-226"/>
                    <a:pt x="38269" y="2544"/>
                    <a:pt x="42485" y="7531"/>
                  </a:cubicBezTo>
                  <a:cubicBezTo>
                    <a:pt x="46871" y="12927"/>
                    <a:pt x="49150" y="19743"/>
                    <a:pt x="48873" y="26695"/>
                  </a:cubicBezTo>
                  <a:lnTo>
                    <a:pt x="48873" y="28314"/>
                  </a:lnTo>
                  <a:cubicBezTo>
                    <a:pt x="49171" y="35315"/>
                    <a:pt x="46914" y="42187"/>
                    <a:pt x="42485" y="47627"/>
                  </a:cubicBezTo>
                  <a:cubicBezTo>
                    <a:pt x="38248" y="52605"/>
                    <a:pt x="31987" y="55369"/>
                    <a:pt x="25450" y="55122"/>
                  </a:cubicBezTo>
                  <a:cubicBezTo>
                    <a:pt x="18892" y="55376"/>
                    <a:pt x="12567" y="52616"/>
                    <a:pt x="8287" y="47627"/>
                  </a:cubicBezTo>
                  <a:cubicBezTo>
                    <a:pt x="3858" y="42187"/>
                    <a:pt x="1601" y="35315"/>
                    <a:pt x="1899" y="28314"/>
                  </a:cubicBezTo>
                  <a:close/>
                  <a:moveTo>
                    <a:pt x="7925" y="28292"/>
                  </a:moveTo>
                  <a:cubicBezTo>
                    <a:pt x="7734" y="33837"/>
                    <a:pt x="9373" y="39293"/>
                    <a:pt x="12589" y="43815"/>
                  </a:cubicBezTo>
                  <a:cubicBezTo>
                    <a:pt x="15613" y="47955"/>
                    <a:pt x="20489" y="50312"/>
                    <a:pt x="25620" y="50097"/>
                  </a:cubicBezTo>
                  <a:cubicBezTo>
                    <a:pt x="30710" y="50289"/>
                    <a:pt x="35543" y="47934"/>
                    <a:pt x="38545" y="43815"/>
                  </a:cubicBezTo>
                  <a:cubicBezTo>
                    <a:pt x="41761" y="39295"/>
                    <a:pt x="43422" y="33839"/>
                    <a:pt x="43230" y="28292"/>
                  </a:cubicBezTo>
                  <a:lnTo>
                    <a:pt x="43230" y="26674"/>
                  </a:lnTo>
                  <a:cubicBezTo>
                    <a:pt x="43400" y="21155"/>
                    <a:pt x="41739" y="15736"/>
                    <a:pt x="38503" y="11258"/>
                  </a:cubicBezTo>
                  <a:cubicBezTo>
                    <a:pt x="35522" y="7097"/>
                    <a:pt x="30646" y="4699"/>
                    <a:pt x="25535" y="4870"/>
                  </a:cubicBezTo>
                  <a:cubicBezTo>
                    <a:pt x="20425" y="4686"/>
                    <a:pt x="15549" y="7088"/>
                    <a:pt x="12589" y="11258"/>
                  </a:cubicBezTo>
                  <a:cubicBezTo>
                    <a:pt x="9395" y="15751"/>
                    <a:pt x="7755" y="21163"/>
                    <a:pt x="7925" y="26674"/>
                  </a:cubicBez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7" name="Dowolny kształt: kształt 106">
              <a:extLst>
                <a:ext uri="{FF2B5EF4-FFF2-40B4-BE49-F238E27FC236}">
                  <a16:creationId xmlns:a16="http://schemas.microsoft.com/office/drawing/2014/main" id="{1488A412-B6C1-3F5D-4D31-1E0BBCD0DF8C}"/>
                </a:ext>
              </a:extLst>
            </p:cNvPr>
            <p:cNvSpPr/>
            <p:nvPr/>
          </p:nvSpPr>
          <p:spPr>
            <a:xfrm>
              <a:off x="1175966" y="573615"/>
              <a:ext cx="5855" cy="76699"/>
            </a:xfrm>
            <a:custGeom>
              <a:avLst/>
              <a:gdLst>
                <a:gd name="connsiteX0" fmla="*/ 0 w 5855"/>
                <a:gd name="connsiteY0" fmla="*/ 0 h 76699"/>
                <a:gd name="connsiteX1" fmla="*/ 5856 w 5855"/>
                <a:gd name="connsiteY1" fmla="*/ 0 h 76699"/>
                <a:gd name="connsiteX2" fmla="*/ 5856 w 5855"/>
                <a:gd name="connsiteY2" fmla="*/ 76699 h 76699"/>
                <a:gd name="connsiteX3" fmla="*/ 0 w 5855"/>
                <a:gd name="connsiteY3" fmla="*/ 76699 h 7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55" h="76699">
                  <a:moveTo>
                    <a:pt x="0" y="0"/>
                  </a:moveTo>
                  <a:lnTo>
                    <a:pt x="5856" y="0"/>
                  </a:lnTo>
                  <a:lnTo>
                    <a:pt x="5856" y="76699"/>
                  </a:lnTo>
                  <a:lnTo>
                    <a:pt x="0" y="7669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8" name="Dowolny kształt: kształt 107">
              <a:extLst>
                <a:ext uri="{FF2B5EF4-FFF2-40B4-BE49-F238E27FC236}">
                  <a16:creationId xmlns:a16="http://schemas.microsoft.com/office/drawing/2014/main" id="{4E5325F6-4376-1029-0E8D-1459B94DE8B6}"/>
                </a:ext>
              </a:extLst>
            </p:cNvPr>
            <p:cNvSpPr/>
            <p:nvPr/>
          </p:nvSpPr>
          <p:spPr>
            <a:xfrm>
              <a:off x="1195887" y="596006"/>
              <a:ext cx="40093" cy="55241"/>
            </a:xfrm>
            <a:custGeom>
              <a:avLst/>
              <a:gdLst>
                <a:gd name="connsiteX0" fmla="*/ 35932 w 40093"/>
                <a:gd name="connsiteY0" fmla="*/ 40765 h 55241"/>
                <a:gd name="connsiteX1" fmla="*/ 32866 w 40093"/>
                <a:gd name="connsiteY1" fmla="*/ 34250 h 55241"/>
                <a:gd name="connsiteX2" fmla="*/ 21772 w 40093"/>
                <a:gd name="connsiteY2" fmla="*/ 29693 h 55241"/>
                <a:gd name="connsiteX3" fmla="*/ 7675 w 40093"/>
                <a:gd name="connsiteY3" fmla="*/ 24220 h 55241"/>
                <a:gd name="connsiteX4" fmla="*/ 3204 w 40093"/>
                <a:gd name="connsiteY4" fmla="*/ 14596 h 55241"/>
                <a:gd name="connsiteX5" fmla="*/ 8335 w 40093"/>
                <a:gd name="connsiteY5" fmla="*/ 4290 h 55241"/>
                <a:gd name="connsiteX6" fmla="*/ 21942 w 40093"/>
                <a:gd name="connsiteY6" fmla="*/ 31 h 55241"/>
                <a:gd name="connsiteX7" fmla="*/ 36187 w 40093"/>
                <a:gd name="connsiteY7" fmla="*/ 4481 h 55241"/>
                <a:gd name="connsiteX8" fmla="*/ 41213 w 40093"/>
                <a:gd name="connsiteY8" fmla="*/ 15618 h 55241"/>
                <a:gd name="connsiteX9" fmla="*/ 41213 w 40093"/>
                <a:gd name="connsiteY9" fmla="*/ 15916 h 55241"/>
                <a:gd name="connsiteX10" fmla="*/ 35762 w 40093"/>
                <a:gd name="connsiteY10" fmla="*/ 15916 h 55241"/>
                <a:gd name="connsiteX11" fmla="*/ 32056 w 40093"/>
                <a:gd name="connsiteY11" fmla="*/ 8293 h 55241"/>
                <a:gd name="connsiteX12" fmla="*/ 22048 w 40093"/>
                <a:gd name="connsiteY12" fmla="*/ 5035 h 55241"/>
                <a:gd name="connsiteX13" fmla="*/ 12381 w 40093"/>
                <a:gd name="connsiteY13" fmla="*/ 7803 h 55241"/>
                <a:gd name="connsiteX14" fmla="*/ 9166 w 40093"/>
                <a:gd name="connsiteY14" fmla="*/ 14191 h 55241"/>
                <a:gd name="connsiteX15" fmla="*/ 11934 w 40093"/>
                <a:gd name="connsiteY15" fmla="*/ 20260 h 55241"/>
                <a:gd name="connsiteX16" fmla="*/ 23028 w 40093"/>
                <a:gd name="connsiteY16" fmla="*/ 24518 h 55241"/>
                <a:gd name="connsiteX17" fmla="*/ 37231 w 40093"/>
                <a:gd name="connsiteY17" fmla="*/ 30310 h 55241"/>
                <a:gd name="connsiteX18" fmla="*/ 41958 w 40093"/>
                <a:gd name="connsiteY18" fmla="*/ 40297 h 55241"/>
                <a:gd name="connsiteX19" fmla="*/ 36571 w 40093"/>
                <a:gd name="connsiteY19" fmla="*/ 51093 h 55241"/>
                <a:gd name="connsiteX20" fmla="*/ 22325 w 40093"/>
                <a:gd name="connsiteY20" fmla="*/ 55202 h 55241"/>
                <a:gd name="connsiteX21" fmla="*/ 7122 w 40093"/>
                <a:gd name="connsiteY21" fmla="*/ 50582 h 55241"/>
                <a:gd name="connsiteX22" fmla="*/ 1883 w 40093"/>
                <a:gd name="connsiteY22" fmla="*/ 39573 h 55241"/>
                <a:gd name="connsiteX23" fmla="*/ 1883 w 40093"/>
                <a:gd name="connsiteY23" fmla="*/ 39275 h 55241"/>
                <a:gd name="connsiteX24" fmla="*/ 7292 w 40093"/>
                <a:gd name="connsiteY24" fmla="*/ 39275 h 55241"/>
                <a:gd name="connsiteX25" fmla="*/ 11977 w 40093"/>
                <a:gd name="connsiteY25" fmla="*/ 47601 h 55241"/>
                <a:gd name="connsiteX26" fmla="*/ 22219 w 40093"/>
                <a:gd name="connsiteY26" fmla="*/ 50177 h 55241"/>
                <a:gd name="connsiteX27" fmla="*/ 32312 w 40093"/>
                <a:gd name="connsiteY27" fmla="*/ 47388 h 55241"/>
                <a:gd name="connsiteX28" fmla="*/ 35996 w 40093"/>
                <a:gd name="connsiteY28" fmla="*/ 40616 h 5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093" h="55241">
                  <a:moveTo>
                    <a:pt x="35932" y="40765"/>
                  </a:moveTo>
                  <a:cubicBezTo>
                    <a:pt x="35932" y="38246"/>
                    <a:pt x="34803" y="35861"/>
                    <a:pt x="32866" y="34250"/>
                  </a:cubicBezTo>
                  <a:cubicBezTo>
                    <a:pt x="29586" y="31850"/>
                    <a:pt x="25796" y="30285"/>
                    <a:pt x="21772" y="29693"/>
                  </a:cubicBezTo>
                  <a:cubicBezTo>
                    <a:pt x="16746" y="28845"/>
                    <a:pt x="11955" y="26984"/>
                    <a:pt x="7675" y="24220"/>
                  </a:cubicBezTo>
                  <a:cubicBezTo>
                    <a:pt x="4673" y="21959"/>
                    <a:pt x="2991" y="18350"/>
                    <a:pt x="3204" y="14596"/>
                  </a:cubicBezTo>
                  <a:cubicBezTo>
                    <a:pt x="3182" y="10541"/>
                    <a:pt x="5077" y="6715"/>
                    <a:pt x="8335" y="4290"/>
                  </a:cubicBezTo>
                  <a:cubicBezTo>
                    <a:pt x="12232" y="1319"/>
                    <a:pt x="17044" y="-188"/>
                    <a:pt x="21942" y="31"/>
                  </a:cubicBezTo>
                  <a:cubicBezTo>
                    <a:pt x="27074" y="-244"/>
                    <a:pt x="32120" y="1336"/>
                    <a:pt x="36187" y="4481"/>
                  </a:cubicBezTo>
                  <a:cubicBezTo>
                    <a:pt x="39573" y="7160"/>
                    <a:pt x="41447" y="11310"/>
                    <a:pt x="41213" y="15618"/>
                  </a:cubicBezTo>
                  <a:lnTo>
                    <a:pt x="41213" y="15916"/>
                  </a:lnTo>
                  <a:lnTo>
                    <a:pt x="35762" y="15916"/>
                  </a:lnTo>
                  <a:cubicBezTo>
                    <a:pt x="35740" y="12945"/>
                    <a:pt x="34377" y="10143"/>
                    <a:pt x="32056" y="8293"/>
                  </a:cubicBezTo>
                  <a:cubicBezTo>
                    <a:pt x="29246" y="6006"/>
                    <a:pt x="25668" y="4845"/>
                    <a:pt x="22048" y="5035"/>
                  </a:cubicBezTo>
                  <a:cubicBezTo>
                    <a:pt x="18599" y="4781"/>
                    <a:pt x="15171" y="5763"/>
                    <a:pt x="12381" y="7803"/>
                  </a:cubicBezTo>
                  <a:cubicBezTo>
                    <a:pt x="10401" y="9340"/>
                    <a:pt x="9230" y="11687"/>
                    <a:pt x="9166" y="14191"/>
                  </a:cubicBezTo>
                  <a:cubicBezTo>
                    <a:pt x="9123" y="16529"/>
                    <a:pt x="10145" y="18763"/>
                    <a:pt x="11934" y="20260"/>
                  </a:cubicBezTo>
                  <a:cubicBezTo>
                    <a:pt x="13786" y="21857"/>
                    <a:pt x="17492" y="23241"/>
                    <a:pt x="23028" y="24518"/>
                  </a:cubicBezTo>
                  <a:cubicBezTo>
                    <a:pt x="28117" y="25413"/>
                    <a:pt x="32972" y="27387"/>
                    <a:pt x="37231" y="30310"/>
                  </a:cubicBezTo>
                  <a:cubicBezTo>
                    <a:pt x="40339" y="32672"/>
                    <a:pt x="42107" y="36398"/>
                    <a:pt x="41958" y="40297"/>
                  </a:cubicBezTo>
                  <a:cubicBezTo>
                    <a:pt x="42043" y="44564"/>
                    <a:pt x="40042" y="48601"/>
                    <a:pt x="36571" y="51093"/>
                  </a:cubicBezTo>
                  <a:cubicBezTo>
                    <a:pt x="32418" y="54010"/>
                    <a:pt x="27393" y="55456"/>
                    <a:pt x="22325" y="55202"/>
                  </a:cubicBezTo>
                  <a:cubicBezTo>
                    <a:pt x="16874" y="55522"/>
                    <a:pt x="11487" y="53882"/>
                    <a:pt x="7122" y="50582"/>
                  </a:cubicBezTo>
                  <a:cubicBezTo>
                    <a:pt x="3672" y="47997"/>
                    <a:pt x="1713" y="43881"/>
                    <a:pt x="1883" y="39573"/>
                  </a:cubicBezTo>
                  <a:lnTo>
                    <a:pt x="1883" y="39275"/>
                  </a:lnTo>
                  <a:lnTo>
                    <a:pt x="7292" y="39275"/>
                  </a:lnTo>
                  <a:cubicBezTo>
                    <a:pt x="7292" y="42680"/>
                    <a:pt x="9059" y="45842"/>
                    <a:pt x="11977" y="47601"/>
                  </a:cubicBezTo>
                  <a:cubicBezTo>
                    <a:pt x="15085" y="49376"/>
                    <a:pt x="18641" y="50269"/>
                    <a:pt x="22219" y="50177"/>
                  </a:cubicBezTo>
                  <a:cubicBezTo>
                    <a:pt x="25796" y="50384"/>
                    <a:pt x="29352" y="49402"/>
                    <a:pt x="32312" y="47388"/>
                  </a:cubicBezTo>
                  <a:cubicBezTo>
                    <a:pt x="34590" y="45876"/>
                    <a:pt x="35953" y="43344"/>
                    <a:pt x="35996" y="40616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9" name="Dowolny kształt: kształt 108">
              <a:extLst>
                <a:ext uri="{FF2B5EF4-FFF2-40B4-BE49-F238E27FC236}">
                  <a16:creationId xmlns:a16="http://schemas.microsoft.com/office/drawing/2014/main" id="{D7AFAD2B-8C57-7B17-568C-9D68A10BDEF9}"/>
                </a:ext>
              </a:extLst>
            </p:cNvPr>
            <p:cNvSpPr/>
            <p:nvPr/>
          </p:nvSpPr>
          <p:spPr>
            <a:xfrm>
              <a:off x="1249429" y="573615"/>
              <a:ext cx="41053" cy="76699"/>
            </a:xfrm>
            <a:custGeom>
              <a:avLst/>
              <a:gdLst>
                <a:gd name="connsiteX0" fmla="*/ 12691 w 41053"/>
                <a:gd name="connsiteY0" fmla="*/ 50742 h 76699"/>
                <a:gd name="connsiteX1" fmla="*/ 5898 w 41053"/>
                <a:gd name="connsiteY1" fmla="*/ 50742 h 76699"/>
                <a:gd name="connsiteX2" fmla="*/ 5898 w 41053"/>
                <a:gd name="connsiteY2" fmla="*/ 76699 h 76699"/>
                <a:gd name="connsiteX3" fmla="*/ 0 w 41053"/>
                <a:gd name="connsiteY3" fmla="*/ 76699 h 76699"/>
                <a:gd name="connsiteX4" fmla="*/ 0 w 41053"/>
                <a:gd name="connsiteY4" fmla="*/ 0 h 76699"/>
                <a:gd name="connsiteX5" fmla="*/ 5898 w 41053"/>
                <a:gd name="connsiteY5" fmla="*/ 0 h 76699"/>
                <a:gd name="connsiteX6" fmla="*/ 5898 w 41053"/>
                <a:gd name="connsiteY6" fmla="*/ 45717 h 76699"/>
                <a:gd name="connsiteX7" fmla="*/ 12095 w 41053"/>
                <a:gd name="connsiteY7" fmla="*/ 45717 h 76699"/>
                <a:gd name="connsiteX8" fmla="*/ 31855 w 41053"/>
                <a:gd name="connsiteY8" fmla="*/ 23508 h 76699"/>
                <a:gd name="connsiteX9" fmla="*/ 38733 w 41053"/>
                <a:gd name="connsiteY9" fmla="*/ 23508 h 76699"/>
                <a:gd name="connsiteX10" fmla="*/ 38839 w 41053"/>
                <a:gd name="connsiteY10" fmla="*/ 23742 h 76699"/>
                <a:gd name="connsiteX11" fmla="*/ 17546 w 41053"/>
                <a:gd name="connsiteY11" fmla="*/ 47719 h 76699"/>
                <a:gd name="connsiteX12" fmla="*/ 41054 w 41053"/>
                <a:gd name="connsiteY12" fmla="*/ 76444 h 76699"/>
                <a:gd name="connsiteX13" fmla="*/ 40905 w 41053"/>
                <a:gd name="connsiteY13" fmla="*/ 76699 h 76699"/>
                <a:gd name="connsiteX14" fmla="*/ 34176 w 41053"/>
                <a:gd name="connsiteY14" fmla="*/ 76699 h 76699"/>
                <a:gd name="connsiteX15" fmla="*/ 12691 w 41053"/>
                <a:gd name="connsiteY15" fmla="*/ 50742 h 7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053" h="76699">
                  <a:moveTo>
                    <a:pt x="12691" y="50742"/>
                  </a:moveTo>
                  <a:lnTo>
                    <a:pt x="5898" y="50742"/>
                  </a:lnTo>
                  <a:lnTo>
                    <a:pt x="5898" y="76699"/>
                  </a:lnTo>
                  <a:lnTo>
                    <a:pt x="0" y="76699"/>
                  </a:lnTo>
                  <a:lnTo>
                    <a:pt x="0" y="0"/>
                  </a:lnTo>
                  <a:lnTo>
                    <a:pt x="5898" y="0"/>
                  </a:lnTo>
                  <a:lnTo>
                    <a:pt x="5898" y="45717"/>
                  </a:lnTo>
                  <a:lnTo>
                    <a:pt x="12095" y="45717"/>
                  </a:lnTo>
                  <a:lnTo>
                    <a:pt x="31855" y="23508"/>
                  </a:lnTo>
                  <a:lnTo>
                    <a:pt x="38733" y="23508"/>
                  </a:lnTo>
                  <a:lnTo>
                    <a:pt x="38839" y="23742"/>
                  </a:lnTo>
                  <a:lnTo>
                    <a:pt x="17546" y="47719"/>
                  </a:lnTo>
                  <a:lnTo>
                    <a:pt x="41054" y="76444"/>
                  </a:lnTo>
                  <a:lnTo>
                    <a:pt x="40905" y="76699"/>
                  </a:lnTo>
                  <a:lnTo>
                    <a:pt x="34176" y="76699"/>
                  </a:lnTo>
                  <a:lnTo>
                    <a:pt x="12691" y="50742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0" name="Dowolny kształt: kształt 109">
              <a:extLst>
                <a:ext uri="{FF2B5EF4-FFF2-40B4-BE49-F238E27FC236}">
                  <a16:creationId xmlns:a16="http://schemas.microsoft.com/office/drawing/2014/main" id="{977685AD-2129-36C9-DAB8-169A0EBD55FA}"/>
                </a:ext>
              </a:extLst>
            </p:cNvPr>
            <p:cNvSpPr/>
            <p:nvPr/>
          </p:nvSpPr>
          <p:spPr>
            <a:xfrm>
              <a:off x="1296149" y="596159"/>
              <a:ext cx="42691" cy="55229"/>
            </a:xfrm>
            <a:custGeom>
              <a:avLst/>
              <a:gdLst>
                <a:gd name="connsiteX0" fmla="*/ 38241 w 42691"/>
                <a:gd name="connsiteY0" fmla="*/ 54155 h 55229"/>
                <a:gd name="connsiteX1" fmla="*/ 37410 w 42691"/>
                <a:gd name="connsiteY1" fmla="*/ 49492 h 55229"/>
                <a:gd name="connsiteX2" fmla="*/ 37155 w 42691"/>
                <a:gd name="connsiteY2" fmla="*/ 45510 h 55229"/>
                <a:gd name="connsiteX3" fmla="*/ 29297 w 42691"/>
                <a:gd name="connsiteY3" fmla="*/ 52452 h 55229"/>
                <a:gd name="connsiteX4" fmla="*/ 18225 w 42691"/>
                <a:gd name="connsiteY4" fmla="*/ 55199 h 55229"/>
                <a:gd name="connsiteX5" fmla="*/ 6151 w 42691"/>
                <a:gd name="connsiteY5" fmla="*/ 51068 h 55229"/>
                <a:gd name="connsiteX6" fmla="*/ 1893 w 42691"/>
                <a:gd name="connsiteY6" fmla="*/ 40017 h 55229"/>
                <a:gd name="connsiteX7" fmla="*/ 8281 w 42691"/>
                <a:gd name="connsiteY7" fmla="*/ 28199 h 55229"/>
                <a:gd name="connsiteX8" fmla="*/ 25465 w 42691"/>
                <a:gd name="connsiteY8" fmla="*/ 23770 h 55229"/>
                <a:gd name="connsiteX9" fmla="*/ 37219 w 42691"/>
                <a:gd name="connsiteY9" fmla="*/ 23770 h 55229"/>
                <a:gd name="connsiteX10" fmla="*/ 37219 w 42691"/>
                <a:gd name="connsiteY10" fmla="*/ 17190 h 55229"/>
                <a:gd name="connsiteX11" fmla="*/ 33556 w 42691"/>
                <a:gd name="connsiteY11" fmla="*/ 8247 h 55229"/>
                <a:gd name="connsiteX12" fmla="*/ 23314 w 42691"/>
                <a:gd name="connsiteY12" fmla="*/ 4989 h 55229"/>
                <a:gd name="connsiteX13" fmla="*/ 13114 w 42691"/>
                <a:gd name="connsiteY13" fmla="*/ 8098 h 55229"/>
                <a:gd name="connsiteX14" fmla="*/ 9047 w 42691"/>
                <a:gd name="connsiteY14" fmla="*/ 15657 h 55229"/>
                <a:gd name="connsiteX15" fmla="*/ 3639 w 42691"/>
                <a:gd name="connsiteY15" fmla="*/ 15657 h 55229"/>
                <a:gd name="connsiteX16" fmla="*/ 3639 w 42691"/>
                <a:gd name="connsiteY16" fmla="*/ 15359 h 55229"/>
                <a:gd name="connsiteX17" fmla="*/ 9068 w 42691"/>
                <a:gd name="connsiteY17" fmla="*/ 4712 h 55229"/>
                <a:gd name="connsiteX18" fmla="*/ 23654 w 42691"/>
                <a:gd name="connsiteY18" fmla="*/ 27 h 55229"/>
                <a:gd name="connsiteX19" fmla="*/ 37815 w 42691"/>
                <a:gd name="connsiteY19" fmla="*/ 4499 h 55229"/>
                <a:gd name="connsiteX20" fmla="*/ 43181 w 42691"/>
                <a:gd name="connsiteY20" fmla="*/ 17275 h 55229"/>
                <a:gd name="connsiteX21" fmla="*/ 43181 w 42691"/>
                <a:gd name="connsiteY21" fmla="*/ 43424 h 55229"/>
                <a:gd name="connsiteX22" fmla="*/ 43500 w 42691"/>
                <a:gd name="connsiteY22" fmla="*/ 48875 h 55229"/>
                <a:gd name="connsiteX23" fmla="*/ 44565 w 42691"/>
                <a:gd name="connsiteY23" fmla="*/ 54134 h 55229"/>
                <a:gd name="connsiteX24" fmla="*/ 18906 w 42691"/>
                <a:gd name="connsiteY24" fmla="*/ 49897 h 55229"/>
                <a:gd name="connsiteX25" fmla="*/ 30128 w 42691"/>
                <a:gd name="connsiteY25" fmla="*/ 46937 h 55229"/>
                <a:gd name="connsiteX26" fmla="*/ 37155 w 42691"/>
                <a:gd name="connsiteY26" fmla="*/ 39335 h 55229"/>
                <a:gd name="connsiteX27" fmla="*/ 37155 w 42691"/>
                <a:gd name="connsiteY27" fmla="*/ 28220 h 55229"/>
                <a:gd name="connsiteX28" fmla="*/ 25315 w 42691"/>
                <a:gd name="connsiteY28" fmla="*/ 28220 h 55229"/>
                <a:gd name="connsiteX29" fmla="*/ 12539 w 42691"/>
                <a:gd name="connsiteY29" fmla="*/ 31627 h 55229"/>
                <a:gd name="connsiteX30" fmla="*/ 7748 w 42691"/>
                <a:gd name="connsiteY30" fmla="*/ 40144 h 55229"/>
                <a:gd name="connsiteX31" fmla="*/ 10729 w 42691"/>
                <a:gd name="connsiteY31" fmla="*/ 47192 h 55229"/>
                <a:gd name="connsiteX32" fmla="*/ 18949 w 42691"/>
                <a:gd name="connsiteY32" fmla="*/ 49918 h 55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2691" h="55229">
                  <a:moveTo>
                    <a:pt x="38241" y="54155"/>
                  </a:moveTo>
                  <a:cubicBezTo>
                    <a:pt x="37879" y="52618"/>
                    <a:pt x="37602" y="51059"/>
                    <a:pt x="37410" y="49492"/>
                  </a:cubicBezTo>
                  <a:cubicBezTo>
                    <a:pt x="37240" y="48172"/>
                    <a:pt x="37155" y="46841"/>
                    <a:pt x="37155" y="45510"/>
                  </a:cubicBezTo>
                  <a:cubicBezTo>
                    <a:pt x="35089" y="48389"/>
                    <a:pt x="32406" y="50761"/>
                    <a:pt x="29297" y="52452"/>
                  </a:cubicBezTo>
                  <a:cubicBezTo>
                    <a:pt x="25912" y="54309"/>
                    <a:pt x="22100" y="55256"/>
                    <a:pt x="18225" y="55199"/>
                  </a:cubicBezTo>
                  <a:cubicBezTo>
                    <a:pt x="13817" y="55465"/>
                    <a:pt x="9473" y="53981"/>
                    <a:pt x="6151" y="51068"/>
                  </a:cubicBezTo>
                  <a:cubicBezTo>
                    <a:pt x="3234" y="48153"/>
                    <a:pt x="1680" y="44137"/>
                    <a:pt x="1893" y="40017"/>
                  </a:cubicBezTo>
                  <a:cubicBezTo>
                    <a:pt x="1829" y="35234"/>
                    <a:pt x="4235" y="30760"/>
                    <a:pt x="8281" y="28199"/>
                  </a:cubicBezTo>
                  <a:cubicBezTo>
                    <a:pt x="13434" y="25013"/>
                    <a:pt x="19417" y="23467"/>
                    <a:pt x="25465" y="23770"/>
                  </a:cubicBezTo>
                  <a:lnTo>
                    <a:pt x="37219" y="23770"/>
                  </a:lnTo>
                  <a:lnTo>
                    <a:pt x="37219" y="17190"/>
                  </a:lnTo>
                  <a:cubicBezTo>
                    <a:pt x="37389" y="13811"/>
                    <a:pt x="36047" y="10529"/>
                    <a:pt x="33556" y="8247"/>
                  </a:cubicBezTo>
                  <a:cubicBezTo>
                    <a:pt x="30660" y="5926"/>
                    <a:pt x="27019" y="4763"/>
                    <a:pt x="23314" y="4989"/>
                  </a:cubicBezTo>
                  <a:cubicBezTo>
                    <a:pt x="19652" y="4848"/>
                    <a:pt x="16074" y="5943"/>
                    <a:pt x="13114" y="8098"/>
                  </a:cubicBezTo>
                  <a:cubicBezTo>
                    <a:pt x="10602" y="9788"/>
                    <a:pt x="9068" y="12618"/>
                    <a:pt x="9047" y="15657"/>
                  </a:cubicBezTo>
                  <a:lnTo>
                    <a:pt x="3639" y="15657"/>
                  </a:lnTo>
                  <a:lnTo>
                    <a:pt x="3639" y="15359"/>
                  </a:lnTo>
                  <a:cubicBezTo>
                    <a:pt x="3575" y="11130"/>
                    <a:pt x="5598" y="7144"/>
                    <a:pt x="9068" y="4712"/>
                  </a:cubicBezTo>
                  <a:cubicBezTo>
                    <a:pt x="13221" y="1477"/>
                    <a:pt x="18395" y="-184"/>
                    <a:pt x="23654" y="27"/>
                  </a:cubicBezTo>
                  <a:cubicBezTo>
                    <a:pt x="28765" y="-230"/>
                    <a:pt x="33790" y="1358"/>
                    <a:pt x="37815" y="4499"/>
                  </a:cubicBezTo>
                  <a:cubicBezTo>
                    <a:pt x="41477" y="7701"/>
                    <a:pt x="43458" y="12416"/>
                    <a:pt x="43181" y="17275"/>
                  </a:cubicBezTo>
                  <a:lnTo>
                    <a:pt x="43181" y="43424"/>
                  </a:lnTo>
                  <a:cubicBezTo>
                    <a:pt x="43181" y="45246"/>
                    <a:pt x="43287" y="47065"/>
                    <a:pt x="43500" y="48875"/>
                  </a:cubicBezTo>
                  <a:cubicBezTo>
                    <a:pt x="43713" y="50653"/>
                    <a:pt x="44075" y="52411"/>
                    <a:pt x="44565" y="54134"/>
                  </a:cubicBezTo>
                  <a:close/>
                  <a:moveTo>
                    <a:pt x="18906" y="49897"/>
                  </a:moveTo>
                  <a:cubicBezTo>
                    <a:pt x="22846" y="49978"/>
                    <a:pt x="26742" y="48951"/>
                    <a:pt x="30128" y="46937"/>
                  </a:cubicBezTo>
                  <a:cubicBezTo>
                    <a:pt x="33173" y="45150"/>
                    <a:pt x="35622" y="42506"/>
                    <a:pt x="37155" y="39335"/>
                  </a:cubicBezTo>
                  <a:lnTo>
                    <a:pt x="37155" y="28220"/>
                  </a:lnTo>
                  <a:lnTo>
                    <a:pt x="25315" y="28220"/>
                  </a:lnTo>
                  <a:cubicBezTo>
                    <a:pt x="20801" y="27996"/>
                    <a:pt x="16330" y="29187"/>
                    <a:pt x="12539" y="31627"/>
                  </a:cubicBezTo>
                  <a:cubicBezTo>
                    <a:pt x="9579" y="33458"/>
                    <a:pt x="7791" y="36671"/>
                    <a:pt x="7748" y="40144"/>
                  </a:cubicBezTo>
                  <a:cubicBezTo>
                    <a:pt x="7663" y="42817"/>
                    <a:pt x="8749" y="45393"/>
                    <a:pt x="10729" y="47192"/>
                  </a:cubicBezTo>
                  <a:cubicBezTo>
                    <a:pt x="13008" y="49124"/>
                    <a:pt x="15968" y="50099"/>
                    <a:pt x="18949" y="4991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1" name="Dowolny kształt: kształt 110">
              <a:extLst>
                <a:ext uri="{FF2B5EF4-FFF2-40B4-BE49-F238E27FC236}">
                  <a16:creationId xmlns:a16="http://schemas.microsoft.com/office/drawing/2014/main" id="{8810DB80-B596-EC39-8F37-B7AC3A9E7F23}"/>
                </a:ext>
              </a:extLst>
            </p:cNvPr>
            <p:cNvSpPr/>
            <p:nvPr/>
          </p:nvSpPr>
          <p:spPr>
            <a:xfrm>
              <a:off x="1054006" y="698515"/>
              <a:ext cx="55365" cy="73720"/>
            </a:xfrm>
            <a:custGeom>
              <a:avLst/>
              <a:gdLst>
                <a:gd name="connsiteX0" fmla="*/ 42876 w 55365"/>
                <a:gd name="connsiteY0" fmla="*/ 53965 h 73720"/>
                <a:gd name="connsiteX1" fmla="*/ 39958 w 55365"/>
                <a:gd name="connsiteY1" fmla="*/ 47322 h 73720"/>
                <a:gd name="connsiteX2" fmla="*/ 29695 w 55365"/>
                <a:gd name="connsiteY2" fmla="*/ 42616 h 73720"/>
                <a:gd name="connsiteX3" fmla="*/ 10382 w 55365"/>
                <a:gd name="connsiteY3" fmla="*/ 33864 h 73720"/>
                <a:gd name="connsiteX4" fmla="*/ 3845 w 55365"/>
                <a:gd name="connsiteY4" fmla="*/ 19981 h 73720"/>
                <a:gd name="connsiteX5" fmla="*/ 11340 w 55365"/>
                <a:gd name="connsiteY5" fmla="*/ 5608 h 73720"/>
                <a:gd name="connsiteX6" fmla="*/ 30504 w 55365"/>
                <a:gd name="connsiteY6" fmla="*/ 29 h 73720"/>
                <a:gd name="connsiteX7" fmla="*/ 49668 w 55365"/>
                <a:gd name="connsiteY7" fmla="*/ 6289 h 73720"/>
                <a:gd name="connsiteX8" fmla="*/ 56844 w 55365"/>
                <a:gd name="connsiteY8" fmla="*/ 21748 h 73720"/>
                <a:gd name="connsiteX9" fmla="*/ 56844 w 55365"/>
                <a:gd name="connsiteY9" fmla="*/ 22046 h 73720"/>
                <a:gd name="connsiteX10" fmla="*/ 42876 w 55365"/>
                <a:gd name="connsiteY10" fmla="*/ 22046 h 73720"/>
                <a:gd name="connsiteX11" fmla="*/ 39554 w 55365"/>
                <a:gd name="connsiteY11" fmla="*/ 14018 h 73720"/>
                <a:gd name="connsiteX12" fmla="*/ 30248 w 55365"/>
                <a:gd name="connsiteY12" fmla="*/ 10931 h 73720"/>
                <a:gd name="connsiteX13" fmla="*/ 21348 w 55365"/>
                <a:gd name="connsiteY13" fmla="*/ 13486 h 73720"/>
                <a:gd name="connsiteX14" fmla="*/ 18197 w 55365"/>
                <a:gd name="connsiteY14" fmla="*/ 20045 h 73720"/>
                <a:gd name="connsiteX15" fmla="*/ 21561 w 55365"/>
                <a:gd name="connsiteY15" fmla="*/ 26007 h 73720"/>
                <a:gd name="connsiteX16" fmla="*/ 33187 w 55365"/>
                <a:gd name="connsiteY16" fmla="*/ 30947 h 73720"/>
                <a:gd name="connsiteX17" fmla="*/ 51138 w 55365"/>
                <a:gd name="connsiteY17" fmla="*/ 39656 h 73720"/>
                <a:gd name="connsiteX18" fmla="*/ 57227 w 55365"/>
                <a:gd name="connsiteY18" fmla="*/ 53859 h 73720"/>
                <a:gd name="connsiteX19" fmla="*/ 49988 w 55365"/>
                <a:gd name="connsiteY19" fmla="*/ 68381 h 73720"/>
                <a:gd name="connsiteX20" fmla="*/ 30823 w 55365"/>
                <a:gd name="connsiteY20" fmla="*/ 73683 h 73720"/>
                <a:gd name="connsiteX21" fmla="*/ 10424 w 55365"/>
                <a:gd name="connsiteY21" fmla="*/ 67657 h 73720"/>
                <a:gd name="connsiteX22" fmla="*/ 1907 w 55365"/>
                <a:gd name="connsiteY22" fmla="*/ 50771 h 73720"/>
                <a:gd name="connsiteX23" fmla="*/ 1907 w 55365"/>
                <a:gd name="connsiteY23" fmla="*/ 50473 h 73720"/>
                <a:gd name="connsiteX24" fmla="*/ 15854 w 55365"/>
                <a:gd name="connsiteY24" fmla="*/ 50473 h 73720"/>
                <a:gd name="connsiteX25" fmla="*/ 19772 w 55365"/>
                <a:gd name="connsiteY25" fmla="*/ 59842 h 73720"/>
                <a:gd name="connsiteX26" fmla="*/ 30653 w 55365"/>
                <a:gd name="connsiteY26" fmla="*/ 62823 h 73720"/>
                <a:gd name="connsiteX27" fmla="*/ 39618 w 55365"/>
                <a:gd name="connsiteY27" fmla="*/ 60417 h 73720"/>
                <a:gd name="connsiteX28" fmla="*/ 42705 w 55365"/>
                <a:gd name="connsiteY28" fmla="*/ 54029 h 73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365" h="73720">
                  <a:moveTo>
                    <a:pt x="42876" y="53965"/>
                  </a:moveTo>
                  <a:cubicBezTo>
                    <a:pt x="42961" y="51423"/>
                    <a:pt x="41896" y="48978"/>
                    <a:pt x="39958" y="47322"/>
                  </a:cubicBezTo>
                  <a:cubicBezTo>
                    <a:pt x="36871" y="45113"/>
                    <a:pt x="33379" y="43516"/>
                    <a:pt x="29695" y="42616"/>
                  </a:cubicBezTo>
                  <a:cubicBezTo>
                    <a:pt x="22775" y="40891"/>
                    <a:pt x="16237" y="37925"/>
                    <a:pt x="10382" y="33864"/>
                  </a:cubicBezTo>
                  <a:cubicBezTo>
                    <a:pt x="6059" y="30581"/>
                    <a:pt x="3632" y="25398"/>
                    <a:pt x="3845" y="19981"/>
                  </a:cubicBezTo>
                  <a:cubicBezTo>
                    <a:pt x="3781" y="14238"/>
                    <a:pt x="6591" y="8842"/>
                    <a:pt x="11340" y="5608"/>
                  </a:cubicBezTo>
                  <a:cubicBezTo>
                    <a:pt x="16940" y="1696"/>
                    <a:pt x="23669" y="-263"/>
                    <a:pt x="30504" y="29"/>
                  </a:cubicBezTo>
                  <a:cubicBezTo>
                    <a:pt x="37446" y="-265"/>
                    <a:pt x="44238" y="1958"/>
                    <a:pt x="49668" y="6289"/>
                  </a:cubicBezTo>
                  <a:cubicBezTo>
                    <a:pt x="54396" y="9994"/>
                    <a:pt x="57079" y="15743"/>
                    <a:pt x="56844" y="21748"/>
                  </a:cubicBezTo>
                  <a:lnTo>
                    <a:pt x="56844" y="22046"/>
                  </a:lnTo>
                  <a:lnTo>
                    <a:pt x="42876" y="22046"/>
                  </a:lnTo>
                  <a:cubicBezTo>
                    <a:pt x="42982" y="19014"/>
                    <a:pt x="41768" y="16084"/>
                    <a:pt x="39554" y="14018"/>
                  </a:cubicBezTo>
                  <a:cubicBezTo>
                    <a:pt x="36956" y="11836"/>
                    <a:pt x="33634" y="10731"/>
                    <a:pt x="30248" y="10931"/>
                  </a:cubicBezTo>
                  <a:cubicBezTo>
                    <a:pt x="27076" y="10729"/>
                    <a:pt x="23924" y="11631"/>
                    <a:pt x="21348" y="13486"/>
                  </a:cubicBezTo>
                  <a:cubicBezTo>
                    <a:pt x="19325" y="15049"/>
                    <a:pt x="18154" y="17483"/>
                    <a:pt x="18197" y="20045"/>
                  </a:cubicBezTo>
                  <a:cubicBezTo>
                    <a:pt x="18197" y="22485"/>
                    <a:pt x="19474" y="24746"/>
                    <a:pt x="21561" y="26007"/>
                  </a:cubicBezTo>
                  <a:cubicBezTo>
                    <a:pt x="25202" y="28174"/>
                    <a:pt x="29099" y="29835"/>
                    <a:pt x="33187" y="30947"/>
                  </a:cubicBezTo>
                  <a:cubicBezTo>
                    <a:pt x="39746" y="32478"/>
                    <a:pt x="45878" y="35453"/>
                    <a:pt x="51138" y="39656"/>
                  </a:cubicBezTo>
                  <a:cubicBezTo>
                    <a:pt x="55183" y="43237"/>
                    <a:pt x="57419" y="48450"/>
                    <a:pt x="57227" y="53859"/>
                  </a:cubicBezTo>
                  <a:cubicBezTo>
                    <a:pt x="57419" y="59612"/>
                    <a:pt x="54694" y="65074"/>
                    <a:pt x="49988" y="68381"/>
                  </a:cubicBezTo>
                  <a:cubicBezTo>
                    <a:pt x="44324" y="72156"/>
                    <a:pt x="37616" y="74015"/>
                    <a:pt x="30823" y="73683"/>
                  </a:cubicBezTo>
                  <a:cubicBezTo>
                    <a:pt x="23563" y="73847"/>
                    <a:pt x="16429" y="71741"/>
                    <a:pt x="10424" y="67657"/>
                  </a:cubicBezTo>
                  <a:cubicBezTo>
                    <a:pt x="4760" y="63969"/>
                    <a:pt x="1502" y="57521"/>
                    <a:pt x="1907" y="50771"/>
                  </a:cubicBezTo>
                  <a:lnTo>
                    <a:pt x="1907" y="50473"/>
                  </a:lnTo>
                  <a:lnTo>
                    <a:pt x="15854" y="50473"/>
                  </a:lnTo>
                  <a:cubicBezTo>
                    <a:pt x="15556" y="54046"/>
                    <a:pt x="17025" y="57540"/>
                    <a:pt x="19772" y="59842"/>
                  </a:cubicBezTo>
                  <a:cubicBezTo>
                    <a:pt x="22966" y="61997"/>
                    <a:pt x="26799" y="63045"/>
                    <a:pt x="30653" y="62823"/>
                  </a:cubicBezTo>
                  <a:cubicBezTo>
                    <a:pt x="33826" y="63032"/>
                    <a:pt x="36977" y="62184"/>
                    <a:pt x="39618" y="60417"/>
                  </a:cubicBezTo>
                  <a:cubicBezTo>
                    <a:pt x="41619" y="58909"/>
                    <a:pt x="42769" y="56531"/>
                    <a:pt x="42705" y="54029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2" name="Dowolny kształt: kształt 111">
              <a:extLst>
                <a:ext uri="{FF2B5EF4-FFF2-40B4-BE49-F238E27FC236}">
                  <a16:creationId xmlns:a16="http://schemas.microsoft.com/office/drawing/2014/main" id="{B30A691E-D2FF-23E7-00B1-95591A2D577B}"/>
                </a:ext>
              </a:extLst>
            </p:cNvPr>
            <p:cNvSpPr/>
            <p:nvPr/>
          </p:nvSpPr>
          <p:spPr>
            <a:xfrm>
              <a:off x="1114023" y="704932"/>
              <a:ext cx="31940" cy="67297"/>
            </a:xfrm>
            <a:custGeom>
              <a:avLst/>
              <a:gdLst>
                <a:gd name="connsiteX0" fmla="*/ 24018 w 31940"/>
                <a:gd name="connsiteY0" fmla="*/ 0 h 67297"/>
                <a:gd name="connsiteX1" fmla="*/ 24018 w 31940"/>
                <a:gd name="connsiteY1" fmla="*/ 13032 h 67297"/>
                <a:gd name="connsiteX2" fmla="*/ 32983 w 31940"/>
                <a:gd name="connsiteY2" fmla="*/ 13032 h 67297"/>
                <a:gd name="connsiteX3" fmla="*/ 32983 w 31940"/>
                <a:gd name="connsiteY3" fmla="*/ 23104 h 67297"/>
                <a:gd name="connsiteX4" fmla="*/ 24018 w 31940"/>
                <a:gd name="connsiteY4" fmla="*/ 23104 h 67297"/>
                <a:gd name="connsiteX5" fmla="*/ 24018 w 31940"/>
                <a:gd name="connsiteY5" fmla="*/ 50210 h 67297"/>
                <a:gd name="connsiteX6" fmla="*/ 25317 w 31940"/>
                <a:gd name="connsiteY6" fmla="*/ 54618 h 67297"/>
                <a:gd name="connsiteX7" fmla="*/ 28746 w 31940"/>
                <a:gd name="connsiteY7" fmla="*/ 55960 h 67297"/>
                <a:gd name="connsiteX8" fmla="*/ 30704 w 31940"/>
                <a:gd name="connsiteY8" fmla="*/ 55832 h 67297"/>
                <a:gd name="connsiteX9" fmla="*/ 32578 w 31940"/>
                <a:gd name="connsiteY9" fmla="*/ 55406 h 67297"/>
                <a:gd name="connsiteX10" fmla="*/ 33813 w 31940"/>
                <a:gd name="connsiteY10" fmla="*/ 65797 h 67297"/>
                <a:gd name="connsiteX11" fmla="*/ 29555 w 31940"/>
                <a:gd name="connsiteY11" fmla="*/ 66904 h 67297"/>
                <a:gd name="connsiteX12" fmla="*/ 25083 w 31940"/>
                <a:gd name="connsiteY12" fmla="*/ 67266 h 67297"/>
                <a:gd name="connsiteX13" fmla="*/ 13648 w 31940"/>
                <a:gd name="connsiteY13" fmla="*/ 63178 h 67297"/>
                <a:gd name="connsiteX14" fmla="*/ 9645 w 31940"/>
                <a:gd name="connsiteY14" fmla="*/ 50253 h 67297"/>
                <a:gd name="connsiteX15" fmla="*/ 9645 w 31940"/>
                <a:gd name="connsiteY15" fmla="*/ 23104 h 67297"/>
                <a:gd name="connsiteX16" fmla="*/ 1873 w 31940"/>
                <a:gd name="connsiteY16" fmla="*/ 23104 h 67297"/>
                <a:gd name="connsiteX17" fmla="*/ 1873 w 31940"/>
                <a:gd name="connsiteY17" fmla="*/ 13032 h 67297"/>
                <a:gd name="connsiteX18" fmla="*/ 9645 w 31940"/>
                <a:gd name="connsiteY18" fmla="*/ 13032 h 67297"/>
                <a:gd name="connsiteX19" fmla="*/ 9645 w 31940"/>
                <a:gd name="connsiteY19" fmla="*/ 0 h 67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940" h="67297">
                  <a:moveTo>
                    <a:pt x="24018" y="0"/>
                  </a:moveTo>
                  <a:lnTo>
                    <a:pt x="24018" y="13032"/>
                  </a:lnTo>
                  <a:lnTo>
                    <a:pt x="32983" y="13032"/>
                  </a:lnTo>
                  <a:lnTo>
                    <a:pt x="32983" y="23104"/>
                  </a:lnTo>
                  <a:lnTo>
                    <a:pt x="24018" y="23104"/>
                  </a:lnTo>
                  <a:lnTo>
                    <a:pt x="24018" y="50210"/>
                  </a:lnTo>
                  <a:cubicBezTo>
                    <a:pt x="23869" y="51792"/>
                    <a:pt x="24338" y="53370"/>
                    <a:pt x="25317" y="54618"/>
                  </a:cubicBezTo>
                  <a:cubicBezTo>
                    <a:pt x="26212" y="55532"/>
                    <a:pt x="27468" y="56019"/>
                    <a:pt x="28746" y="55960"/>
                  </a:cubicBezTo>
                  <a:cubicBezTo>
                    <a:pt x="29406" y="55966"/>
                    <a:pt x="30066" y="55923"/>
                    <a:pt x="30704" y="55832"/>
                  </a:cubicBezTo>
                  <a:cubicBezTo>
                    <a:pt x="31343" y="55732"/>
                    <a:pt x="31961" y="55591"/>
                    <a:pt x="32578" y="55406"/>
                  </a:cubicBezTo>
                  <a:lnTo>
                    <a:pt x="33813" y="65797"/>
                  </a:lnTo>
                  <a:cubicBezTo>
                    <a:pt x="32429" y="66268"/>
                    <a:pt x="31003" y="66638"/>
                    <a:pt x="29555" y="66904"/>
                  </a:cubicBezTo>
                  <a:cubicBezTo>
                    <a:pt x="28085" y="67151"/>
                    <a:pt x="26574" y="67273"/>
                    <a:pt x="25083" y="67266"/>
                  </a:cubicBezTo>
                  <a:cubicBezTo>
                    <a:pt x="20867" y="67535"/>
                    <a:pt x="16736" y="66057"/>
                    <a:pt x="13648" y="63178"/>
                  </a:cubicBezTo>
                  <a:cubicBezTo>
                    <a:pt x="10987" y="60474"/>
                    <a:pt x="9645" y="56151"/>
                    <a:pt x="9645" y="50253"/>
                  </a:cubicBezTo>
                  <a:lnTo>
                    <a:pt x="9645" y="23104"/>
                  </a:lnTo>
                  <a:lnTo>
                    <a:pt x="1873" y="23104"/>
                  </a:lnTo>
                  <a:lnTo>
                    <a:pt x="1873" y="13032"/>
                  </a:lnTo>
                  <a:lnTo>
                    <a:pt x="9645" y="13032"/>
                  </a:lnTo>
                  <a:lnTo>
                    <a:pt x="9645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3" name="Dowolny kształt: kształt 112">
              <a:extLst>
                <a:ext uri="{FF2B5EF4-FFF2-40B4-BE49-F238E27FC236}">
                  <a16:creationId xmlns:a16="http://schemas.microsoft.com/office/drawing/2014/main" id="{8AAA7E65-BA20-FA93-EED7-E177797AB1F8}"/>
                </a:ext>
              </a:extLst>
            </p:cNvPr>
            <p:cNvSpPr/>
            <p:nvPr/>
          </p:nvSpPr>
          <p:spPr>
            <a:xfrm>
              <a:off x="1154332" y="716940"/>
              <a:ext cx="29512" cy="54214"/>
            </a:xfrm>
            <a:custGeom>
              <a:avLst/>
              <a:gdLst>
                <a:gd name="connsiteX0" fmla="*/ 29853 w 29512"/>
                <a:gd name="connsiteY0" fmla="*/ 13374 h 54214"/>
                <a:gd name="connsiteX1" fmla="*/ 24593 w 29512"/>
                <a:gd name="connsiteY1" fmla="*/ 13225 h 54214"/>
                <a:gd name="connsiteX2" fmla="*/ 19334 w 29512"/>
                <a:gd name="connsiteY2" fmla="*/ 14545 h 54214"/>
                <a:gd name="connsiteX3" fmla="*/ 16182 w 29512"/>
                <a:gd name="connsiteY3" fmla="*/ 18272 h 54214"/>
                <a:gd name="connsiteX4" fmla="*/ 16182 w 29512"/>
                <a:gd name="connsiteY4" fmla="*/ 54215 h 54214"/>
                <a:gd name="connsiteX5" fmla="*/ 1873 w 29512"/>
                <a:gd name="connsiteY5" fmla="*/ 54215 h 54214"/>
                <a:gd name="connsiteX6" fmla="*/ 1873 w 29512"/>
                <a:gd name="connsiteY6" fmla="*/ 981 h 54214"/>
                <a:gd name="connsiteX7" fmla="*/ 15203 w 29512"/>
                <a:gd name="connsiteY7" fmla="*/ 981 h 54214"/>
                <a:gd name="connsiteX8" fmla="*/ 15842 w 29512"/>
                <a:gd name="connsiteY8" fmla="*/ 8838 h 54214"/>
                <a:gd name="connsiteX9" fmla="*/ 20697 w 29512"/>
                <a:gd name="connsiteY9" fmla="*/ 2323 h 54214"/>
                <a:gd name="connsiteX10" fmla="*/ 27553 w 29512"/>
                <a:gd name="connsiteY10" fmla="*/ 2 h 54214"/>
                <a:gd name="connsiteX11" fmla="*/ 29533 w 29512"/>
                <a:gd name="connsiteY11" fmla="*/ 172 h 54214"/>
                <a:gd name="connsiteX12" fmla="*/ 31386 w 29512"/>
                <a:gd name="connsiteY12" fmla="*/ 577 h 54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512" h="54214">
                  <a:moveTo>
                    <a:pt x="29853" y="13374"/>
                  </a:moveTo>
                  <a:lnTo>
                    <a:pt x="24593" y="13225"/>
                  </a:lnTo>
                  <a:cubicBezTo>
                    <a:pt x="22741" y="13144"/>
                    <a:pt x="20931" y="13604"/>
                    <a:pt x="19334" y="14545"/>
                  </a:cubicBezTo>
                  <a:cubicBezTo>
                    <a:pt x="17929" y="15446"/>
                    <a:pt x="16843" y="16743"/>
                    <a:pt x="16182" y="18272"/>
                  </a:cubicBezTo>
                  <a:lnTo>
                    <a:pt x="16182" y="54215"/>
                  </a:lnTo>
                  <a:lnTo>
                    <a:pt x="1873" y="54215"/>
                  </a:lnTo>
                  <a:lnTo>
                    <a:pt x="1873" y="981"/>
                  </a:lnTo>
                  <a:lnTo>
                    <a:pt x="15203" y="981"/>
                  </a:lnTo>
                  <a:lnTo>
                    <a:pt x="15842" y="8838"/>
                  </a:lnTo>
                  <a:cubicBezTo>
                    <a:pt x="16907" y="6302"/>
                    <a:pt x="18567" y="4067"/>
                    <a:pt x="20697" y="2323"/>
                  </a:cubicBezTo>
                  <a:cubicBezTo>
                    <a:pt x="22656" y="781"/>
                    <a:pt x="25062" y="-39"/>
                    <a:pt x="27553" y="2"/>
                  </a:cubicBezTo>
                  <a:cubicBezTo>
                    <a:pt x="28213" y="0"/>
                    <a:pt x="28874" y="57"/>
                    <a:pt x="29533" y="172"/>
                  </a:cubicBezTo>
                  <a:cubicBezTo>
                    <a:pt x="30151" y="278"/>
                    <a:pt x="30747" y="428"/>
                    <a:pt x="31386" y="577"/>
                  </a:cubicBez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4" name="Dowolny kształt: kształt 113">
              <a:extLst>
                <a:ext uri="{FF2B5EF4-FFF2-40B4-BE49-F238E27FC236}">
                  <a16:creationId xmlns:a16="http://schemas.microsoft.com/office/drawing/2014/main" id="{528EC9E7-BD98-5D4B-9CCA-794FEF1804D2}"/>
                </a:ext>
              </a:extLst>
            </p:cNvPr>
            <p:cNvSpPr/>
            <p:nvPr/>
          </p:nvSpPr>
          <p:spPr>
            <a:xfrm>
              <a:off x="1187783" y="716961"/>
              <a:ext cx="46711" cy="55259"/>
            </a:xfrm>
            <a:custGeom>
              <a:avLst/>
              <a:gdLst>
                <a:gd name="connsiteX0" fmla="*/ 27171 w 46711"/>
                <a:gd name="connsiteY0" fmla="*/ 55237 h 55259"/>
                <a:gd name="connsiteX1" fmla="*/ 8773 w 46711"/>
                <a:gd name="connsiteY1" fmla="*/ 47869 h 55259"/>
                <a:gd name="connsiteX2" fmla="*/ 1895 w 46711"/>
                <a:gd name="connsiteY2" fmla="*/ 29131 h 55259"/>
                <a:gd name="connsiteX3" fmla="*/ 1895 w 46711"/>
                <a:gd name="connsiteY3" fmla="*/ 27151 h 55259"/>
                <a:gd name="connsiteX4" fmla="*/ 8411 w 46711"/>
                <a:gd name="connsiteY4" fmla="*/ 7646 h 55259"/>
                <a:gd name="connsiteX5" fmla="*/ 25893 w 46711"/>
                <a:gd name="connsiteY5" fmla="*/ 23 h 55259"/>
                <a:gd name="connsiteX6" fmla="*/ 42609 w 46711"/>
                <a:gd name="connsiteY6" fmla="*/ 6411 h 55259"/>
                <a:gd name="connsiteX7" fmla="*/ 48550 w 46711"/>
                <a:gd name="connsiteY7" fmla="*/ 23957 h 55259"/>
                <a:gd name="connsiteX8" fmla="*/ 48550 w 46711"/>
                <a:gd name="connsiteY8" fmla="*/ 31772 h 55259"/>
                <a:gd name="connsiteX9" fmla="*/ 16801 w 46711"/>
                <a:gd name="connsiteY9" fmla="*/ 31772 h 55259"/>
                <a:gd name="connsiteX10" fmla="*/ 16801 w 46711"/>
                <a:gd name="connsiteY10" fmla="*/ 32070 h 55259"/>
                <a:gd name="connsiteX11" fmla="*/ 20314 w 46711"/>
                <a:gd name="connsiteY11" fmla="*/ 40694 h 55259"/>
                <a:gd name="connsiteX12" fmla="*/ 28832 w 46711"/>
                <a:gd name="connsiteY12" fmla="*/ 44058 h 55259"/>
                <a:gd name="connsiteX13" fmla="*/ 36732 w 46711"/>
                <a:gd name="connsiteY13" fmla="*/ 43100 h 55259"/>
                <a:gd name="connsiteX14" fmla="*/ 43631 w 46711"/>
                <a:gd name="connsiteY14" fmla="*/ 40076 h 55259"/>
                <a:gd name="connsiteX15" fmla="*/ 47506 w 46711"/>
                <a:gd name="connsiteY15" fmla="*/ 48955 h 55259"/>
                <a:gd name="connsiteX16" fmla="*/ 38989 w 46711"/>
                <a:gd name="connsiteY16" fmla="*/ 53384 h 55259"/>
                <a:gd name="connsiteX17" fmla="*/ 27277 w 46711"/>
                <a:gd name="connsiteY17" fmla="*/ 55131 h 55259"/>
                <a:gd name="connsiteX18" fmla="*/ 26000 w 46711"/>
                <a:gd name="connsiteY18" fmla="*/ 10968 h 55259"/>
                <a:gd name="connsiteX19" fmla="*/ 19718 w 46711"/>
                <a:gd name="connsiteY19" fmla="*/ 14013 h 55259"/>
                <a:gd name="connsiteX20" fmla="*/ 16865 w 46711"/>
                <a:gd name="connsiteY20" fmla="*/ 22040 h 55259"/>
                <a:gd name="connsiteX21" fmla="*/ 16993 w 46711"/>
                <a:gd name="connsiteY21" fmla="*/ 22275 h 55259"/>
                <a:gd name="connsiteX22" fmla="*/ 34602 w 46711"/>
                <a:gd name="connsiteY22" fmla="*/ 22275 h 55259"/>
                <a:gd name="connsiteX23" fmla="*/ 34602 w 46711"/>
                <a:gd name="connsiteY23" fmla="*/ 20997 h 55259"/>
                <a:gd name="connsiteX24" fmla="*/ 32473 w 46711"/>
                <a:gd name="connsiteY24" fmla="*/ 13715 h 55259"/>
                <a:gd name="connsiteX25" fmla="*/ 26085 w 46711"/>
                <a:gd name="connsiteY25" fmla="*/ 10968 h 5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6711" h="55259">
                  <a:moveTo>
                    <a:pt x="27171" y="55237"/>
                  </a:moveTo>
                  <a:cubicBezTo>
                    <a:pt x="20272" y="55537"/>
                    <a:pt x="13564" y="52854"/>
                    <a:pt x="8773" y="47869"/>
                  </a:cubicBezTo>
                  <a:cubicBezTo>
                    <a:pt x="4110" y="42763"/>
                    <a:pt x="1640" y="36037"/>
                    <a:pt x="1895" y="29131"/>
                  </a:cubicBezTo>
                  <a:lnTo>
                    <a:pt x="1895" y="27151"/>
                  </a:lnTo>
                  <a:cubicBezTo>
                    <a:pt x="1619" y="20073"/>
                    <a:pt x="3940" y="13135"/>
                    <a:pt x="8411" y="7646"/>
                  </a:cubicBezTo>
                  <a:cubicBezTo>
                    <a:pt x="12734" y="2531"/>
                    <a:pt x="19207" y="-284"/>
                    <a:pt x="25893" y="23"/>
                  </a:cubicBezTo>
                  <a:cubicBezTo>
                    <a:pt x="33069" y="23"/>
                    <a:pt x="38669" y="2152"/>
                    <a:pt x="42609" y="6411"/>
                  </a:cubicBezTo>
                  <a:cubicBezTo>
                    <a:pt x="46761" y="11283"/>
                    <a:pt x="48890" y="17562"/>
                    <a:pt x="48550" y="23957"/>
                  </a:cubicBezTo>
                  <a:lnTo>
                    <a:pt x="48550" y="31772"/>
                  </a:lnTo>
                  <a:lnTo>
                    <a:pt x="16801" y="31772"/>
                  </a:lnTo>
                  <a:lnTo>
                    <a:pt x="16801" y="32070"/>
                  </a:lnTo>
                  <a:cubicBezTo>
                    <a:pt x="16950" y="35262"/>
                    <a:pt x="18185" y="38304"/>
                    <a:pt x="20314" y="40694"/>
                  </a:cubicBezTo>
                  <a:cubicBezTo>
                    <a:pt x="22529" y="42991"/>
                    <a:pt x="25638" y="44218"/>
                    <a:pt x="28832" y="44058"/>
                  </a:cubicBezTo>
                  <a:cubicBezTo>
                    <a:pt x="31493" y="44124"/>
                    <a:pt x="34155" y="43800"/>
                    <a:pt x="36732" y="43100"/>
                  </a:cubicBezTo>
                  <a:cubicBezTo>
                    <a:pt x="39138" y="42337"/>
                    <a:pt x="41438" y="41324"/>
                    <a:pt x="43631" y="40076"/>
                  </a:cubicBezTo>
                  <a:lnTo>
                    <a:pt x="47506" y="48955"/>
                  </a:lnTo>
                  <a:cubicBezTo>
                    <a:pt x="44951" y="50938"/>
                    <a:pt x="42076" y="52439"/>
                    <a:pt x="38989" y="53384"/>
                  </a:cubicBezTo>
                  <a:cubicBezTo>
                    <a:pt x="35198" y="54583"/>
                    <a:pt x="31259" y="55173"/>
                    <a:pt x="27277" y="55131"/>
                  </a:cubicBezTo>
                  <a:moveTo>
                    <a:pt x="26000" y="10968"/>
                  </a:moveTo>
                  <a:cubicBezTo>
                    <a:pt x="23530" y="10878"/>
                    <a:pt x="21187" y="12020"/>
                    <a:pt x="19718" y="14013"/>
                  </a:cubicBezTo>
                  <a:cubicBezTo>
                    <a:pt x="18057" y="16378"/>
                    <a:pt x="17078" y="19155"/>
                    <a:pt x="16865" y="22040"/>
                  </a:cubicBezTo>
                  <a:lnTo>
                    <a:pt x="16993" y="22275"/>
                  </a:lnTo>
                  <a:lnTo>
                    <a:pt x="34602" y="22275"/>
                  </a:lnTo>
                  <a:lnTo>
                    <a:pt x="34602" y="20997"/>
                  </a:lnTo>
                  <a:cubicBezTo>
                    <a:pt x="34751" y="18397"/>
                    <a:pt x="33985" y="15829"/>
                    <a:pt x="32473" y="13715"/>
                  </a:cubicBezTo>
                  <a:cubicBezTo>
                    <a:pt x="30897" y="11837"/>
                    <a:pt x="28534" y="10817"/>
                    <a:pt x="26085" y="1096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5" name="Dowolny kształt: kształt 114">
              <a:extLst>
                <a:ext uri="{FF2B5EF4-FFF2-40B4-BE49-F238E27FC236}">
                  <a16:creationId xmlns:a16="http://schemas.microsoft.com/office/drawing/2014/main" id="{94FA7A2F-998F-10EF-E0D8-6286D4455EE7}"/>
                </a:ext>
              </a:extLst>
            </p:cNvPr>
            <p:cNvSpPr/>
            <p:nvPr/>
          </p:nvSpPr>
          <p:spPr>
            <a:xfrm>
              <a:off x="1238654" y="693392"/>
              <a:ext cx="35539" cy="77762"/>
            </a:xfrm>
            <a:custGeom>
              <a:avLst/>
              <a:gdLst>
                <a:gd name="connsiteX0" fmla="*/ 9795 w 35539"/>
                <a:gd name="connsiteY0" fmla="*/ 77763 h 77762"/>
                <a:gd name="connsiteX1" fmla="*/ 9795 w 35539"/>
                <a:gd name="connsiteY1" fmla="*/ 34643 h 77762"/>
                <a:gd name="connsiteX2" fmla="*/ 1873 w 35539"/>
                <a:gd name="connsiteY2" fmla="*/ 34643 h 77762"/>
                <a:gd name="connsiteX3" fmla="*/ 1873 w 35539"/>
                <a:gd name="connsiteY3" fmla="*/ 24572 h 77762"/>
                <a:gd name="connsiteX4" fmla="*/ 9795 w 35539"/>
                <a:gd name="connsiteY4" fmla="*/ 24572 h 77762"/>
                <a:gd name="connsiteX5" fmla="*/ 9795 w 35539"/>
                <a:gd name="connsiteY5" fmla="*/ 18673 h 77762"/>
                <a:gd name="connsiteX6" fmla="*/ 14947 w 35539"/>
                <a:gd name="connsiteY6" fmla="*/ 4875 h 77762"/>
                <a:gd name="connsiteX7" fmla="*/ 29448 w 35539"/>
                <a:gd name="connsiteY7" fmla="*/ 41 h 77762"/>
                <a:gd name="connsiteX8" fmla="*/ 33154 w 35539"/>
                <a:gd name="connsiteY8" fmla="*/ 297 h 77762"/>
                <a:gd name="connsiteX9" fmla="*/ 37412 w 35539"/>
                <a:gd name="connsiteY9" fmla="*/ 1064 h 77762"/>
                <a:gd name="connsiteX10" fmla="*/ 36177 w 35539"/>
                <a:gd name="connsiteY10" fmla="*/ 11710 h 77762"/>
                <a:gd name="connsiteX11" fmla="*/ 33899 w 35539"/>
                <a:gd name="connsiteY11" fmla="*/ 11370 h 77762"/>
                <a:gd name="connsiteX12" fmla="*/ 31301 w 35539"/>
                <a:gd name="connsiteY12" fmla="*/ 11220 h 77762"/>
                <a:gd name="connsiteX13" fmla="*/ 26020 w 35539"/>
                <a:gd name="connsiteY13" fmla="*/ 13137 h 77762"/>
                <a:gd name="connsiteX14" fmla="*/ 24231 w 35539"/>
                <a:gd name="connsiteY14" fmla="*/ 18652 h 77762"/>
                <a:gd name="connsiteX15" fmla="*/ 24231 w 35539"/>
                <a:gd name="connsiteY15" fmla="*/ 24550 h 77762"/>
                <a:gd name="connsiteX16" fmla="*/ 34878 w 35539"/>
                <a:gd name="connsiteY16" fmla="*/ 24550 h 77762"/>
                <a:gd name="connsiteX17" fmla="*/ 34878 w 35539"/>
                <a:gd name="connsiteY17" fmla="*/ 34622 h 77762"/>
                <a:gd name="connsiteX18" fmla="*/ 24231 w 35539"/>
                <a:gd name="connsiteY18" fmla="*/ 34622 h 77762"/>
                <a:gd name="connsiteX19" fmla="*/ 24231 w 35539"/>
                <a:gd name="connsiteY19" fmla="*/ 77763 h 77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5539" h="77762">
                  <a:moveTo>
                    <a:pt x="9795" y="77763"/>
                  </a:moveTo>
                  <a:lnTo>
                    <a:pt x="9795" y="34643"/>
                  </a:lnTo>
                  <a:lnTo>
                    <a:pt x="1873" y="34643"/>
                  </a:lnTo>
                  <a:lnTo>
                    <a:pt x="1873" y="24572"/>
                  </a:lnTo>
                  <a:lnTo>
                    <a:pt x="9795" y="24572"/>
                  </a:lnTo>
                  <a:lnTo>
                    <a:pt x="9795" y="18673"/>
                  </a:lnTo>
                  <a:cubicBezTo>
                    <a:pt x="9475" y="13550"/>
                    <a:pt x="11349" y="8529"/>
                    <a:pt x="14947" y="4875"/>
                  </a:cubicBezTo>
                  <a:cubicBezTo>
                    <a:pt x="18972" y="1440"/>
                    <a:pt x="24168" y="-295"/>
                    <a:pt x="29448" y="41"/>
                  </a:cubicBezTo>
                  <a:cubicBezTo>
                    <a:pt x="30683" y="44"/>
                    <a:pt x="31918" y="129"/>
                    <a:pt x="33154" y="297"/>
                  </a:cubicBezTo>
                  <a:cubicBezTo>
                    <a:pt x="34431" y="489"/>
                    <a:pt x="35815" y="744"/>
                    <a:pt x="37412" y="1064"/>
                  </a:cubicBezTo>
                  <a:lnTo>
                    <a:pt x="36177" y="11710"/>
                  </a:lnTo>
                  <a:lnTo>
                    <a:pt x="33899" y="11370"/>
                  </a:lnTo>
                  <a:cubicBezTo>
                    <a:pt x="33026" y="11269"/>
                    <a:pt x="32174" y="11220"/>
                    <a:pt x="31301" y="11220"/>
                  </a:cubicBezTo>
                  <a:cubicBezTo>
                    <a:pt x="29342" y="11078"/>
                    <a:pt x="27425" y="11776"/>
                    <a:pt x="26020" y="13137"/>
                  </a:cubicBezTo>
                  <a:cubicBezTo>
                    <a:pt x="24742" y="14676"/>
                    <a:pt x="24104" y="16652"/>
                    <a:pt x="24231" y="18652"/>
                  </a:cubicBezTo>
                  <a:lnTo>
                    <a:pt x="24231" y="24550"/>
                  </a:lnTo>
                  <a:lnTo>
                    <a:pt x="34878" y="24550"/>
                  </a:lnTo>
                  <a:lnTo>
                    <a:pt x="34878" y="34622"/>
                  </a:lnTo>
                  <a:lnTo>
                    <a:pt x="24231" y="34622"/>
                  </a:lnTo>
                  <a:lnTo>
                    <a:pt x="24231" y="77763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6" name="Dowolny kształt: kształt 115">
              <a:extLst>
                <a:ext uri="{FF2B5EF4-FFF2-40B4-BE49-F238E27FC236}">
                  <a16:creationId xmlns:a16="http://schemas.microsoft.com/office/drawing/2014/main" id="{9668E82D-C0E2-3E2D-38B8-8E9848B3EC5E}"/>
                </a:ext>
              </a:extLst>
            </p:cNvPr>
            <p:cNvSpPr/>
            <p:nvPr/>
          </p:nvSpPr>
          <p:spPr>
            <a:xfrm>
              <a:off x="1276130" y="716975"/>
              <a:ext cx="48443" cy="55194"/>
            </a:xfrm>
            <a:custGeom>
              <a:avLst/>
              <a:gdLst>
                <a:gd name="connsiteX0" fmla="*/ 35816 w 48443"/>
                <a:gd name="connsiteY0" fmla="*/ 54201 h 55194"/>
                <a:gd name="connsiteX1" fmla="*/ 34453 w 48443"/>
                <a:gd name="connsiteY1" fmla="*/ 50347 h 55194"/>
                <a:gd name="connsiteX2" fmla="*/ 33644 w 48443"/>
                <a:gd name="connsiteY2" fmla="*/ 46216 h 55194"/>
                <a:gd name="connsiteX3" fmla="*/ 27831 w 48443"/>
                <a:gd name="connsiteY3" fmla="*/ 52604 h 55194"/>
                <a:gd name="connsiteX4" fmla="*/ 19186 w 48443"/>
                <a:gd name="connsiteY4" fmla="*/ 55159 h 55194"/>
                <a:gd name="connsiteX5" fmla="*/ 6409 w 48443"/>
                <a:gd name="connsiteY5" fmla="*/ 50900 h 55194"/>
                <a:gd name="connsiteX6" fmla="*/ 1895 w 48443"/>
                <a:gd name="connsiteY6" fmla="*/ 39168 h 55194"/>
                <a:gd name="connsiteX7" fmla="*/ 7921 w 48443"/>
                <a:gd name="connsiteY7" fmla="*/ 27052 h 55194"/>
                <a:gd name="connsiteX8" fmla="*/ 25489 w 48443"/>
                <a:gd name="connsiteY8" fmla="*/ 22793 h 55194"/>
                <a:gd name="connsiteX9" fmla="*/ 33495 w 48443"/>
                <a:gd name="connsiteY9" fmla="*/ 22793 h 55194"/>
                <a:gd name="connsiteX10" fmla="*/ 33495 w 48443"/>
                <a:gd name="connsiteY10" fmla="*/ 18534 h 55194"/>
                <a:gd name="connsiteX11" fmla="*/ 31493 w 48443"/>
                <a:gd name="connsiteY11" fmla="*/ 12593 h 55194"/>
                <a:gd name="connsiteX12" fmla="*/ 25531 w 48443"/>
                <a:gd name="connsiteY12" fmla="*/ 10464 h 55194"/>
                <a:gd name="connsiteX13" fmla="*/ 20165 w 48443"/>
                <a:gd name="connsiteY13" fmla="*/ 12146 h 55194"/>
                <a:gd name="connsiteX14" fmla="*/ 18270 w 48443"/>
                <a:gd name="connsiteY14" fmla="*/ 16852 h 55194"/>
                <a:gd name="connsiteX15" fmla="*/ 4387 w 48443"/>
                <a:gd name="connsiteY15" fmla="*/ 16852 h 55194"/>
                <a:gd name="connsiteX16" fmla="*/ 4387 w 48443"/>
                <a:gd name="connsiteY16" fmla="*/ 16554 h 55194"/>
                <a:gd name="connsiteX17" fmla="*/ 10242 w 48443"/>
                <a:gd name="connsiteY17" fmla="*/ 4928 h 55194"/>
                <a:gd name="connsiteX18" fmla="*/ 26511 w 48443"/>
                <a:gd name="connsiteY18" fmla="*/ 30 h 55194"/>
                <a:gd name="connsiteX19" fmla="*/ 42012 w 48443"/>
                <a:gd name="connsiteY19" fmla="*/ 4864 h 55194"/>
                <a:gd name="connsiteX20" fmla="*/ 47953 w 48443"/>
                <a:gd name="connsiteY20" fmla="*/ 18662 h 55194"/>
                <a:gd name="connsiteX21" fmla="*/ 47953 w 48443"/>
                <a:gd name="connsiteY21" fmla="*/ 40552 h 55194"/>
                <a:gd name="connsiteX22" fmla="*/ 48528 w 48443"/>
                <a:gd name="connsiteY22" fmla="*/ 47579 h 55194"/>
                <a:gd name="connsiteX23" fmla="*/ 50317 w 48443"/>
                <a:gd name="connsiteY23" fmla="*/ 54137 h 55194"/>
                <a:gd name="connsiteX24" fmla="*/ 22678 w 48443"/>
                <a:gd name="connsiteY24" fmla="*/ 44598 h 55194"/>
                <a:gd name="connsiteX25" fmla="*/ 29428 w 48443"/>
                <a:gd name="connsiteY25" fmla="*/ 42681 h 55194"/>
                <a:gd name="connsiteX26" fmla="*/ 33410 w 48443"/>
                <a:gd name="connsiteY26" fmla="*/ 38422 h 55194"/>
                <a:gd name="connsiteX27" fmla="*/ 33410 w 48443"/>
                <a:gd name="connsiteY27" fmla="*/ 30906 h 55194"/>
                <a:gd name="connsiteX28" fmla="*/ 25403 w 48443"/>
                <a:gd name="connsiteY28" fmla="*/ 30906 h 55194"/>
                <a:gd name="connsiteX29" fmla="*/ 18483 w 48443"/>
                <a:gd name="connsiteY29" fmla="*/ 33184 h 55194"/>
                <a:gd name="connsiteX30" fmla="*/ 16119 w 48443"/>
                <a:gd name="connsiteY30" fmla="*/ 38721 h 55194"/>
                <a:gd name="connsiteX31" fmla="*/ 17887 w 48443"/>
                <a:gd name="connsiteY31" fmla="*/ 42979 h 55194"/>
                <a:gd name="connsiteX32" fmla="*/ 22699 w 48443"/>
                <a:gd name="connsiteY32" fmla="*/ 44598 h 5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8443" h="55194">
                  <a:moveTo>
                    <a:pt x="35816" y="54201"/>
                  </a:moveTo>
                  <a:cubicBezTo>
                    <a:pt x="35284" y="52947"/>
                    <a:pt x="34815" y="51658"/>
                    <a:pt x="34453" y="50347"/>
                  </a:cubicBezTo>
                  <a:cubicBezTo>
                    <a:pt x="34070" y="48993"/>
                    <a:pt x="33814" y="47613"/>
                    <a:pt x="33644" y="46216"/>
                  </a:cubicBezTo>
                  <a:cubicBezTo>
                    <a:pt x="32196" y="48750"/>
                    <a:pt x="30216" y="50932"/>
                    <a:pt x="27831" y="52604"/>
                  </a:cubicBezTo>
                  <a:cubicBezTo>
                    <a:pt x="25297" y="54344"/>
                    <a:pt x="22273" y="55238"/>
                    <a:pt x="19186" y="55159"/>
                  </a:cubicBezTo>
                  <a:cubicBezTo>
                    <a:pt x="14544" y="55451"/>
                    <a:pt x="9944" y="53924"/>
                    <a:pt x="6409" y="50900"/>
                  </a:cubicBezTo>
                  <a:cubicBezTo>
                    <a:pt x="3301" y="47806"/>
                    <a:pt x="1661" y="43541"/>
                    <a:pt x="1895" y="39168"/>
                  </a:cubicBezTo>
                  <a:cubicBezTo>
                    <a:pt x="1682" y="34362"/>
                    <a:pt x="3961" y="29788"/>
                    <a:pt x="7921" y="27052"/>
                  </a:cubicBezTo>
                  <a:cubicBezTo>
                    <a:pt x="11925" y="24213"/>
                    <a:pt x="17780" y="22793"/>
                    <a:pt x="25489" y="22793"/>
                  </a:cubicBezTo>
                  <a:lnTo>
                    <a:pt x="33495" y="22793"/>
                  </a:lnTo>
                  <a:lnTo>
                    <a:pt x="33495" y="18534"/>
                  </a:lnTo>
                  <a:cubicBezTo>
                    <a:pt x="33644" y="16369"/>
                    <a:pt x="32920" y="14233"/>
                    <a:pt x="31493" y="12593"/>
                  </a:cubicBezTo>
                  <a:cubicBezTo>
                    <a:pt x="29896" y="11082"/>
                    <a:pt x="27724" y="10309"/>
                    <a:pt x="25531" y="10464"/>
                  </a:cubicBezTo>
                  <a:cubicBezTo>
                    <a:pt x="23593" y="10334"/>
                    <a:pt x="21677" y="10932"/>
                    <a:pt x="20165" y="12146"/>
                  </a:cubicBezTo>
                  <a:cubicBezTo>
                    <a:pt x="18866" y="13354"/>
                    <a:pt x="18164" y="15078"/>
                    <a:pt x="18270" y="16852"/>
                  </a:cubicBezTo>
                  <a:lnTo>
                    <a:pt x="4387" y="16852"/>
                  </a:lnTo>
                  <a:lnTo>
                    <a:pt x="4387" y="16554"/>
                  </a:lnTo>
                  <a:cubicBezTo>
                    <a:pt x="4216" y="11931"/>
                    <a:pt x="6431" y="7545"/>
                    <a:pt x="10242" y="4928"/>
                  </a:cubicBezTo>
                  <a:cubicBezTo>
                    <a:pt x="14948" y="1476"/>
                    <a:pt x="20676" y="-253"/>
                    <a:pt x="26511" y="30"/>
                  </a:cubicBezTo>
                  <a:cubicBezTo>
                    <a:pt x="32090" y="-217"/>
                    <a:pt x="37562" y="1493"/>
                    <a:pt x="42012" y="4864"/>
                  </a:cubicBezTo>
                  <a:cubicBezTo>
                    <a:pt x="46058" y="8273"/>
                    <a:pt x="48251" y="13383"/>
                    <a:pt x="47953" y="18662"/>
                  </a:cubicBezTo>
                  <a:lnTo>
                    <a:pt x="47953" y="40552"/>
                  </a:lnTo>
                  <a:cubicBezTo>
                    <a:pt x="47932" y="42907"/>
                    <a:pt x="48124" y="45258"/>
                    <a:pt x="48528" y="47579"/>
                  </a:cubicBezTo>
                  <a:cubicBezTo>
                    <a:pt x="48912" y="49819"/>
                    <a:pt x="49508" y="52016"/>
                    <a:pt x="50317" y="54137"/>
                  </a:cubicBezTo>
                  <a:close/>
                  <a:moveTo>
                    <a:pt x="22678" y="44598"/>
                  </a:moveTo>
                  <a:cubicBezTo>
                    <a:pt x="25063" y="44636"/>
                    <a:pt x="27405" y="43969"/>
                    <a:pt x="29428" y="42681"/>
                  </a:cubicBezTo>
                  <a:cubicBezTo>
                    <a:pt x="31174" y="41712"/>
                    <a:pt x="32558" y="40222"/>
                    <a:pt x="33410" y="38422"/>
                  </a:cubicBezTo>
                  <a:lnTo>
                    <a:pt x="33410" y="30906"/>
                  </a:lnTo>
                  <a:lnTo>
                    <a:pt x="25403" y="30906"/>
                  </a:lnTo>
                  <a:cubicBezTo>
                    <a:pt x="22891" y="30725"/>
                    <a:pt x="20399" y="31542"/>
                    <a:pt x="18483" y="33184"/>
                  </a:cubicBezTo>
                  <a:cubicBezTo>
                    <a:pt x="16950" y="34613"/>
                    <a:pt x="16098" y="36625"/>
                    <a:pt x="16119" y="38721"/>
                  </a:cubicBezTo>
                  <a:cubicBezTo>
                    <a:pt x="16055" y="40330"/>
                    <a:pt x="16694" y="41887"/>
                    <a:pt x="17887" y="42979"/>
                  </a:cubicBezTo>
                  <a:cubicBezTo>
                    <a:pt x="19228" y="44118"/>
                    <a:pt x="20953" y="44698"/>
                    <a:pt x="22699" y="4459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7" name="Dowolny kształt: kształt 116">
              <a:extLst>
                <a:ext uri="{FF2B5EF4-FFF2-40B4-BE49-F238E27FC236}">
                  <a16:creationId xmlns:a16="http://schemas.microsoft.com/office/drawing/2014/main" id="{BBB75808-3170-EC8D-A239-55AED2EBE293}"/>
                </a:ext>
              </a:extLst>
            </p:cNvPr>
            <p:cNvSpPr/>
            <p:nvPr/>
          </p:nvSpPr>
          <p:spPr>
            <a:xfrm>
              <a:off x="1360049" y="699566"/>
              <a:ext cx="14351" cy="71588"/>
            </a:xfrm>
            <a:custGeom>
              <a:avLst/>
              <a:gdLst>
                <a:gd name="connsiteX0" fmla="*/ 0 w 14351"/>
                <a:gd name="connsiteY0" fmla="*/ 0 h 71588"/>
                <a:gd name="connsiteX1" fmla="*/ 14352 w 14351"/>
                <a:gd name="connsiteY1" fmla="*/ 0 h 71588"/>
                <a:gd name="connsiteX2" fmla="*/ 14352 w 14351"/>
                <a:gd name="connsiteY2" fmla="*/ 71589 h 71588"/>
                <a:gd name="connsiteX3" fmla="*/ 0 w 14351"/>
                <a:gd name="connsiteY3" fmla="*/ 71589 h 71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1" h="71588">
                  <a:moveTo>
                    <a:pt x="0" y="0"/>
                  </a:moveTo>
                  <a:lnTo>
                    <a:pt x="14352" y="0"/>
                  </a:lnTo>
                  <a:lnTo>
                    <a:pt x="14352" y="71589"/>
                  </a:lnTo>
                  <a:lnTo>
                    <a:pt x="0" y="7158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8" name="Dowolny kształt: kształt 117">
              <a:extLst>
                <a:ext uri="{FF2B5EF4-FFF2-40B4-BE49-F238E27FC236}">
                  <a16:creationId xmlns:a16="http://schemas.microsoft.com/office/drawing/2014/main" id="{5FCBBE80-B71B-5DF9-EDBF-152E16DD3978}"/>
                </a:ext>
              </a:extLst>
            </p:cNvPr>
            <p:cNvSpPr/>
            <p:nvPr/>
          </p:nvSpPr>
          <p:spPr>
            <a:xfrm>
              <a:off x="1387326" y="717043"/>
              <a:ext cx="46334" cy="54111"/>
            </a:xfrm>
            <a:custGeom>
              <a:avLst/>
              <a:gdLst>
                <a:gd name="connsiteX0" fmla="*/ 15203 w 46334"/>
                <a:gd name="connsiteY0" fmla="*/ 920 h 54111"/>
                <a:gd name="connsiteX1" fmla="*/ 15842 w 46334"/>
                <a:gd name="connsiteY1" fmla="*/ 8544 h 54111"/>
                <a:gd name="connsiteX2" fmla="*/ 22400 w 46334"/>
                <a:gd name="connsiteY2" fmla="*/ 2155 h 54111"/>
                <a:gd name="connsiteX3" fmla="*/ 31088 w 46334"/>
                <a:gd name="connsiteY3" fmla="*/ 26 h 54111"/>
                <a:gd name="connsiteX4" fmla="*/ 43672 w 46334"/>
                <a:gd name="connsiteY4" fmla="*/ 5094 h 54111"/>
                <a:gd name="connsiteX5" fmla="*/ 48208 w 46334"/>
                <a:gd name="connsiteY5" fmla="*/ 20958 h 54111"/>
                <a:gd name="connsiteX6" fmla="*/ 48208 w 46334"/>
                <a:gd name="connsiteY6" fmla="*/ 54112 h 54111"/>
                <a:gd name="connsiteX7" fmla="*/ 33792 w 46334"/>
                <a:gd name="connsiteY7" fmla="*/ 54112 h 54111"/>
                <a:gd name="connsiteX8" fmla="*/ 33792 w 46334"/>
                <a:gd name="connsiteY8" fmla="*/ 20851 h 54111"/>
                <a:gd name="connsiteX9" fmla="*/ 31663 w 46334"/>
                <a:gd name="connsiteY9" fmla="*/ 13249 h 54111"/>
                <a:gd name="connsiteX10" fmla="*/ 25147 w 46334"/>
                <a:gd name="connsiteY10" fmla="*/ 10992 h 54111"/>
                <a:gd name="connsiteX11" fmla="*/ 20015 w 46334"/>
                <a:gd name="connsiteY11" fmla="*/ 12163 h 54111"/>
                <a:gd name="connsiteX12" fmla="*/ 16246 w 46334"/>
                <a:gd name="connsiteY12" fmla="*/ 15443 h 54111"/>
                <a:gd name="connsiteX13" fmla="*/ 16246 w 46334"/>
                <a:gd name="connsiteY13" fmla="*/ 54112 h 54111"/>
                <a:gd name="connsiteX14" fmla="*/ 1873 w 46334"/>
                <a:gd name="connsiteY14" fmla="*/ 54112 h 54111"/>
                <a:gd name="connsiteX15" fmla="*/ 1873 w 46334"/>
                <a:gd name="connsiteY15" fmla="*/ 878 h 54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334" h="54111">
                  <a:moveTo>
                    <a:pt x="15203" y="920"/>
                  </a:moveTo>
                  <a:lnTo>
                    <a:pt x="15842" y="8544"/>
                  </a:lnTo>
                  <a:cubicBezTo>
                    <a:pt x="17503" y="5927"/>
                    <a:pt x="19738" y="3738"/>
                    <a:pt x="22400" y="2155"/>
                  </a:cubicBezTo>
                  <a:cubicBezTo>
                    <a:pt x="25041" y="676"/>
                    <a:pt x="28043" y="-59"/>
                    <a:pt x="31088" y="26"/>
                  </a:cubicBezTo>
                  <a:cubicBezTo>
                    <a:pt x="35836" y="-244"/>
                    <a:pt x="40436" y="1613"/>
                    <a:pt x="43672" y="5094"/>
                  </a:cubicBezTo>
                  <a:cubicBezTo>
                    <a:pt x="46696" y="8458"/>
                    <a:pt x="48208" y="13760"/>
                    <a:pt x="48208" y="20958"/>
                  </a:cubicBezTo>
                  <a:lnTo>
                    <a:pt x="48208" y="54112"/>
                  </a:lnTo>
                  <a:lnTo>
                    <a:pt x="33792" y="54112"/>
                  </a:lnTo>
                  <a:lnTo>
                    <a:pt x="33792" y="20851"/>
                  </a:lnTo>
                  <a:cubicBezTo>
                    <a:pt x="34090" y="18138"/>
                    <a:pt x="33324" y="15417"/>
                    <a:pt x="31663" y="13249"/>
                  </a:cubicBezTo>
                  <a:cubicBezTo>
                    <a:pt x="29917" y="11612"/>
                    <a:pt x="27532" y="10792"/>
                    <a:pt x="25147" y="10992"/>
                  </a:cubicBezTo>
                  <a:cubicBezTo>
                    <a:pt x="23358" y="10969"/>
                    <a:pt x="21612" y="11369"/>
                    <a:pt x="20015" y="12163"/>
                  </a:cubicBezTo>
                  <a:cubicBezTo>
                    <a:pt x="18503" y="12926"/>
                    <a:pt x="17204" y="14052"/>
                    <a:pt x="16246" y="15443"/>
                  </a:cubicBezTo>
                  <a:lnTo>
                    <a:pt x="16246" y="54112"/>
                  </a:lnTo>
                  <a:lnTo>
                    <a:pt x="1873" y="54112"/>
                  </a:lnTo>
                  <a:lnTo>
                    <a:pt x="1873" y="878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9" name="Dowolny kształt: kształt 118">
              <a:extLst>
                <a:ext uri="{FF2B5EF4-FFF2-40B4-BE49-F238E27FC236}">
                  <a16:creationId xmlns:a16="http://schemas.microsoft.com/office/drawing/2014/main" id="{93A510DA-CEE7-CACB-0803-905157E88F3D}"/>
                </a:ext>
              </a:extLst>
            </p:cNvPr>
            <p:cNvSpPr/>
            <p:nvPr/>
          </p:nvSpPr>
          <p:spPr>
            <a:xfrm>
              <a:off x="1440304" y="717964"/>
              <a:ext cx="71056" cy="53191"/>
            </a:xfrm>
            <a:custGeom>
              <a:avLst/>
              <a:gdLst>
                <a:gd name="connsiteX0" fmla="*/ 50359 w 71056"/>
                <a:gd name="connsiteY0" fmla="*/ 34155 h 53191"/>
                <a:gd name="connsiteX1" fmla="*/ 50636 w 71056"/>
                <a:gd name="connsiteY1" fmla="*/ 34155 h 53191"/>
                <a:gd name="connsiteX2" fmla="*/ 57578 w 71056"/>
                <a:gd name="connsiteY2" fmla="*/ 0 h 53191"/>
                <a:gd name="connsiteX3" fmla="*/ 71057 w 71056"/>
                <a:gd name="connsiteY3" fmla="*/ 0 h 53191"/>
                <a:gd name="connsiteX4" fmla="*/ 57535 w 71056"/>
                <a:gd name="connsiteY4" fmla="*/ 53191 h 53191"/>
                <a:gd name="connsiteX5" fmla="*/ 45526 w 71056"/>
                <a:gd name="connsiteY5" fmla="*/ 53191 h 53191"/>
                <a:gd name="connsiteX6" fmla="*/ 35645 w 71056"/>
                <a:gd name="connsiteY6" fmla="*/ 21528 h 53191"/>
                <a:gd name="connsiteX7" fmla="*/ 35347 w 71056"/>
                <a:gd name="connsiteY7" fmla="*/ 21528 h 53191"/>
                <a:gd name="connsiteX8" fmla="*/ 25467 w 71056"/>
                <a:gd name="connsiteY8" fmla="*/ 53191 h 53191"/>
                <a:gd name="connsiteX9" fmla="*/ 13521 w 71056"/>
                <a:gd name="connsiteY9" fmla="*/ 53191 h 53191"/>
                <a:gd name="connsiteX10" fmla="*/ 0 w 71056"/>
                <a:gd name="connsiteY10" fmla="*/ 0 h 53191"/>
                <a:gd name="connsiteX11" fmla="*/ 13479 w 71056"/>
                <a:gd name="connsiteY11" fmla="*/ 0 h 53191"/>
                <a:gd name="connsiteX12" fmla="*/ 20506 w 71056"/>
                <a:gd name="connsiteY12" fmla="*/ 34070 h 53191"/>
                <a:gd name="connsiteX13" fmla="*/ 20804 w 71056"/>
                <a:gd name="connsiteY13" fmla="*/ 34070 h 53191"/>
                <a:gd name="connsiteX14" fmla="*/ 30727 w 71056"/>
                <a:gd name="connsiteY14" fmla="*/ 0 h 53191"/>
                <a:gd name="connsiteX15" fmla="*/ 40309 w 71056"/>
                <a:gd name="connsiteY15" fmla="*/ 0 h 53191"/>
                <a:gd name="connsiteX16" fmla="*/ 50359 w 71056"/>
                <a:gd name="connsiteY16" fmla="*/ 34155 h 53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1056" h="53191">
                  <a:moveTo>
                    <a:pt x="50359" y="34155"/>
                  </a:moveTo>
                  <a:lnTo>
                    <a:pt x="50636" y="34155"/>
                  </a:lnTo>
                  <a:lnTo>
                    <a:pt x="57578" y="0"/>
                  </a:lnTo>
                  <a:lnTo>
                    <a:pt x="71057" y="0"/>
                  </a:lnTo>
                  <a:lnTo>
                    <a:pt x="57535" y="53191"/>
                  </a:lnTo>
                  <a:lnTo>
                    <a:pt x="45526" y="53191"/>
                  </a:lnTo>
                  <a:lnTo>
                    <a:pt x="35645" y="21528"/>
                  </a:lnTo>
                  <a:lnTo>
                    <a:pt x="35347" y="21528"/>
                  </a:lnTo>
                  <a:lnTo>
                    <a:pt x="25467" y="53191"/>
                  </a:lnTo>
                  <a:lnTo>
                    <a:pt x="13521" y="53191"/>
                  </a:lnTo>
                  <a:lnTo>
                    <a:pt x="0" y="0"/>
                  </a:lnTo>
                  <a:lnTo>
                    <a:pt x="13479" y="0"/>
                  </a:lnTo>
                  <a:lnTo>
                    <a:pt x="20506" y="34070"/>
                  </a:lnTo>
                  <a:lnTo>
                    <a:pt x="20804" y="34070"/>
                  </a:lnTo>
                  <a:lnTo>
                    <a:pt x="30727" y="0"/>
                  </a:lnTo>
                  <a:lnTo>
                    <a:pt x="40309" y="0"/>
                  </a:lnTo>
                  <a:lnTo>
                    <a:pt x="50359" y="34155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0" name="Dowolny kształt: kształt 119">
              <a:extLst>
                <a:ext uri="{FF2B5EF4-FFF2-40B4-BE49-F238E27FC236}">
                  <a16:creationId xmlns:a16="http://schemas.microsoft.com/office/drawing/2014/main" id="{3A656569-DA3F-BA15-CD0E-4B7CA14267B7}"/>
                </a:ext>
              </a:extLst>
            </p:cNvPr>
            <p:cNvSpPr/>
            <p:nvPr/>
          </p:nvSpPr>
          <p:spPr>
            <a:xfrm>
              <a:off x="1516726" y="716961"/>
              <a:ext cx="46711" cy="55260"/>
            </a:xfrm>
            <a:custGeom>
              <a:avLst/>
              <a:gdLst>
                <a:gd name="connsiteX0" fmla="*/ 27171 w 46711"/>
                <a:gd name="connsiteY0" fmla="*/ 55237 h 55260"/>
                <a:gd name="connsiteX1" fmla="*/ 8794 w 46711"/>
                <a:gd name="connsiteY1" fmla="*/ 47869 h 55260"/>
                <a:gd name="connsiteX2" fmla="*/ 1895 w 46711"/>
                <a:gd name="connsiteY2" fmla="*/ 29131 h 55260"/>
                <a:gd name="connsiteX3" fmla="*/ 1895 w 46711"/>
                <a:gd name="connsiteY3" fmla="*/ 27151 h 55260"/>
                <a:gd name="connsiteX4" fmla="*/ 8411 w 46711"/>
                <a:gd name="connsiteY4" fmla="*/ 7646 h 55260"/>
                <a:gd name="connsiteX5" fmla="*/ 25893 w 46711"/>
                <a:gd name="connsiteY5" fmla="*/ 23 h 55260"/>
                <a:gd name="connsiteX6" fmla="*/ 42609 w 46711"/>
                <a:gd name="connsiteY6" fmla="*/ 6411 h 55260"/>
                <a:gd name="connsiteX7" fmla="*/ 48549 w 46711"/>
                <a:gd name="connsiteY7" fmla="*/ 23957 h 55260"/>
                <a:gd name="connsiteX8" fmla="*/ 48549 w 46711"/>
                <a:gd name="connsiteY8" fmla="*/ 31772 h 55260"/>
                <a:gd name="connsiteX9" fmla="*/ 16801 w 46711"/>
                <a:gd name="connsiteY9" fmla="*/ 31772 h 55260"/>
                <a:gd name="connsiteX10" fmla="*/ 16801 w 46711"/>
                <a:gd name="connsiteY10" fmla="*/ 32070 h 55260"/>
                <a:gd name="connsiteX11" fmla="*/ 20314 w 46711"/>
                <a:gd name="connsiteY11" fmla="*/ 40694 h 55260"/>
                <a:gd name="connsiteX12" fmla="*/ 28831 w 46711"/>
                <a:gd name="connsiteY12" fmla="*/ 44058 h 55260"/>
                <a:gd name="connsiteX13" fmla="*/ 36732 w 46711"/>
                <a:gd name="connsiteY13" fmla="*/ 43100 h 55260"/>
                <a:gd name="connsiteX14" fmla="*/ 43631 w 46711"/>
                <a:gd name="connsiteY14" fmla="*/ 40076 h 55260"/>
                <a:gd name="connsiteX15" fmla="*/ 47506 w 46711"/>
                <a:gd name="connsiteY15" fmla="*/ 48955 h 55260"/>
                <a:gd name="connsiteX16" fmla="*/ 38989 w 46711"/>
                <a:gd name="connsiteY16" fmla="*/ 53384 h 55260"/>
                <a:gd name="connsiteX17" fmla="*/ 27277 w 46711"/>
                <a:gd name="connsiteY17" fmla="*/ 55131 h 55260"/>
                <a:gd name="connsiteX18" fmla="*/ 26000 w 46711"/>
                <a:gd name="connsiteY18" fmla="*/ 10968 h 55260"/>
                <a:gd name="connsiteX19" fmla="*/ 19718 w 46711"/>
                <a:gd name="connsiteY19" fmla="*/ 14013 h 55260"/>
                <a:gd name="connsiteX20" fmla="*/ 16865 w 46711"/>
                <a:gd name="connsiteY20" fmla="*/ 22040 h 55260"/>
                <a:gd name="connsiteX21" fmla="*/ 17014 w 46711"/>
                <a:gd name="connsiteY21" fmla="*/ 22275 h 55260"/>
                <a:gd name="connsiteX22" fmla="*/ 34602 w 46711"/>
                <a:gd name="connsiteY22" fmla="*/ 22275 h 55260"/>
                <a:gd name="connsiteX23" fmla="*/ 34602 w 46711"/>
                <a:gd name="connsiteY23" fmla="*/ 20997 h 55260"/>
                <a:gd name="connsiteX24" fmla="*/ 32473 w 46711"/>
                <a:gd name="connsiteY24" fmla="*/ 13715 h 55260"/>
                <a:gd name="connsiteX25" fmla="*/ 26085 w 46711"/>
                <a:gd name="connsiteY25" fmla="*/ 10968 h 5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6711" h="55260">
                  <a:moveTo>
                    <a:pt x="27171" y="55237"/>
                  </a:moveTo>
                  <a:cubicBezTo>
                    <a:pt x="20271" y="55544"/>
                    <a:pt x="13564" y="52859"/>
                    <a:pt x="8794" y="47869"/>
                  </a:cubicBezTo>
                  <a:cubicBezTo>
                    <a:pt x="4131" y="42772"/>
                    <a:pt x="1640" y="36041"/>
                    <a:pt x="1895" y="29131"/>
                  </a:cubicBezTo>
                  <a:lnTo>
                    <a:pt x="1895" y="27151"/>
                  </a:lnTo>
                  <a:cubicBezTo>
                    <a:pt x="1619" y="20073"/>
                    <a:pt x="3939" y="13135"/>
                    <a:pt x="8411" y="7646"/>
                  </a:cubicBezTo>
                  <a:cubicBezTo>
                    <a:pt x="12734" y="2531"/>
                    <a:pt x="19207" y="-284"/>
                    <a:pt x="25893" y="23"/>
                  </a:cubicBezTo>
                  <a:cubicBezTo>
                    <a:pt x="33069" y="23"/>
                    <a:pt x="38669" y="2152"/>
                    <a:pt x="42609" y="6411"/>
                  </a:cubicBezTo>
                  <a:cubicBezTo>
                    <a:pt x="46761" y="11283"/>
                    <a:pt x="48890" y="17562"/>
                    <a:pt x="48549" y="23957"/>
                  </a:cubicBezTo>
                  <a:lnTo>
                    <a:pt x="48549" y="31772"/>
                  </a:lnTo>
                  <a:lnTo>
                    <a:pt x="16801" y="31772"/>
                  </a:lnTo>
                  <a:lnTo>
                    <a:pt x="16801" y="32070"/>
                  </a:lnTo>
                  <a:cubicBezTo>
                    <a:pt x="16950" y="35262"/>
                    <a:pt x="18185" y="38304"/>
                    <a:pt x="20314" y="40694"/>
                  </a:cubicBezTo>
                  <a:cubicBezTo>
                    <a:pt x="22529" y="42991"/>
                    <a:pt x="25637" y="44218"/>
                    <a:pt x="28831" y="44058"/>
                  </a:cubicBezTo>
                  <a:cubicBezTo>
                    <a:pt x="31493" y="44124"/>
                    <a:pt x="34155" y="43800"/>
                    <a:pt x="36732" y="43100"/>
                  </a:cubicBezTo>
                  <a:cubicBezTo>
                    <a:pt x="39138" y="42337"/>
                    <a:pt x="41437" y="41324"/>
                    <a:pt x="43631" y="40076"/>
                  </a:cubicBezTo>
                  <a:lnTo>
                    <a:pt x="47506" y="48955"/>
                  </a:lnTo>
                  <a:cubicBezTo>
                    <a:pt x="44972" y="50942"/>
                    <a:pt x="42076" y="52443"/>
                    <a:pt x="38989" y="53384"/>
                  </a:cubicBezTo>
                  <a:cubicBezTo>
                    <a:pt x="35198" y="54583"/>
                    <a:pt x="31259" y="55173"/>
                    <a:pt x="27277" y="55131"/>
                  </a:cubicBezTo>
                  <a:moveTo>
                    <a:pt x="26000" y="10968"/>
                  </a:moveTo>
                  <a:cubicBezTo>
                    <a:pt x="23529" y="10878"/>
                    <a:pt x="21187" y="12020"/>
                    <a:pt x="19718" y="14013"/>
                  </a:cubicBezTo>
                  <a:cubicBezTo>
                    <a:pt x="18057" y="16378"/>
                    <a:pt x="17077" y="19155"/>
                    <a:pt x="16865" y="22040"/>
                  </a:cubicBezTo>
                  <a:lnTo>
                    <a:pt x="17014" y="22275"/>
                  </a:lnTo>
                  <a:lnTo>
                    <a:pt x="34602" y="22275"/>
                  </a:lnTo>
                  <a:lnTo>
                    <a:pt x="34602" y="20997"/>
                  </a:lnTo>
                  <a:cubicBezTo>
                    <a:pt x="34751" y="18397"/>
                    <a:pt x="33985" y="15829"/>
                    <a:pt x="32473" y="13715"/>
                  </a:cubicBezTo>
                  <a:cubicBezTo>
                    <a:pt x="30897" y="11837"/>
                    <a:pt x="28533" y="10817"/>
                    <a:pt x="26085" y="1096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1" name="Dowolny kształt: kształt 120">
              <a:extLst>
                <a:ext uri="{FF2B5EF4-FFF2-40B4-BE49-F238E27FC236}">
                  <a16:creationId xmlns:a16="http://schemas.microsoft.com/office/drawing/2014/main" id="{6F3C2B15-96F3-0720-7651-4BFF3F451FDF}"/>
                </a:ext>
              </a:extLst>
            </p:cNvPr>
            <p:cNvSpPr/>
            <p:nvPr/>
          </p:nvSpPr>
          <p:spPr>
            <a:xfrm>
              <a:off x="1569467" y="716947"/>
              <a:ext cx="45072" cy="55204"/>
            </a:xfrm>
            <a:custGeom>
              <a:avLst/>
              <a:gdLst>
                <a:gd name="connsiteX0" fmla="*/ 32944 w 45072"/>
                <a:gd name="connsiteY0" fmla="*/ 39558 h 55204"/>
                <a:gd name="connsiteX1" fmla="*/ 30666 w 45072"/>
                <a:gd name="connsiteY1" fmla="*/ 35491 h 55204"/>
                <a:gd name="connsiteX2" fmla="*/ 22148 w 45072"/>
                <a:gd name="connsiteY2" fmla="*/ 32446 h 55204"/>
                <a:gd name="connsiteX3" fmla="*/ 7924 w 45072"/>
                <a:gd name="connsiteY3" fmla="*/ 26760 h 55204"/>
                <a:gd name="connsiteX4" fmla="*/ 3133 w 45072"/>
                <a:gd name="connsiteY4" fmla="*/ 16497 h 55204"/>
                <a:gd name="connsiteX5" fmla="*/ 8904 w 45072"/>
                <a:gd name="connsiteY5" fmla="*/ 4828 h 55204"/>
                <a:gd name="connsiteX6" fmla="*/ 24363 w 45072"/>
                <a:gd name="connsiteY6" fmla="*/ 37 h 55204"/>
                <a:gd name="connsiteX7" fmla="*/ 40567 w 45072"/>
                <a:gd name="connsiteY7" fmla="*/ 4807 h 55204"/>
                <a:gd name="connsiteX8" fmla="*/ 46359 w 45072"/>
                <a:gd name="connsiteY8" fmla="*/ 16838 h 55204"/>
                <a:gd name="connsiteX9" fmla="*/ 46359 w 45072"/>
                <a:gd name="connsiteY9" fmla="*/ 17136 h 55204"/>
                <a:gd name="connsiteX10" fmla="*/ 32497 w 45072"/>
                <a:gd name="connsiteY10" fmla="*/ 17136 h 55204"/>
                <a:gd name="connsiteX11" fmla="*/ 30368 w 45072"/>
                <a:gd name="connsiteY11" fmla="*/ 11940 h 55204"/>
                <a:gd name="connsiteX12" fmla="*/ 24384 w 45072"/>
                <a:gd name="connsiteY12" fmla="*/ 9811 h 55204"/>
                <a:gd name="connsiteX13" fmla="*/ 18912 w 45072"/>
                <a:gd name="connsiteY13" fmla="*/ 11514 h 55204"/>
                <a:gd name="connsiteX14" fmla="*/ 16910 w 45072"/>
                <a:gd name="connsiteY14" fmla="*/ 15773 h 55204"/>
                <a:gd name="connsiteX15" fmla="*/ 19040 w 45072"/>
                <a:gd name="connsiteY15" fmla="*/ 19819 h 55204"/>
                <a:gd name="connsiteX16" fmla="*/ 27557 w 45072"/>
                <a:gd name="connsiteY16" fmla="*/ 22608 h 55204"/>
                <a:gd name="connsiteX17" fmla="*/ 42164 w 45072"/>
                <a:gd name="connsiteY17" fmla="*/ 28400 h 55204"/>
                <a:gd name="connsiteX18" fmla="*/ 46934 w 45072"/>
                <a:gd name="connsiteY18" fmla="*/ 38898 h 55204"/>
                <a:gd name="connsiteX19" fmla="*/ 40780 w 45072"/>
                <a:gd name="connsiteY19" fmla="*/ 50609 h 55204"/>
                <a:gd name="connsiteX20" fmla="*/ 24555 w 45072"/>
                <a:gd name="connsiteY20" fmla="*/ 55166 h 55204"/>
                <a:gd name="connsiteX21" fmla="*/ 7754 w 45072"/>
                <a:gd name="connsiteY21" fmla="*/ 49779 h 55204"/>
                <a:gd name="connsiteX22" fmla="*/ 1877 w 45072"/>
                <a:gd name="connsiteY22" fmla="*/ 37514 h 55204"/>
                <a:gd name="connsiteX23" fmla="*/ 1877 w 45072"/>
                <a:gd name="connsiteY23" fmla="*/ 37216 h 55204"/>
                <a:gd name="connsiteX24" fmla="*/ 15015 w 45072"/>
                <a:gd name="connsiteY24" fmla="*/ 37216 h 55204"/>
                <a:gd name="connsiteX25" fmla="*/ 17805 w 45072"/>
                <a:gd name="connsiteY25" fmla="*/ 43412 h 55204"/>
                <a:gd name="connsiteX26" fmla="*/ 24746 w 45072"/>
                <a:gd name="connsiteY26" fmla="*/ 45328 h 55204"/>
                <a:gd name="connsiteX27" fmla="*/ 30815 w 45072"/>
                <a:gd name="connsiteY27" fmla="*/ 43753 h 55204"/>
                <a:gd name="connsiteX28" fmla="*/ 32944 w 45072"/>
                <a:gd name="connsiteY28" fmla="*/ 39494 h 55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5072" h="55204">
                  <a:moveTo>
                    <a:pt x="32944" y="39558"/>
                  </a:moveTo>
                  <a:cubicBezTo>
                    <a:pt x="32902" y="37910"/>
                    <a:pt x="32050" y="36392"/>
                    <a:pt x="30666" y="35491"/>
                  </a:cubicBezTo>
                  <a:cubicBezTo>
                    <a:pt x="28047" y="33926"/>
                    <a:pt x="25151" y="32891"/>
                    <a:pt x="22148" y="32446"/>
                  </a:cubicBezTo>
                  <a:cubicBezTo>
                    <a:pt x="17038" y="31635"/>
                    <a:pt x="12183" y="29693"/>
                    <a:pt x="7924" y="26760"/>
                  </a:cubicBezTo>
                  <a:cubicBezTo>
                    <a:pt x="4773" y="24314"/>
                    <a:pt x="2984" y="20492"/>
                    <a:pt x="3133" y="16497"/>
                  </a:cubicBezTo>
                  <a:cubicBezTo>
                    <a:pt x="3133" y="11919"/>
                    <a:pt x="5263" y="7601"/>
                    <a:pt x="8904" y="4828"/>
                  </a:cubicBezTo>
                  <a:cubicBezTo>
                    <a:pt x="13333" y="1445"/>
                    <a:pt x="18805" y="-252"/>
                    <a:pt x="24363" y="37"/>
                  </a:cubicBezTo>
                  <a:cubicBezTo>
                    <a:pt x="30155" y="-276"/>
                    <a:pt x="35862" y="1408"/>
                    <a:pt x="40567" y="4807"/>
                  </a:cubicBezTo>
                  <a:cubicBezTo>
                    <a:pt x="44400" y="7590"/>
                    <a:pt x="46572" y="12108"/>
                    <a:pt x="46359" y="16838"/>
                  </a:cubicBezTo>
                  <a:lnTo>
                    <a:pt x="46359" y="17136"/>
                  </a:lnTo>
                  <a:lnTo>
                    <a:pt x="32497" y="17136"/>
                  </a:lnTo>
                  <a:cubicBezTo>
                    <a:pt x="32540" y="15181"/>
                    <a:pt x="31773" y="13297"/>
                    <a:pt x="30368" y="11940"/>
                  </a:cubicBezTo>
                  <a:cubicBezTo>
                    <a:pt x="28749" y="10448"/>
                    <a:pt x="26578" y="9679"/>
                    <a:pt x="24384" y="9811"/>
                  </a:cubicBezTo>
                  <a:cubicBezTo>
                    <a:pt x="22404" y="9689"/>
                    <a:pt x="20466" y="10296"/>
                    <a:pt x="18912" y="11514"/>
                  </a:cubicBezTo>
                  <a:cubicBezTo>
                    <a:pt x="17613" y="12543"/>
                    <a:pt x="16868" y="14119"/>
                    <a:pt x="16910" y="15773"/>
                  </a:cubicBezTo>
                  <a:cubicBezTo>
                    <a:pt x="16910" y="17391"/>
                    <a:pt x="17698" y="18905"/>
                    <a:pt x="19040" y="19819"/>
                  </a:cubicBezTo>
                  <a:cubicBezTo>
                    <a:pt x="21659" y="21299"/>
                    <a:pt x="24555" y="22246"/>
                    <a:pt x="27557" y="22608"/>
                  </a:cubicBezTo>
                  <a:cubicBezTo>
                    <a:pt x="32816" y="23385"/>
                    <a:pt x="37799" y="25368"/>
                    <a:pt x="42164" y="28400"/>
                  </a:cubicBezTo>
                  <a:cubicBezTo>
                    <a:pt x="45337" y="30943"/>
                    <a:pt x="47105" y="34839"/>
                    <a:pt x="46934" y="38898"/>
                  </a:cubicBezTo>
                  <a:cubicBezTo>
                    <a:pt x="46977" y="43587"/>
                    <a:pt x="44656" y="47984"/>
                    <a:pt x="40780" y="50609"/>
                  </a:cubicBezTo>
                  <a:cubicBezTo>
                    <a:pt x="36010" y="53848"/>
                    <a:pt x="30304" y="55447"/>
                    <a:pt x="24555" y="55166"/>
                  </a:cubicBezTo>
                  <a:cubicBezTo>
                    <a:pt x="18486" y="55509"/>
                    <a:pt x="12503" y="53588"/>
                    <a:pt x="7754" y="49779"/>
                  </a:cubicBezTo>
                  <a:cubicBezTo>
                    <a:pt x="3964" y="46857"/>
                    <a:pt x="1771" y="42303"/>
                    <a:pt x="1877" y="37514"/>
                  </a:cubicBezTo>
                  <a:lnTo>
                    <a:pt x="1877" y="37216"/>
                  </a:lnTo>
                  <a:lnTo>
                    <a:pt x="15015" y="37216"/>
                  </a:lnTo>
                  <a:cubicBezTo>
                    <a:pt x="14887" y="39611"/>
                    <a:pt x="15931" y="41917"/>
                    <a:pt x="17805" y="43412"/>
                  </a:cubicBezTo>
                  <a:cubicBezTo>
                    <a:pt x="19849" y="44771"/>
                    <a:pt x="22298" y="45441"/>
                    <a:pt x="24746" y="45328"/>
                  </a:cubicBezTo>
                  <a:cubicBezTo>
                    <a:pt x="26876" y="45465"/>
                    <a:pt x="29005" y="44911"/>
                    <a:pt x="30815" y="43753"/>
                  </a:cubicBezTo>
                  <a:cubicBezTo>
                    <a:pt x="32178" y="42773"/>
                    <a:pt x="32987" y="41178"/>
                    <a:pt x="32944" y="3949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2" name="Dowolny kształt: kształt 121">
              <a:extLst>
                <a:ext uri="{FF2B5EF4-FFF2-40B4-BE49-F238E27FC236}">
                  <a16:creationId xmlns:a16="http://schemas.microsoft.com/office/drawing/2014/main" id="{0853CFDC-33CB-0969-7102-6C1C8EAC8833}"/>
                </a:ext>
              </a:extLst>
            </p:cNvPr>
            <p:cNvSpPr/>
            <p:nvPr/>
          </p:nvSpPr>
          <p:spPr>
            <a:xfrm>
              <a:off x="1618595" y="704932"/>
              <a:ext cx="31940" cy="67299"/>
            </a:xfrm>
            <a:custGeom>
              <a:avLst/>
              <a:gdLst>
                <a:gd name="connsiteX0" fmla="*/ 24040 w 31940"/>
                <a:gd name="connsiteY0" fmla="*/ 0 h 67299"/>
                <a:gd name="connsiteX1" fmla="*/ 24040 w 31940"/>
                <a:gd name="connsiteY1" fmla="*/ 13032 h 67299"/>
                <a:gd name="connsiteX2" fmla="*/ 32983 w 31940"/>
                <a:gd name="connsiteY2" fmla="*/ 13032 h 67299"/>
                <a:gd name="connsiteX3" fmla="*/ 32983 w 31940"/>
                <a:gd name="connsiteY3" fmla="*/ 23104 h 67299"/>
                <a:gd name="connsiteX4" fmla="*/ 24040 w 31940"/>
                <a:gd name="connsiteY4" fmla="*/ 23104 h 67299"/>
                <a:gd name="connsiteX5" fmla="*/ 24040 w 31940"/>
                <a:gd name="connsiteY5" fmla="*/ 50210 h 67299"/>
                <a:gd name="connsiteX6" fmla="*/ 25317 w 31940"/>
                <a:gd name="connsiteY6" fmla="*/ 54618 h 67299"/>
                <a:gd name="connsiteX7" fmla="*/ 28746 w 31940"/>
                <a:gd name="connsiteY7" fmla="*/ 55960 h 67299"/>
                <a:gd name="connsiteX8" fmla="*/ 30705 w 31940"/>
                <a:gd name="connsiteY8" fmla="*/ 55832 h 67299"/>
                <a:gd name="connsiteX9" fmla="*/ 32600 w 31940"/>
                <a:gd name="connsiteY9" fmla="*/ 55406 h 67299"/>
                <a:gd name="connsiteX10" fmla="*/ 33813 w 31940"/>
                <a:gd name="connsiteY10" fmla="*/ 65797 h 67299"/>
                <a:gd name="connsiteX11" fmla="*/ 29555 w 31940"/>
                <a:gd name="connsiteY11" fmla="*/ 66904 h 67299"/>
                <a:gd name="connsiteX12" fmla="*/ 25083 w 31940"/>
                <a:gd name="connsiteY12" fmla="*/ 67266 h 67299"/>
                <a:gd name="connsiteX13" fmla="*/ 13649 w 31940"/>
                <a:gd name="connsiteY13" fmla="*/ 63178 h 67299"/>
                <a:gd name="connsiteX14" fmla="*/ 9645 w 31940"/>
                <a:gd name="connsiteY14" fmla="*/ 50253 h 67299"/>
                <a:gd name="connsiteX15" fmla="*/ 9645 w 31940"/>
                <a:gd name="connsiteY15" fmla="*/ 23104 h 67299"/>
                <a:gd name="connsiteX16" fmla="*/ 1873 w 31940"/>
                <a:gd name="connsiteY16" fmla="*/ 23104 h 67299"/>
                <a:gd name="connsiteX17" fmla="*/ 1873 w 31940"/>
                <a:gd name="connsiteY17" fmla="*/ 13032 h 67299"/>
                <a:gd name="connsiteX18" fmla="*/ 9645 w 31940"/>
                <a:gd name="connsiteY18" fmla="*/ 13032 h 67299"/>
                <a:gd name="connsiteX19" fmla="*/ 9645 w 31940"/>
                <a:gd name="connsiteY19" fmla="*/ 0 h 6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940" h="67299">
                  <a:moveTo>
                    <a:pt x="24040" y="0"/>
                  </a:moveTo>
                  <a:lnTo>
                    <a:pt x="24040" y="13032"/>
                  </a:lnTo>
                  <a:lnTo>
                    <a:pt x="32983" y="13032"/>
                  </a:lnTo>
                  <a:lnTo>
                    <a:pt x="32983" y="23104"/>
                  </a:lnTo>
                  <a:lnTo>
                    <a:pt x="24040" y="23104"/>
                  </a:lnTo>
                  <a:lnTo>
                    <a:pt x="24040" y="50210"/>
                  </a:lnTo>
                  <a:cubicBezTo>
                    <a:pt x="23891" y="51788"/>
                    <a:pt x="24338" y="53366"/>
                    <a:pt x="25317" y="54618"/>
                  </a:cubicBezTo>
                  <a:cubicBezTo>
                    <a:pt x="26212" y="55532"/>
                    <a:pt x="27468" y="56019"/>
                    <a:pt x="28746" y="55960"/>
                  </a:cubicBezTo>
                  <a:cubicBezTo>
                    <a:pt x="29406" y="55966"/>
                    <a:pt x="30066" y="55923"/>
                    <a:pt x="30705" y="55832"/>
                  </a:cubicBezTo>
                  <a:cubicBezTo>
                    <a:pt x="31343" y="55730"/>
                    <a:pt x="31982" y="55589"/>
                    <a:pt x="32600" y="55406"/>
                  </a:cubicBezTo>
                  <a:lnTo>
                    <a:pt x="33813" y="65797"/>
                  </a:lnTo>
                  <a:cubicBezTo>
                    <a:pt x="32429" y="66272"/>
                    <a:pt x="31003" y="66643"/>
                    <a:pt x="29555" y="66904"/>
                  </a:cubicBezTo>
                  <a:cubicBezTo>
                    <a:pt x="28085" y="67149"/>
                    <a:pt x="26574" y="67271"/>
                    <a:pt x="25083" y="67266"/>
                  </a:cubicBezTo>
                  <a:cubicBezTo>
                    <a:pt x="20867" y="67543"/>
                    <a:pt x="16736" y="66063"/>
                    <a:pt x="13649" y="63178"/>
                  </a:cubicBezTo>
                  <a:cubicBezTo>
                    <a:pt x="10966" y="60474"/>
                    <a:pt x="9645" y="56151"/>
                    <a:pt x="9645" y="50253"/>
                  </a:cubicBezTo>
                  <a:lnTo>
                    <a:pt x="9645" y="23104"/>
                  </a:lnTo>
                  <a:lnTo>
                    <a:pt x="1873" y="23104"/>
                  </a:lnTo>
                  <a:lnTo>
                    <a:pt x="1873" y="13032"/>
                  </a:lnTo>
                  <a:lnTo>
                    <a:pt x="9645" y="13032"/>
                  </a:lnTo>
                  <a:lnTo>
                    <a:pt x="9645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3" name="Dowolny kształt: kształt 122">
              <a:extLst>
                <a:ext uri="{FF2B5EF4-FFF2-40B4-BE49-F238E27FC236}">
                  <a16:creationId xmlns:a16="http://schemas.microsoft.com/office/drawing/2014/main" id="{B45A0AA5-8F9D-E226-49D6-6527480BA565}"/>
                </a:ext>
              </a:extLst>
            </p:cNvPr>
            <p:cNvSpPr/>
            <p:nvPr/>
          </p:nvSpPr>
          <p:spPr>
            <a:xfrm>
              <a:off x="1653601" y="717793"/>
              <a:ext cx="50934" cy="74911"/>
            </a:xfrm>
            <a:custGeom>
              <a:avLst/>
              <a:gdLst>
                <a:gd name="connsiteX0" fmla="*/ 26297 w 50934"/>
                <a:gd name="connsiteY0" fmla="*/ 31046 h 74911"/>
                <a:gd name="connsiteX1" fmla="*/ 26893 w 50934"/>
                <a:gd name="connsiteY1" fmla="*/ 34006 h 74911"/>
                <a:gd name="connsiteX2" fmla="*/ 27191 w 50934"/>
                <a:gd name="connsiteY2" fmla="*/ 34006 h 74911"/>
                <a:gd name="connsiteX3" fmla="*/ 37370 w 50934"/>
                <a:gd name="connsiteY3" fmla="*/ 171 h 74911"/>
                <a:gd name="connsiteX4" fmla="*/ 52807 w 50934"/>
                <a:gd name="connsiteY4" fmla="*/ 171 h 74911"/>
                <a:gd name="connsiteX5" fmla="*/ 31216 w 50934"/>
                <a:gd name="connsiteY5" fmla="*/ 61326 h 74911"/>
                <a:gd name="connsiteX6" fmla="*/ 25083 w 50934"/>
                <a:gd name="connsiteY6" fmla="*/ 70950 h 74911"/>
                <a:gd name="connsiteX7" fmla="*/ 13414 w 50934"/>
                <a:gd name="connsiteY7" fmla="*/ 74868 h 74911"/>
                <a:gd name="connsiteX8" fmla="*/ 10050 w 50934"/>
                <a:gd name="connsiteY8" fmla="*/ 74570 h 74911"/>
                <a:gd name="connsiteX9" fmla="*/ 6302 w 50934"/>
                <a:gd name="connsiteY9" fmla="*/ 73718 h 74911"/>
                <a:gd name="connsiteX10" fmla="*/ 7963 w 50934"/>
                <a:gd name="connsiteY10" fmla="*/ 63263 h 74911"/>
                <a:gd name="connsiteX11" fmla="*/ 9347 w 50934"/>
                <a:gd name="connsiteY11" fmla="*/ 63455 h 74911"/>
                <a:gd name="connsiteX12" fmla="*/ 10667 w 50934"/>
                <a:gd name="connsiteY12" fmla="*/ 63455 h 74911"/>
                <a:gd name="connsiteX13" fmla="*/ 16119 w 50934"/>
                <a:gd name="connsiteY13" fmla="*/ 61730 h 74911"/>
                <a:gd name="connsiteX14" fmla="*/ 19079 w 50934"/>
                <a:gd name="connsiteY14" fmla="*/ 57365 h 74911"/>
                <a:gd name="connsiteX15" fmla="*/ 20739 w 50934"/>
                <a:gd name="connsiteY15" fmla="*/ 53234 h 74911"/>
                <a:gd name="connsiteX16" fmla="*/ 1873 w 50934"/>
                <a:gd name="connsiteY16" fmla="*/ 0 h 74911"/>
                <a:gd name="connsiteX17" fmla="*/ 17311 w 50934"/>
                <a:gd name="connsiteY17" fmla="*/ 0 h 7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0934" h="74911">
                  <a:moveTo>
                    <a:pt x="26297" y="31046"/>
                  </a:moveTo>
                  <a:lnTo>
                    <a:pt x="26893" y="34006"/>
                  </a:lnTo>
                  <a:lnTo>
                    <a:pt x="27191" y="34006"/>
                  </a:lnTo>
                  <a:lnTo>
                    <a:pt x="37370" y="171"/>
                  </a:lnTo>
                  <a:lnTo>
                    <a:pt x="52807" y="171"/>
                  </a:lnTo>
                  <a:lnTo>
                    <a:pt x="31216" y="61326"/>
                  </a:lnTo>
                  <a:cubicBezTo>
                    <a:pt x="29853" y="64918"/>
                    <a:pt x="27766" y="68193"/>
                    <a:pt x="25083" y="70950"/>
                  </a:cubicBezTo>
                  <a:cubicBezTo>
                    <a:pt x="21889" y="73774"/>
                    <a:pt x="17673" y="75186"/>
                    <a:pt x="13414" y="74868"/>
                  </a:cubicBezTo>
                  <a:cubicBezTo>
                    <a:pt x="12286" y="74873"/>
                    <a:pt x="11157" y="74772"/>
                    <a:pt x="10050" y="74570"/>
                  </a:cubicBezTo>
                  <a:cubicBezTo>
                    <a:pt x="9028" y="74357"/>
                    <a:pt x="7772" y="74080"/>
                    <a:pt x="6302" y="73718"/>
                  </a:cubicBezTo>
                  <a:lnTo>
                    <a:pt x="7963" y="63263"/>
                  </a:lnTo>
                  <a:lnTo>
                    <a:pt x="9347" y="63455"/>
                  </a:lnTo>
                  <a:cubicBezTo>
                    <a:pt x="9795" y="63485"/>
                    <a:pt x="10220" y="63485"/>
                    <a:pt x="10667" y="63455"/>
                  </a:cubicBezTo>
                  <a:cubicBezTo>
                    <a:pt x="12627" y="63585"/>
                    <a:pt x="14586" y="62969"/>
                    <a:pt x="16119" y="61730"/>
                  </a:cubicBezTo>
                  <a:cubicBezTo>
                    <a:pt x="17418" y="60519"/>
                    <a:pt x="18440" y="59026"/>
                    <a:pt x="19079" y="57365"/>
                  </a:cubicBezTo>
                  <a:lnTo>
                    <a:pt x="20739" y="53234"/>
                  </a:lnTo>
                  <a:lnTo>
                    <a:pt x="1873" y="0"/>
                  </a:lnTo>
                  <a:lnTo>
                    <a:pt x="17311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4" name="Dowolny kształt: kształt 123">
              <a:extLst>
                <a:ext uri="{FF2B5EF4-FFF2-40B4-BE49-F238E27FC236}">
                  <a16:creationId xmlns:a16="http://schemas.microsoft.com/office/drawing/2014/main" id="{072525FE-A6FB-83B1-3CC9-44017BB4D890}"/>
                </a:ext>
              </a:extLst>
            </p:cNvPr>
            <p:cNvSpPr/>
            <p:nvPr/>
          </p:nvSpPr>
          <p:spPr>
            <a:xfrm>
              <a:off x="1707107" y="717044"/>
              <a:ext cx="46464" cy="55250"/>
            </a:xfrm>
            <a:custGeom>
              <a:avLst/>
              <a:gdLst>
                <a:gd name="connsiteX0" fmla="*/ 26642 w 46464"/>
                <a:gd name="connsiteY0" fmla="*/ 44081 h 55250"/>
                <a:gd name="connsiteX1" fmla="*/ 32775 w 46464"/>
                <a:gd name="connsiteY1" fmla="*/ 41952 h 55250"/>
                <a:gd name="connsiteX2" fmla="*/ 35096 w 46464"/>
                <a:gd name="connsiteY2" fmla="*/ 36011 h 55250"/>
                <a:gd name="connsiteX3" fmla="*/ 48128 w 46464"/>
                <a:gd name="connsiteY3" fmla="*/ 36011 h 55250"/>
                <a:gd name="connsiteX4" fmla="*/ 48277 w 46464"/>
                <a:gd name="connsiteY4" fmla="*/ 36309 h 55250"/>
                <a:gd name="connsiteX5" fmla="*/ 42208 w 46464"/>
                <a:gd name="connsiteY5" fmla="*/ 49809 h 55250"/>
                <a:gd name="connsiteX6" fmla="*/ 26642 w 46464"/>
                <a:gd name="connsiteY6" fmla="*/ 55239 h 55250"/>
                <a:gd name="connsiteX7" fmla="*/ 8287 w 46464"/>
                <a:gd name="connsiteY7" fmla="*/ 47723 h 55250"/>
                <a:gd name="connsiteX8" fmla="*/ 1899 w 46464"/>
                <a:gd name="connsiteY8" fmla="*/ 28388 h 55250"/>
                <a:gd name="connsiteX9" fmla="*/ 1899 w 46464"/>
                <a:gd name="connsiteY9" fmla="*/ 26919 h 55250"/>
                <a:gd name="connsiteX10" fmla="*/ 8287 w 46464"/>
                <a:gd name="connsiteY10" fmla="*/ 7584 h 55250"/>
                <a:gd name="connsiteX11" fmla="*/ 26600 w 46464"/>
                <a:gd name="connsiteY11" fmla="*/ 25 h 55250"/>
                <a:gd name="connsiteX12" fmla="*/ 42463 w 46464"/>
                <a:gd name="connsiteY12" fmla="*/ 5625 h 55250"/>
                <a:gd name="connsiteX13" fmla="*/ 48298 w 46464"/>
                <a:gd name="connsiteY13" fmla="*/ 20382 h 55250"/>
                <a:gd name="connsiteX14" fmla="*/ 48298 w 46464"/>
                <a:gd name="connsiteY14" fmla="*/ 20680 h 55250"/>
                <a:gd name="connsiteX15" fmla="*/ 35224 w 46464"/>
                <a:gd name="connsiteY15" fmla="*/ 20680 h 55250"/>
                <a:gd name="connsiteX16" fmla="*/ 32967 w 46464"/>
                <a:gd name="connsiteY16" fmla="*/ 13802 h 55250"/>
                <a:gd name="connsiteX17" fmla="*/ 26706 w 46464"/>
                <a:gd name="connsiteY17" fmla="*/ 11076 h 55250"/>
                <a:gd name="connsiteX18" fmla="*/ 18678 w 46464"/>
                <a:gd name="connsiteY18" fmla="*/ 15505 h 55250"/>
                <a:gd name="connsiteX19" fmla="*/ 16336 w 46464"/>
                <a:gd name="connsiteY19" fmla="*/ 26898 h 55250"/>
                <a:gd name="connsiteX20" fmla="*/ 16336 w 46464"/>
                <a:gd name="connsiteY20" fmla="*/ 28367 h 55250"/>
                <a:gd name="connsiteX21" fmla="*/ 18678 w 46464"/>
                <a:gd name="connsiteY21" fmla="*/ 39823 h 55250"/>
                <a:gd name="connsiteX22" fmla="*/ 26770 w 46464"/>
                <a:gd name="connsiteY22" fmla="*/ 44081 h 5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6464" h="55250">
                  <a:moveTo>
                    <a:pt x="26642" y="44081"/>
                  </a:moveTo>
                  <a:cubicBezTo>
                    <a:pt x="28878" y="44209"/>
                    <a:pt x="31093" y="43443"/>
                    <a:pt x="32775" y="41952"/>
                  </a:cubicBezTo>
                  <a:cubicBezTo>
                    <a:pt x="34350" y="40391"/>
                    <a:pt x="35202" y="38230"/>
                    <a:pt x="35096" y="36011"/>
                  </a:cubicBezTo>
                  <a:lnTo>
                    <a:pt x="48128" y="36011"/>
                  </a:lnTo>
                  <a:lnTo>
                    <a:pt x="48277" y="36309"/>
                  </a:lnTo>
                  <a:cubicBezTo>
                    <a:pt x="48489" y="41511"/>
                    <a:pt x="46232" y="46509"/>
                    <a:pt x="42208" y="49809"/>
                  </a:cubicBezTo>
                  <a:cubicBezTo>
                    <a:pt x="37864" y="53485"/>
                    <a:pt x="32328" y="55418"/>
                    <a:pt x="26642" y="55239"/>
                  </a:cubicBezTo>
                  <a:cubicBezTo>
                    <a:pt x="18700" y="55239"/>
                    <a:pt x="12567" y="52733"/>
                    <a:pt x="8287" y="47723"/>
                  </a:cubicBezTo>
                  <a:cubicBezTo>
                    <a:pt x="3880" y="42271"/>
                    <a:pt x="1601" y="35396"/>
                    <a:pt x="1899" y="28388"/>
                  </a:cubicBezTo>
                  <a:lnTo>
                    <a:pt x="1899" y="26919"/>
                  </a:lnTo>
                  <a:cubicBezTo>
                    <a:pt x="1601" y="19911"/>
                    <a:pt x="3880" y="13038"/>
                    <a:pt x="8287" y="7584"/>
                  </a:cubicBezTo>
                  <a:cubicBezTo>
                    <a:pt x="12546" y="2531"/>
                    <a:pt x="18657" y="10"/>
                    <a:pt x="26600" y="25"/>
                  </a:cubicBezTo>
                  <a:cubicBezTo>
                    <a:pt x="32413" y="-250"/>
                    <a:pt x="38098" y="1761"/>
                    <a:pt x="42463" y="5625"/>
                  </a:cubicBezTo>
                  <a:cubicBezTo>
                    <a:pt x="46509" y="9428"/>
                    <a:pt x="48660" y="14839"/>
                    <a:pt x="48298" y="20382"/>
                  </a:cubicBezTo>
                  <a:lnTo>
                    <a:pt x="48298" y="20680"/>
                  </a:lnTo>
                  <a:lnTo>
                    <a:pt x="35224" y="20680"/>
                  </a:lnTo>
                  <a:cubicBezTo>
                    <a:pt x="35309" y="18193"/>
                    <a:pt x="34500" y="15755"/>
                    <a:pt x="32967" y="13802"/>
                  </a:cubicBezTo>
                  <a:cubicBezTo>
                    <a:pt x="31412" y="11971"/>
                    <a:pt x="29112" y="10964"/>
                    <a:pt x="26706" y="11076"/>
                  </a:cubicBezTo>
                  <a:cubicBezTo>
                    <a:pt x="23385" y="10819"/>
                    <a:pt x="20233" y="12561"/>
                    <a:pt x="18678" y="15505"/>
                  </a:cubicBezTo>
                  <a:cubicBezTo>
                    <a:pt x="16996" y="19057"/>
                    <a:pt x="16187" y="22967"/>
                    <a:pt x="16336" y="26898"/>
                  </a:cubicBezTo>
                  <a:lnTo>
                    <a:pt x="16336" y="28367"/>
                  </a:lnTo>
                  <a:cubicBezTo>
                    <a:pt x="16166" y="32319"/>
                    <a:pt x="16975" y="36252"/>
                    <a:pt x="18678" y="39823"/>
                  </a:cubicBezTo>
                  <a:cubicBezTo>
                    <a:pt x="20318" y="42693"/>
                    <a:pt x="23470" y="44352"/>
                    <a:pt x="26770" y="4408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5" name="Dowolny kształt: kształt 124">
              <a:extLst>
                <a:ext uri="{FF2B5EF4-FFF2-40B4-BE49-F238E27FC236}">
                  <a16:creationId xmlns:a16="http://schemas.microsoft.com/office/drawing/2014/main" id="{6D69ED45-0553-DA56-53FD-6C7311510C5B}"/>
                </a:ext>
              </a:extLst>
            </p:cNvPr>
            <p:cNvSpPr/>
            <p:nvPr/>
          </p:nvSpPr>
          <p:spPr>
            <a:xfrm>
              <a:off x="1751339" y="694541"/>
              <a:ext cx="25869" cy="98151"/>
            </a:xfrm>
            <a:custGeom>
              <a:avLst/>
              <a:gdLst>
                <a:gd name="connsiteX0" fmla="*/ 27702 w 25869"/>
                <a:gd name="connsiteY0" fmla="*/ 23423 h 98151"/>
                <a:gd name="connsiteX1" fmla="*/ 27702 w 25869"/>
                <a:gd name="connsiteY1" fmla="*/ 78595 h 98151"/>
                <a:gd name="connsiteX2" fmla="*/ 22720 w 25869"/>
                <a:gd name="connsiteY2" fmla="*/ 93032 h 98151"/>
                <a:gd name="connsiteX3" fmla="*/ 8900 w 25869"/>
                <a:gd name="connsiteY3" fmla="*/ 98121 h 98151"/>
                <a:gd name="connsiteX4" fmla="*/ 5323 w 25869"/>
                <a:gd name="connsiteY4" fmla="*/ 97908 h 98151"/>
                <a:gd name="connsiteX5" fmla="*/ 1873 w 25869"/>
                <a:gd name="connsiteY5" fmla="*/ 97269 h 98151"/>
                <a:gd name="connsiteX6" fmla="*/ 2576 w 25869"/>
                <a:gd name="connsiteY6" fmla="*/ 86303 h 98151"/>
                <a:gd name="connsiteX7" fmla="*/ 4833 w 25869"/>
                <a:gd name="connsiteY7" fmla="*/ 86750 h 98151"/>
                <a:gd name="connsiteX8" fmla="*/ 7239 w 25869"/>
                <a:gd name="connsiteY8" fmla="*/ 86899 h 98151"/>
                <a:gd name="connsiteX9" fmla="*/ 11711 w 25869"/>
                <a:gd name="connsiteY9" fmla="*/ 84770 h 98151"/>
                <a:gd name="connsiteX10" fmla="*/ 13286 w 25869"/>
                <a:gd name="connsiteY10" fmla="*/ 78509 h 98151"/>
                <a:gd name="connsiteX11" fmla="*/ 13286 w 25869"/>
                <a:gd name="connsiteY11" fmla="*/ 23423 h 98151"/>
                <a:gd name="connsiteX12" fmla="*/ 27404 w 25869"/>
                <a:gd name="connsiteY12" fmla="*/ 10647 h 98151"/>
                <a:gd name="connsiteX13" fmla="*/ 12988 w 25869"/>
                <a:gd name="connsiteY13" fmla="*/ 10647 h 98151"/>
                <a:gd name="connsiteX14" fmla="*/ 12988 w 25869"/>
                <a:gd name="connsiteY14" fmla="*/ 0 h 98151"/>
                <a:gd name="connsiteX15" fmla="*/ 27404 w 25869"/>
                <a:gd name="connsiteY15" fmla="*/ 0 h 9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869" h="98151">
                  <a:moveTo>
                    <a:pt x="27702" y="23423"/>
                  </a:moveTo>
                  <a:lnTo>
                    <a:pt x="27702" y="78595"/>
                  </a:lnTo>
                  <a:cubicBezTo>
                    <a:pt x="28043" y="83880"/>
                    <a:pt x="26233" y="89077"/>
                    <a:pt x="22720" y="93032"/>
                  </a:cubicBezTo>
                  <a:cubicBezTo>
                    <a:pt x="19015" y="96573"/>
                    <a:pt x="14011" y="98417"/>
                    <a:pt x="8900" y="98121"/>
                  </a:cubicBezTo>
                  <a:cubicBezTo>
                    <a:pt x="7708" y="98121"/>
                    <a:pt x="6515" y="98050"/>
                    <a:pt x="5323" y="97908"/>
                  </a:cubicBezTo>
                  <a:cubicBezTo>
                    <a:pt x="4152" y="97765"/>
                    <a:pt x="3002" y="97552"/>
                    <a:pt x="1873" y="97269"/>
                  </a:cubicBezTo>
                  <a:lnTo>
                    <a:pt x="2576" y="86303"/>
                  </a:lnTo>
                  <a:cubicBezTo>
                    <a:pt x="3321" y="86505"/>
                    <a:pt x="4066" y="86654"/>
                    <a:pt x="4833" y="86750"/>
                  </a:cubicBezTo>
                  <a:cubicBezTo>
                    <a:pt x="5621" y="86857"/>
                    <a:pt x="6430" y="86905"/>
                    <a:pt x="7239" y="86899"/>
                  </a:cubicBezTo>
                  <a:cubicBezTo>
                    <a:pt x="8985" y="86971"/>
                    <a:pt x="10667" y="86175"/>
                    <a:pt x="11711" y="84770"/>
                  </a:cubicBezTo>
                  <a:cubicBezTo>
                    <a:pt x="12903" y="82907"/>
                    <a:pt x="13457" y="80711"/>
                    <a:pt x="13286" y="78509"/>
                  </a:cubicBezTo>
                  <a:lnTo>
                    <a:pt x="13286" y="23423"/>
                  </a:lnTo>
                  <a:close/>
                  <a:moveTo>
                    <a:pt x="27404" y="10647"/>
                  </a:moveTo>
                  <a:lnTo>
                    <a:pt x="12988" y="10647"/>
                  </a:lnTo>
                  <a:lnTo>
                    <a:pt x="12988" y="0"/>
                  </a:lnTo>
                  <a:lnTo>
                    <a:pt x="27404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6" name="Dowolny kształt: kształt 125">
              <a:extLst>
                <a:ext uri="{FF2B5EF4-FFF2-40B4-BE49-F238E27FC236}">
                  <a16:creationId xmlns:a16="http://schemas.microsoft.com/office/drawing/2014/main" id="{59E7D3DC-F508-2325-5BAB-D5DD15610BEE}"/>
                </a:ext>
              </a:extLst>
            </p:cNvPr>
            <p:cNvSpPr/>
            <p:nvPr/>
          </p:nvSpPr>
          <p:spPr>
            <a:xfrm>
              <a:off x="1789177" y="694456"/>
              <a:ext cx="14351" cy="76784"/>
            </a:xfrm>
            <a:custGeom>
              <a:avLst/>
              <a:gdLst>
                <a:gd name="connsiteX0" fmla="*/ 16161 w 14351"/>
                <a:gd name="connsiteY0" fmla="*/ 10775 h 76784"/>
                <a:gd name="connsiteX1" fmla="*/ 1873 w 14351"/>
                <a:gd name="connsiteY1" fmla="*/ 10775 h 76784"/>
                <a:gd name="connsiteX2" fmla="*/ 1873 w 14351"/>
                <a:gd name="connsiteY2" fmla="*/ 0 h 76784"/>
                <a:gd name="connsiteX3" fmla="*/ 16225 w 14351"/>
                <a:gd name="connsiteY3" fmla="*/ 0 h 76784"/>
                <a:gd name="connsiteX4" fmla="*/ 16161 w 14351"/>
                <a:gd name="connsiteY4" fmla="*/ 76785 h 76784"/>
                <a:gd name="connsiteX5" fmla="*/ 1873 w 14351"/>
                <a:gd name="connsiteY5" fmla="*/ 76785 h 76784"/>
                <a:gd name="connsiteX6" fmla="*/ 1873 w 14351"/>
                <a:gd name="connsiteY6" fmla="*/ 23551 h 76784"/>
                <a:gd name="connsiteX7" fmla="*/ 16225 w 14351"/>
                <a:gd name="connsiteY7" fmla="*/ 23551 h 7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351" h="76784">
                  <a:moveTo>
                    <a:pt x="16161" y="10775"/>
                  </a:moveTo>
                  <a:lnTo>
                    <a:pt x="1873" y="10775"/>
                  </a:lnTo>
                  <a:lnTo>
                    <a:pt x="1873" y="0"/>
                  </a:lnTo>
                  <a:lnTo>
                    <a:pt x="16225" y="0"/>
                  </a:lnTo>
                  <a:close/>
                  <a:moveTo>
                    <a:pt x="16161" y="76785"/>
                  </a:moveTo>
                  <a:lnTo>
                    <a:pt x="1873" y="76785"/>
                  </a:lnTo>
                  <a:lnTo>
                    <a:pt x="1873" y="23551"/>
                  </a:lnTo>
                  <a:lnTo>
                    <a:pt x="16225" y="2355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7" name="Dowolny kształt: kształt 126">
              <a:extLst>
                <a:ext uri="{FF2B5EF4-FFF2-40B4-BE49-F238E27FC236}">
                  <a16:creationId xmlns:a16="http://schemas.microsoft.com/office/drawing/2014/main" id="{ADE0C4B9-1736-E70F-22D7-D71C4744E607}"/>
                </a:ext>
              </a:extLst>
            </p:cNvPr>
            <p:cNvSpPr/>
            <p:nvPr/>
          </p:nvSpPr>
          <p:spPr>
            <a:xfrm>
              <a:off x="504922" y="459652"/>
              <a:ext cx="233483" cy="333499"/>
            </a:xfrm>
            <a:custGeom>
              <a:avLst/>
              <a:gdLst>
                <a:gd name="connsiteX0" fmla="*/ 6387 w 233483"/>
                <a:gd name="connsiteY0" fmla="*/ 73463 h 333499"/>
                <a:gd name="connsiteX1" fmla="*/ 235357 w 233483"/>
                <a:gd name="connsiteY1" fmla="*/ 0 h 333499"/>
                <a:gd name="connsiteX2" fmla="*/ 235357 w 233483"/>
                <a:gd name="connsiteY2" fmla="*/ 256204 h 333499"/>
                <a:gd name="connsiteX3" fmla="*/ 233100 w 233483"/>
                <a:gd name="connsiteY3" fmla="*/ 259313 h 333499"/>
                <a:gd name="connsiteX4" fmla="*/ 1873 w 233483"/>
                <a:gd name="connsiteY4" fmla="*/ 333499 h 333499"/>
                <a:gd name="connsiteX5" fmla="*/ 1873 w 233483"/>
                <a:gd name="connsiteY5" fmla="*/ 79702 h 333499"/>
                <a:gd name="connsiteX6" fmla="*/ 6387 w 233483"/>
                <a:gd name="connsiteY6" fmla="*/ 73463 h 33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483" h="333499">
                  <a:moveTo>
                    <a:pt x="6387" y="73463"/>
                  </a:moveTo>
                  <a:lnTo>
                    <a:pt x="235357" y="0"/>
                  </a:lnTo>
                  <a:lnTo>
                    <a:pt x="235357" y="256204"/>
                  </a:lnTo>
                  <a:cubicBezTo>
                    <a:pt x="235357" y="257620"/>
                    <a:pt x="234441" y="258878"/>
                    <a:pt x="233100" y="259313"/>
                  </a:cubicBezTo>
                  <a:lnTo>
                    <a:pt x="1873" y="333499"/>
                  </a:lnTo>
                  <a:lnTo>
                    <a:pt x="1873" y="79702"/>
                  </a:lnTo>
                  <a:cubicBezTo>
                    <a:pt x="1873" y="76863"/>
                    <a:pt x="3683" y="74342"/>
                    <a:pt x="6387" y="734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8" name="Dowolny kształt: kształt 127">
              <a:extLst>
                <a:ext uri="{FF2B5EF4-FFF2-40B4-BE49-F238E27FC236}">
                  <a16:creationId xmlns:a16="http://schemas.microsoft.com/office/drawing/2014/main" id="{F38A2A9F-F029-5582-6D51-A91127D16DA1}"/>
                </a:ext>
              </a:extLst>
            </p:cNvPr>
            <p:cNvSpPr/>
            <p:nvPr/>
          </p:nvSpPr>
          <p:spPr>
            <a:xfrm>
              <a:off x="760039" y="535031"/>
              <a:ext cx="140302" cy="49522"/>
            </a:xfrm>
            <a:custGeom>
              <a:avLst/>
              <a:gdLst>
                <a:gd name="connsiteX0" fmla="*/ 138663 w 140302"/>
                <a:gd name="connsiteY0" fmla="*/ 192 h 49522"/>
                <a:gd name="connsiteX1" fmla="*/ 5408 w 140302"/>
                <a:gd name="connsiteY1" fmla="*/ 0 h 49522"/>
                <a:gd name="connsiteX2" fmla="*/ 1873 w 140302"/>
                <a:gd name="connsiteY2" fmla="*/ 3535 h 49522"/>
                <a:gd name="connsiteX3" fmla="*/ 1873 w 140302"/>
                <a:gd name="connsiteY3" fmla="*/ 45994 h 49522"/>
                <a:gd name="connsiteX4" fmla="*/ 5408 w 140302"/>
                <a:gd name="connsiteY4" fmla="*/ 49523 h 49522"/>
                <a:gd name="connsiteX5" fmla="*/ 6473 w 140302"/>
                <a:gd name="connsiteY5" fmla="*/ 49359 h 49522"/>
                <a:gd name="connsiteX6" fmla="*/ 139728 w 140302"/>
                <a:gd name="connsiteY6" fmla="*/ 7091 h 49522"/>
                <a:gd name="connsiteX7" fmla="*/ 142006 w 140302"/>
                <a:gd name="connsiteY7" fmla="*/ 2643 h 49522"/>
                <a:gd name="connsiteX8" fmla="*/ 138663 w 140302"/>
                <a:gd name="connsiteY8" fmla="*/ 192 h 4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302" h="49522">
                  <a:moveTo>
                    <a:pt x="138663" y="192"/>
                  </a:moveTo>
                  <a:lnTo>
                    <a:pt x="5408" y="0"/>
                  </a:lnTo>
                  <a:cubicBezTo>
                    <a:pt x="3449" y="0"/>
                    <a:pt x="1873" y="1582"/>
                    <a:pt x="1873" y="3535"/>
                  </a:cubicBezTo>
                  <a:lnTo>
                    <a:pt x="1873" y="45994"/>
                  </a:lnTo>
                  <a:cubicBezTo>
                    <a:pt x="1873" y="47947"/>
                    <a:pt x="3470" y="49527"/>
                    <a:pt x="5408" y="49523"/>
                  </a:cubicBezTo>
                  <a:cubicBezTo>
                    <a:pt x="5770" y="49523"/>
                    <a:pt x="6132" y="49467"/>
                    <a:pt x="6473" y="49359"/>
                  </a:cubicBezTo>
                  <a:lnTo>
                    <a:pt x="139728" y="7091"/>
                  </a:lnTo>
                  <a:cubicBezTo>
                    <a:pt x="141580" y="6493"/>
                    <a:pt x="142602" y="4502"/>
                    <a:pt x="142006" y="2643"/>
                  </a:cubicBezTo>
                  <a:cubicBezTo>
                    <a:pt x="141538" y="1188"/>
                    <a:pt x="140196" y="200"/>
                    <a:pt x="138663" y="19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9" name="Dowolny kształt: kształt 128">
              <a:extLst>
                <a:ext uri="{FF2B5EF4-FFF2-40B4-BE49-F238E27FC236}">
                  <a16:creationId xmlns:a16="http://schemas.microsoft.com/office/drawing/2014/main" id="{EC57196F-05E2-01AD-FCB7-A15BF238970F}"/>
                </a:ext>
              </a:extLst>
            </p:cNvPr>
            <p:cNvSpPr/>
            <p:nvPr/>
          </p:nvSpPr>
          <p:spPr>
            <a:xfrm>
              <a:off x="525856" y="764496"/>
              <a:ext cx="140364" cy="49501"/>
            </a:xfrm>
            <a:custGeom>
              <a:avLst/>
              <a:gdLst>
                <a:gd name="connsiteX0" fmla="*/ 5448 w 140364"/>
                <a:gd name="connsiteY0" fmla="*/ 49310 h 49501"/>
                <a:gd name="connsiteX1" fmla="*/ 138703 w 140364"/>
                <a:gd name="connsiteY1" fmla="*/ 49501 h 49501"/>
                <a:gd name="connsiteX2" fmla="*/ 142238 w 140364"/>
                <a:gd name="connsiteY2" fmla="*/ 46009 h 49501"/>
                <a:gd name="connsiteX3" fmla="*/ 142238 w 140364"/>
                <a:gd name="connsiteY3" fmla="*/ 45988 h 49501"/>
                <a:gd name="connsiteX4" fmla="*/ 142238 w 140364"/>
                <a:gd name="connsiteY4" fmla="*/ 3529 h 49501"/>
                <a:gd name="connsiteX5" fmla="*/ 138703 w 140364"/>
                <a:gd name="connsiteY5" fmla="*/ 0 h 49501"/>
                <a:gd name="connsiteX6" fmla="*/ 137638 w 140364"/>
                <a:gd name="connsiteY6" fmla="*/ 164 h 49501"/>
                <a:gd name="connsiteX7" fmla="*/ 4383 w 140364"/>
                <a:gd name="connsiteY7" fmla="*/ 42432 h 49501"/>
                <a:gd name="connsiteX8" fmla="*/ 2020 w 140364"/>
                <a:gd name="connsiteY8" fmla="*/ 46808 h 49501"/>
                <a:gd name="connsiteX9" fmla="*/ 5448 w 140364"/>
                <a:gd name="connsiteY9" fmla="*/ 49310 h 4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364" h="49501">
                  <a:moveTo>
                    <a:pt x="5448" y="49310"/>
                  </a:moveTo>
                  <a:lnTo>
                    <a:pt x="138703" y="49501"/>
                  </a:lnTo>
                  <a:cubicBezTo>
                    <a:pt x="140641" y="49514"/>
                    <a:pt x="142216" y="47949"/>
                    <a:pt x="142238" y="46009"/>
                  </a:cubicBezTo>
                  <a:cubicBezTo>
                    <a:pt x="142238" y="46003"/>
                    <a:pt x="142238" y="45994"/>
                    <a:pt x="142238" y="45988"/>
                  </a:cubicBezTo>
                  <a:lnTo>
                    <a:pt x="142238" y="3529"/>
                  </a:lnTo>
                  <a:cubicBezTo>
                    <a:pt x="142238" y="1576"/>
                    <a:pt x="140641" y="-4"/>
                    <a:pt x="138703" y="0"/>
                  </a:cubicBezTo>
                  <a:cubicBezTo>
                    <a:pt x="138341" y="0"/>
                    <a:pt x="137979" y="56"/>
                    <a:pt x="137638" y="164"/>
                  </a:cubicBezTo>
                  <a:lnTo>
                    <a:pt x="4383" y="42432"/>
                  </a:lnTo>
                  <a:cubicBezTo>
                    <a:pt x="2531" y="42990"/>
                    <a:pt x="1466" y="44949"/>
                    <a:pt x="2020" y="46808"/>
                  </a:cubicBezTo>
                  <a:cubicBezTo>
                    <a:pt x="2488" y="48313"/>
                    <a:pt x="3872" y="49333"/>
                    <a:pt x="5448" y="49310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0" name="Dowolny kształt: kształt 129">
              <a:extLst>
                <a:ext uri="{FF2B5EF4-FFF2-40B4-BE49-F238E27FC236}">
                  <a16:creationId xmlns:a16="http://schemas.microsoft.com/office/drawing/2014/main" id="{9FB16B54-EBA2-C982-0137-7088F78CA9A8}"/>
                </a:ext>
              </a:extLst>
            </p:cNvPr>
            <p:cNvSpPr/>
            <p:nvPr/>
          </p:nvSpPr>
          <p:spPr>
            <a:xfrm>
              <a:off x="687407" y="558496"/>
              <a:ext cx="233909" cy="330155"/>
            </a:xfrm>
            <a:custGeom>
              <a:avLst/>
              <a:gdLst>
                <a:gd name="connsiteX0" fmla="*/ 235783 w 233909"/>
                <a:gd name="connsiteY0" fmla="*/ 251264 h 330155"/>
                <a:gd name="connsiteX1" fmla="*/ 235783 w 233909"/>
                <a:gd name="connsiteY1" fmla="*/ 0 h 330155"/>
                <a:gd name="connsiteX2" fmla="*/ 76997 w 233909"/>
                <a:gd name="connsiteY2" fmla="*/ 50359 h 330155"/>
                <a:gd name="connsiteX3" fmla="*/ 74505 w 233909"/>
                <a:gd name="connsiteY3" fmla="*/ 53745 h 330155"/>
                <a:gd name="connsiteX4" fmla="*/ 74505 w 233909"/>
                <a:gd name="connsiteY4" fmla="*/ 172094 h 330155"/>
                <a:gd name="connsiteX5" fmla="*/ 72057 w 233909"/>
                <a:gd name="connsiteY5" fmla="*/ 175459 h 330155"/>
                <a:gd name="connsiteX6" fmla="*/ 4322 w 233909"/>
                <a:gd name="connsiteY6" fmla="*/ 196901 h 330155"/>
                <a:gd name="connsiteX7" fmla="*/ 1873 w 233909"/>
                <a:gd name="connsiteY7" fmla="*/ 200266 h 330155"/>
                <a:gd name="connsiteX8" fmla="*/ 1873 w 233909"/>
                <a:gd name="connsiteY8" fmla="*/ 330156 h 330155"/>
                <a:gd name="connsiteX9" fmla="*/ 231269 w 233909"/>
                <a:gd name="connsiteY9" fmla="*/ 257418 h 330155"/>
                <a:gd name="connsiteX10" fmla="*/ 235783 w 233909"/>
                <a:gd name="connsiteY10" fmla="*/ 251264 h 33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909" h="330155">
                  <a:moveTo>
                    <a:pt x="235783" y="251264"/>
                  </a:moveTo>
                  <a:lnTo>
                    <a:pt x="235783" y="0"/>
                  </a:lnTo>
                  <a:lnTo>
                    <a:pt x="76997" y="50359"/>
                  </a:lnTo>
                  <a:cubicBezTo>
                    <a:pt x="75506" y="50824"/>
                    <a:pt x="74505" y="52195"/>
                    <a:pt x="74505" y="53745"/>
                  </a:cubicBezTo>
                  <a:lnTo>
                    <a:pt x="74505" y="172094"/>
                  </a:lnTo>
                  <a:cubicBezTo>
                    <a:pt x="74505" y="173630"/>
                    <a:pt x="73526" y="174992"/>
                    <a:pt x="72057" y="175459"/>
                  </a:cubicBezTo>
                  <a:lnTo>
                    <a:pt x="4322" y="196901"/>
                  </a:lnTo>
                  <a:cubicBezTo>
                    <a:pt x="2853" y="197368"/>
                    <a:pt x="1873" y="198731"/>
                    <a:pt x="1873" y="200266"/>
                  </a:cubicBezTo>
                  <a:lnTo>
                    <a:pt x="1873" y="330156"/>
                  </a:lnTo>
                  <a:lnTo>
                    <a:pt x="231269" y="257418"/>
                  </a:lnTo>
                  <a:cubicBezTo>
                    <a:pt x="233973" y="256589"/>
                    <a:pt x="235804" y="254087"/>
                    <a:pt x="235783" y="25126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3" name="Podtytuł 2">
            <a:extLst>
              <a:ext uri="{FF2B5EF4-FFF2-40B4-BE49-F238E27FC236}">
                <a16:creationId xmlns:a16="http://schemas.microsoft.com/office/drawing/2014/main" id="{76566080-A4D3-094C-0747-1C81083C7F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7093" y="631179"/>
            <a:ext cx="4257999" cy="4037659"/>
          </a:xfr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buNone/>
              <a:defRPr lang="pl-PL" sz="6600" b="0" kern="1200" spc="100" baseline="0" dirty="0">
                <a:solidFill>
                  <a:srgbClr val="262F3E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272077758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ajd tytułowy_ilustrac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5AA7CCF8-8ED7-6087-AD11-EA1CFF9A70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FB5B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>
                <a:latin typeface="Arial" panose="020B0604020202020204" pitchFamily="34" charset="0"/>
              </a:rPr>
              <a:t>             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6566080-A4D3-094C-0747-1C81083C7F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7093" y="631179"/>
            <a:ext cx="4257999" cy="4037659"/>
          </a:xfr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buNone/>
              <a:defRPr lang="pl-PL" sz="2400" b="1" kern="1200" spc="40" dirty="0">
                <a:solidFill>
                  <a:srgbClr val="262F3E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/>
              <a:t>KLIKNIJ, ABY EDYTOWAĆ STYL WZORCA TYTUŁU</a:t>
            </a:r>
          </a:p>
        </p:txBody>
      </p:sp>
      <p:pic>
        <p:nvPicPr>
          <p:cNvPr id="72" name="Grafika 71">
            <a:extLst>
              <a:ext uri="{FF2B5EF4-FFF2-40B4-BE49-F238E27FC236}">
                <a16:creationId xmlns:a16="http://schemas.microsoft.com/office/drawing/2014/main" id="{63AC731C-0B9A-EEE3-A505-4E7118DA9D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58330" y="-234669"/>
            <a:ext cx="4488908" cy="5612838"/>
          </a:xfrm>
          <a:prstGeom prst="rect">
            <a:avLst/>
          </a:prstGeom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54EA71B8-6D73-16A6-CFD9-168BDFDAE3AE}"/>
              </a:ext>
            </a:extLst>
          </p:cNvPr>
          <p:cNvGrpSpPr/>
          <p:nvPr userDrawn="1"/>
        </p:nvGrpSpPr>
        <p:grpSpPr>
          <a:xfrm>
            <a:off x="504922" y="459652"/>
            <a:ext cx="2812449" cy="428999"/>
            <a:chOff x="504922" y="459652"/>
            <a:chExt cx="2812449" cy="428999"/>
          </a:xfrm>
        </p:grpSpPr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id="{8CDD42A5-48C9-DF15-E3B7-182230820AB4}"/>
                </a:ext>
              </a:extLst>
            </p:cNvPr>
            <p:cNvSpPr/>
            <p:nvPr/>
          </p:nvSpPr>
          <p:spPr>
            <a:xfrm>
              <a:off x="2182490" y="466317"/>
              <a:ext cx="336395" cy="303475"/>
            </a:xfrm>
            <a:custGeom>
              <a:avLst/>
              <a:gdLst>
                <a:gd name="connsiteX0" fmla="*/ 156614 w 336395"/>
                <a:gd name="connsiteY0" fmla="*/ 0 h 303475"/>
                <a:gd name="connsiteX1" fmla="*/ 0 w 336395"/>
                <a:gd name="connsiteY1" fmla="*/ 156593 h 303475"/>
                <a:gd name="connsiteX2" fmla="*/ 0 w 336395"/>
                <a:gd name="connsiteY2" fmla="*/ 179802 h 303475"/>
                <a:gd name="connsiteX3" fmla="*/ 123673 w 336395"/>
                <a:gd name="connsiteY3" fmla="*/ 303475 h 303475"/>
                <a:gd name="connsiteX4" fmla="*/ 145967 w 336395"/>
                <a:gd name="connsiteY4" fmla="*/ 294234 h 303475"/>
                <a:gd name="connsiteX5" fmla="*/ 145967 w 336395"/>
                <a:gd name="connsiteY5" fmla="*/ 126249 h 303475"/>
                <a:gd name="connsiteX6" fmla="*/ 123673 w 336395"/>
                <a:gd name="connsiteY6" fmla="*/ 117029 h 303475"/>
                <a:gd name="connsiteX7" fmla="*/ 57280 w 336395"/>
                <a:gd name="connsiteY7" fmla="*/ 183422 h 303475"/>
                <a:gd name="connsiteX8" fmla="*/ 68885 w 336395"/>
                <a:gd name="connsiteY8" fmla="*/ 195027 h 303475"/>
                <a:gd name="connsiteX9" fmla="*/ 129550 w 336395"/>
                <a:gd name="connsiteY9" fmla="*/ 134341 h 303475"/>
                <a:gd name="connsiteX10" fmla="*/ 129550 w 336395"/>
                <a:gd name="connsiteY10" fmla="*/ 286142 h 303475"/>
                <a:gd name="connsiteX11" fmla="*/ 11605 w 336395"/>
                <a:gd name="connsiteY11" fmla="*/ 168198 h 303475"/>
                <a:gd name="connsiteX12" fmla="*/ 168198 w 336395"/>
                <a:gd name="connsiteY12" fmla="*/ 11605 h 303475"/>
                <a:gd name="connsiteX13" fmla="*/ 324790 w 336395"/>
                <a:gd name="connsiteY13" fmla="*/ 168198 h 303475"/>
                <a:gd name="connsiteX14" fmla="*/ 309565 w 336395"/>
                <a:gd name="connsiteY14" fmla="*/ 183422 h 303475"/>
                <a:gd name="connsiteX15" fmla="*/ 321170 w 336395"/>
                <a:gd name="connsiteY15" fmla="*/ 195027 h 303475"/>
                <a:gd name="connsiteX16" fmla="*/ 336395 w 336395"/>
                <a:gd name="connsiteY16" fmla="*/ 179802 h 303475"/>
                <a:gd name="connsiteX17" fmla="*/ 336395 w 336395"/>
                <a:gd name="connsiteY17" fmla="*/ 156593 h 303475"/>
                <a:gd name="connsiteX18" fmla="*/ 179803 w 336395"/>
                <a:gd name="connsiteY18" fmla="*/ 0 h 303475"/>
                <a:gd name="connsiteX19" fmla="*/ 156614 w 336395"/>
                <a:gd name="connsiteY19" fmla="*/ 0 h 30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36395" h="303475">
                  <a:moveTo>
                    <a:pt x="156614" y="0"/>
                  </a:moveTo>
                  <a:lnTo>
                    <a:pt x="0" y="156593"/>
                  </a:lnTo>
                  <a:lnTo>
                    <a:pt x="0" y="179802"/>
                  </a:lnTo>
                  <a:lnTo>
                    <a:pt x="123673" y="303475"/>
                  </a:lnTo>
                  <a:lnTo>
                    <a:pt x="145967" y="294234"/>
                  </a:lnTo>
                  <a:lnTo>
                    <a:pt x="145967" y="126249"/>
                  </a:lnTo>
                  <a:lnTo>
                    <a:pt x="123673" y="117029"/>
                  </a:lnTo>
                  <a:lnTo>
                    <a:pt x="57280" y="183422"/>
                  </a:lnTo>
                  <a:lnTo>
                    <a:pt x="68885" y="195027"/>
                  </a:lnTo>
                  <a:lnTo>
                    <a:pt x="129550" y="134341"/>
                  </a:lnTo>
                  <a:lnTo>
                    <a:pt x="129550" y="286142"/>
                  </a:lnTo>
                  <a:lnTo>
                    <a:pt x="11605" y="168198"/>
                  </a:lnTo>
                  <a:lnTo>
                    <a:pt x="168198" y="11605"/>
                  </a:lnTo>
                  <a:lnTo>
                    <a:pt x="324790" y="168198"/>
                  </a:lnTo>
                  <a:lnTo>
                    <a:pt x="309565" y="183422"/>
                  </a:lnTo>
                  <a:lnTo>
                    <a:pt x="321170" y="195027"/>
                  </a:lnTo>
                  <a:lnTo>
                    <a:pt x="336395" y="179802"/>
                  </a:lnTo>
                  <a:lnTo>
                    <a:pt x="336395" y="156593"/>
                  </a:lnTo>
                  <a:lnTo>
                    <a:pt x="179803" y="0"/>
                  </a:lnTo>
                  <a:lnTo>
                    <a:pt x="156614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id="{8A5ABCAA-9468-76F8-E5AB-1764292673DD}"/>
                </a:ext>
              </a:extLst>
            </p:cNvPr>
            <p:cNvSpPr/>
            <p:nvPr/>
          </p:nvSpPr>
          <p:spPr>
            <a:xfrm>
              <a:off x="2182490" y="583346"/>
              <a:ext cx="336395" cy="303453"/>
            </a:xfrm>
            <a:custGeom>
              <a:avLst/>
              <a:gdLst>
                <a:gd name="connsiteX0" fmla="*/ 190449 w 336395"/>
                <a:gd name="connsiteY0" fmla="*/ 9220 h 303453"/>
                <a:gd name="connsiteX1" fmla="*/ 190449 w 336395"/>
                <a:gd name="connsiteY1" fmla="*/ 177205 h 303453"/>
                <a:gd name="connsiteX2" fmla="*/ 212744 w 336395"/>
                <a:gd name="connsiteY2" fmla="*/ 186446 h 303453"/>
                <a:gd name="connsiteX3" fmla="*/ 279137 w 336395"/>
                <a:gd name="connsiteY3" fmla="*/ 120032 h 303453"/>
                <a:gd name="connsiteX4" fmla="*/ 267532 w 336395"/>
                <a:gd name="connsiteY4" fmla="*/ 108448 h 303453"/>
                <a:gd name="connsiteX5" fmla="*/ 206845 w 336395"/>
                <a:gd name="connsiteY5" fmla="*/ 169113 h 303453"/>
                <a:gd name="connsiteX6" fmla="*/ 206845 w 336395"/>
                <a:gd name="connsiteY6" fmla="*/ 17312 h 303453"/>
                <a:gd name="connsiteX7" fmla="*/ 324790 w 336395"/>
                <a:gd name="connsiteY7" fmla="*/ 135278 h 303453"/>
                <a:gd name="connsiteX8" fmla="*/ 168198 w 336395"/>
                <a:gd name="connsiteY8" fmla="*/ 291870 h 303453"/>
                <a:gd name="connsiteX9" fmla="*/ 11605 w 336395"/>
                <a:gd name="connsiteY9" fmla="*/ 135278 h 303453"/>
                <a:gd name="connsiteX10" fmla="*/ 26830 w 336395"/>
                <a:gd name="connsiteY10" fmla="*/ 120032 h 303453"/>
                <a:gd name="connsiteX11" fmla="*/ 15225 w 336395"/>
                <a:gd name="connsiteY11" fmla="*/ 108448 h 303453"/>
                <a:gd name="connsiteX12" fmla="*/ 0 w 336395"/>
                <a:gd name="connsiteY12" fmla="*/ 123673 h 303453"/>
                <a:gd name="connsiteX13" fmla="*/ 0 w 336395"/>
                <a:gd name="connsiteY13" fmla="*/ 146861 h 303453"/>
                <a:gd name="connsiteX14" fmla="*/ 156614 w 336395"/>
                <a:gd name="connsiteY14" fmla="*/ 303454 h 303453"/>
                <a:gd name="connsiteX15" fmla="*/ 179803 w 336395"/>
                <a:gd name="connsiteY15" fmla="*/ 303454 h 303453"/>
                <a:gd name="connsiteX16" fmla="*/ 336395 w 336395"/>
                <a:gd name="connsiteY16" fmla="*/ 146861 h 303453"/>
                <a:gd name="connsiteX17" fmla="*/ 336395 w 336395"/>
                <a:gd name="connsiteY17" fmla="*/ 123673 h 303453"/>
                <a:gd name="connsiteX18" fmla="*/ 212744 w 336395"/>
                <a:gd name="connsiteY18" fmla="*/ 0 h 303453"/>
                <a:gd name="connsiteX19" fmla="*/ 190449 w 336395"/>
                <a:gd name="connsiteY19" fmla="*/ 9220 h 30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36395" h="303453">
                  <a:moveTo>
                    <a:pt x="190449" y="9220"/>
                  </a:moveTo>
                  <a:lnTo>
                    <a:pt x="190449" y="177205"/>
                  </a:lnTo>
                  <a:lnTo>
                    <a:pt x="212744" y="186446"/>
                  </a:lnTo>
                  <a:lnTo>
                    <a:pt x="279137" y="120032"/>
                  </a:lnTo>
                  <a:lnTo>
                    <a:pt x="267532" y="108448"/>
                  </a:lnTo>
                  <a:lnTo>
                    <a:pt x="206845" y="169113"/>
                  </a:lnTo>
                  <a:lnTo>
                    <a:pt x="206845" y="17312"/>
                  </a:lnTo>
                  <a:lnTo>
                    <a:pt x="324790" y="135278"/>
                  </a:lnTo>
                  <a:lnTo>
                    <a:pt x="168198" y="291870"/>
                  </a:lnTo>
                  <a:lnTo>
                    <a:pt x="11605" y="135278"/>
                  </a:lnTo>
                  <a:lnTo>
                    <a:pt x="26830" y="120032"/>
                  </a:lnTo>
                  <a:lnTo>
                    <a:pt x="15225" y="108448"/>
                  </a:lnTo>
                  <a:lnTo>
                    <a:pt x="0" y="123673"/>
                  </a:lnTo>
                  <a:lnTo>
                    <a:pt x="0" y="146861"/>
                  </a:lnTo>
                  <a:lnTo>
                    <a:pt x="156614" y="303454"/>
                  </a:lnTo>
                  <a:lnTo>
                    <a:pt x="179803" y="303454"/>
                  </a:lnTo>
                  <a:lnTo>
                    <a:pt x="336395" y="146861"/>
                  </a:lnTo>
                  <a:lnTo>
                    <a:pt x="336395" y="123673"/>
                  </a:lnTo>
                  <a:lnTo>
                    <a:pt x="212744" y="0"/>
                  </a:lnTo>
                  <a:lnTo>
                    <a:pt x="190449" y="922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id="{92BD997D-B286-47C3-0DAF-B1AF56DE9679}"/>
                </a:ext>
              </a:extLst>
            </p:cNvPr>
            <p:cNvSpPr/>
            <p:nvPr/>
          </p:nvSpPr>
          <p:spPr>
            <a:xfrm>
              <a:off x="2625310" y="543165"/>
              <a:ext cx="47207" cy="64157"/>
            </a:xfrm>
            <a:custGeom>
              <a:avLst/>
              <a:gdLst>
                <a:gd name="connsiteX0" fmla="*/ 47208 w 47207"/>
                <a:gd name="connsiteY0" fmla="*/ 53511 h 64157"/>
                <a:gd name="connsiteX1" fmla="*/ 47208 w 47207"/>
                <a:gd name="connsiteY1" fmla="*/ 64157 h 64157"/>
                <a:gd name="connsiteX2" fmla="*/ 6771 w 47207"/>
                <a:gd name="connsiteY2" fmla="*/ 64157 h 64157"/>
                <a:gd name="connsiteX3" fmla="*/ 6771 w 47207"/>
                <a:gd name="connsiteY3" fmla="*/ 39776 h 64157"/>
                <a:gd name="connsiteX4" fmla="*/ 0 w 47207"/>
                <a:gd name="connsiteY4" fmla="*/ 43439 h 64157"/>
                <a:gd name="connsiteX5" fmla="*/ 0 w 47207"/>
                <a:gd name="connsiteY5" fmla="*/ 34645 h 64157"/>
                <a:gd name="connsiteX6" fmla="*/ 6771 w 47207"/>
                <a:gd name="connsiteY6" fmla="*/ 30982 h 64157"/>
                <a:gd name="connsiteX7" fmla="*/ 6771 w 47207"/>
                <a:gd name="connsiteY7" fmla="*/ 0 h 64157"/>
                <a:gd name="connsiteX8" fmla="*/ 18973 w 47207"/>
                <a:gd name="connsiteY8" fmla="*/ 0 h 64157"/>
                <a:gd name="connsiteX9" fmla="*/ 18973 w 47207"/>
                <a:gd name="connsiteY9" fmla="*/ 24466 h 64157"/>
                <a:gd name="connsiteX10" fmla="*/ 34559 w 47207"/>
                <a:gd name="connsiteY10" fmla="*/ 16119 h 64157"/>
                <a:gd name="connsiteX11" fmla="*/ 34559 w 47207"/>
                <a:gd name="connsiteY11" fmla="*/ 24935 h 64157"/>
                <a:gd name="connsiteX12" fmla="*/ 18973 w 47207"/>
                <a:gd name="connsiteY12" fmla="*/ 33260 h 64157"/>
                <a:gd name="connsiteX13" fmla="*/ 18973 w 47207"/>
                <a:gd name="connsiteY13" fmla="*/ 53511 h 64157"/>
                <a:gd name="connsiteX14" fmla="*/ 47208 w 47207"/>
                <a:gd name="connsiteY14" fmla="*/ 53511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7207" h="64157">
                  <a:moveTo>
                    <a:pt x="47208" y="53511"/>
                  </a:moveTo>
                  <a:lnTo>
                    <a:pt x="47208" y="64157"/>
                  </a:lnTo>
                  <a:lnTo>
                    <a:pt x="6771" y="64157"/>
                  </a:lnTo>
                  <a:lnTo>
                    <a:pt x="6771" y="39776"/>
                  </a:lnTo>
                  <a:lnTo>
                    <a:pt x="0" y="43439"/>
                  </a:lnTo>
                  <a:lnTo>
                    <a:pt x="0" y="34645"/>
                  </a:lnTo>
                  <a:lnTo>
                    <a:pt x="6771" y="30982"/>
                  </a:lnTo>
                  <a:lnTo>
                    <a:pt x="6771" y="0"/>
                  </a:lnTo>
                  <a:lnTo>
                    <a:pt x="18973" y="0"/>
                  </a:lnTo>
                  <a:lnTo>
                    <a:pt x="18973" y="24466"/>
                  </a:lnTo>
                  <a:lnTo>
                    <a:pt x="34559" y="16119"/>
                  </a:lnTo>
                  <a:lnTo>
                    <a:pt x="34559" y="24935"/>
                  </a:lnTo>
                  <a:lnTo>
                    <a:pt x="18973" y="33260"/>
                  </a:lnTo>
                  <a:lnTo>
                    <a:pt x="18973" y="53511"/>
                  </a:lnTo>
                  <a:lnTo>
                    <a:pt x="47208" y="5351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id="{19E34F4D-B0E4-C29F-65A3-1825E0953582}"/>
                </a:ext>
              </a:extLst>
            </p:cNvPr>
            <p:cNvSpPr/>
            <p:nvPr/>
          </p:nvSpPr>
          <p:spPr>
            <a:xfrm>
              <a:off x="2676777" y="539588"/>
              <a:ext cx="49038" cy="69076"/>
            </a:xfrm>
            <a:custGeom>
              <a:avLst/>
              <a:gdLst>
                <a:gd name="connsiteX0" fmla="*/ 30470 w 49038"/>
                <a:gd name="connsiteY0" fmla="*/ 13394 h 69076"/>
                <a:gd name="connsiteX1" fmla="*/ 21122 w 49038"/>
                <a:gd name="connsiteY1" fmla="*/ 13394 h 69076"/>
                <a:gd name="connsiteX2" fmla="*/ 29640 w 49038"/>
                <a:gd name="connsiteY2" fmla="*/ 0 h 69076"/>
                <a:gd name="connsiteX3" fmla="*/ 44290 w 49038"/>
                <a:gd name="connsiteY3" fmla="*/ 0 h 69076"/>
                <a:gd name="connsiteX4" fmla="*/ 14159 w 49038"/>
                <a:gd name="connsiteY4" fmla="*/ 43333 h 69076"/>
                <a:gd name="connsiteX5" fmla="*/ 26339 w 49038"/>
                <a:gd name="connsiteY5" fmla="*/ 59473 h 69076"/>
                <a:gd name="connsiteX6" fmla="*/ 38626 w 49038"/>
                <a:gd name="connsiteY6" fmla="*/ 43333 h 69076"/>
                <a:gd name="connsiteX7" fmla="*/ 26339 w 49038"/>
                <a:gd name="connsiteY7" fmla="*/ 27661 h 69076"/>
                <a:gd name="connsiteX8" fmla="*/ 14159 w 49038"/>
                <a:gd name="connsiteY8" fmla="*/ 43333 h 69076"/>
                <a:gd name="connsiteX9" fmla="*/ 50912 w 49038"/>
                <a:gd name="connsiteY9" fmla="*/ 43524 h 69076"/>
                <a:gd name="connsiteX10" fmla="*/ 26339 w 49038"/>
                <a:gd name="connsiteY10" fmla="*/ 69076 h 69076"/>
                <a:gd name="connsiteX11" fmla="*/ 1873 w 49038"/>
                <a:gd name="connsiteY11" fmla="*/ 43524 h 69076"/>
                <a:gd name="connsiteX12" fmla="*/ 26339 w 49038"/>
                <a:gd name="connsiteY12" fmla="*/ 17972 h 69076"/>
                <a:gd name="connsiteX13" fmla="*/ 50912 w 49038"/>
                <a:gd name="connsiteY13" fmla="*/ 43524 h 69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9038" h="69076">
                  <a:moveTo>
                    <a:pt x="30470" y="13394"/>
                  </a:moveTo>
                  <a:lnTo>
                    <a:pt x="21122" y="13394"/>
                  </a:lnTo>
                  <a:lnTo>
                    <a:pt x="29640" y="0"/>
                  </a:lnTo>
                  <a:lnTo>
                    <a:pt x="44290" y="0"/>
                  </a:lnTo>
                  <a:close/>
                  <a:moveTo>
                    <a:pt x="14159" y="43333"/>
                  </a:moveTo>
                  <a:cubicBezTo>
                    <a:pt x="14159" y="53788"/>
                    <a:pt x="18652" y="59473"/>
                    <a:pt x="26339" y="59473"/>
                  </a:cubicBezTo>
                  <a:cubicBezTo>
                    <a:pt x="34026" y="59473"/>
                    <a:pt x="38626" y="53788"/>
                    <a:pt x="38626" y="43333"/>
                  </a:cubicBezTo>
                  <a:cubicBezTo>
                    <a:pt x="38626" y="32877"/>
                    <a:pt x="33771" y="27661"/>
                    <a:pt x="26339" y="27661"/>
                  </a:cubicBezTo>
                  <a:cubicBezTo>
                    <a:pt x="18908" y="27661"/>
                    <a:pt x="14159" y="32984"/>
                    <a:pt x="14159" y="43333"/>
                  </a:cubicBezTo>
                  <a:moveTo>
                    <a:pt x="50912" y="43524"/>
                  </a:moveTo>
                  <a:cubicBezTo>
                    <a:pt x="50912" y="58643"/>
                    <a:pt x="41735" y="69076"/>
                    <a:pt x="26339" y="69076"/>
                  </a:cubicBezTo>
                  <a:cubicBezTo>
                    <a:pt x="10944" y="69076"/>
                    <a:pt x="1873" y="58430"/>
                    <a:pt x="1873" y="43524"/>
                  </a:cubicBezTo>
                  <a:cubicBezTo>
                    <a:pt x="1873" y="28619"/>
                    <a:pt x="11136" y="17972"/>
                    <a:pt x="26339" y="17972"/>
                  </a:cubicBezTo>
                  <a:cubicBezTo>
                    <a:pt x="41543" y="17972"/>
                    <a:pt x="50912" y="29066"/>
                    <a:pt x="50912" y="435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id="{786F0830-BB4B-6B27-B6F5-1E9669B86DEA}"/>
                </a:ext>
              </a:extLst>
            </p:cNvPr>
            <p:cNvSpPr/>
            <p:nvPr/>
          </p:nvSpPr>
          <p:spPr>
            <a:xfrm>
              <a:off x="2731927" y="543186"/>
              <a:ext cx="46654" cy="65418"/>
            </a:xfrm>
            <a:custGeom>
              <a:avLst/>
              <a:gdLst>
                <a:gd name="connsiteX0" fmla="*/ 14160 w 46654"/>
                <a:gd name="connsiteY0" fmla="*/ 39947 h 65418"/>
                <a:gd name="connsiteX1" fmla="*/ 25977 w 46654"/>
                <a:gd name="connsiteY1" fmla="*/ 55789 h 65418"/>
                <a:gd name="connsiteX2" fmla="*/ 37433 w 46654"/>
                <a:gd name="connsiteY2" fmla="*/ 39947 h 65418"/>
                <a:gd name="connsiteX3" fmla="*/ 25977 w 46654"/>
                <a:gd name="connsiteY3" fmla="*/ 23998 h 65418"/>
                <a:gd name="connsiteX4" fmla="*/ 14160 w 46654"/>
                <a:gd name="connsiteY4" fmla="*/ 39947 h 65418"/>
                <a:gd name="connsiteX5" fmla="*/ 48527 w 46654"/>
                <a:gd name="connsiteY5" fmla="*/ 64136 h 65418"/>
                <a:gd name="connsiteX6" fmla="*/ 37071 w 46654"/>
                <a:gd name="connsiteY6" fmla="*/ 64136 h 65418"/>
                <a:gd name="connsiteX7" fmla="*/ 37071 w 46654"/>
                <a:gd name="connsiteY7" fmla="*/ 58728 h 65418"/>
                <a:gd name="connsiteX8" fmla="*/ 23039 w 46654"/>
                <a:gd name="connsiteY8" fmla="*/ 65414 h 65418"/>
                <a:gd name="connsiteX9" fmla="*/ 1873 w 46654"/>
                <a:gd name="connsiteY9" fmla="*/ 40032 h 65418"/>
                <a:gd name="connsiteX10" fmla="*/ 23316 w 46654"/>
                <a:gd name="connsiteY10" fmla="*/ 14480 h 65418"/>
                <a:gd name="connsiteX11" fmla="*/ 36795 w 46654"/>
                <a:gd name="connsiteY11" fmla="*/ 20442 h 65418"/>
                <a:gd name="connsiteX12" fmla="*/ 36795 w 46654"/>
                <a:gd name="connsiteY12" fmla="*/ 0 h 65418"/>
                <a:gd name="connsiteX13" fmla="*/ 48527 w 46654"/>
                <a:gd name="connsiteY13" fmla="*/ 0 h 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654" h="65418">
                  <a:moveTo>
                    <a:pt x="14160" y="39947"/>
                  </a:moveTo>
                  <a:cubicBezTo>
                    <a:pt x="14160" y="50296"/>
                    <a:pt x="18291" y="55789"/>
                    <a:pt x="25977" y="55789"/>
                  </a:cubicBezTo>
                  <a:cubicBezTo>
                    <a:pt x="32855" y="55789"/>
                    <a:pt x="37433" y="50764"/>
                    <a:pt x="37433" y="39947"/>
                  </a:cubicBezTo>
                  <a:cubicBezTo>
                    <a:pt x="37433" y="29130"/>
                    <a:pt x="32493" y="23998"/>
                    <a:pt x="25977" y="23998"/>
                  </a:cubicBezTo>
                  <a:cubicBezTo>
                    <a:pt x="18461" y="23998"/>
                    <a:pt x="14160" y="29683"/>
                    <a:pt x="14160" y="39947"/>
                  </a:cubicBezTo>
                  <a:moveTo>
                    <a:pt x="48527" y="64136"/>
                  </a:moveTo>
                  <a:lnTo>
                    <a:pt x="37071" y="64136"/>
                  </a:lnTo>
                  <a:lnTo>
                    <a:pt x="37071" y="58728"/>
                  </a:lnTo>
                  <a:cubicBezTo>
                    <a:pt x="33724" y="63063"/>
                    <a:pt x="28513" y="65546"/>
                    <a:pt x="23039" y="65414"/>
                  </a:cubicBezTo>
                  <a:cubicBezTo>
                    <a:pt x="10135" y="65414"/>
                    <a:pt x="1873" y="54980"/>
                    <a:pt x="1873" y="40032"/>
                  </a:cubicBezTo>
                  <a:cubicBezTo>
                    <a:pt x="1873" y="25084"/>
                    <a:pt x="10774" y="14480"/>
                    <a:pt x="23316" y="14480"/>
                  </a:cubicBezTo>
                  <a:cubicBezTo>
                    <a:pt x="28499" y="14222"/>
                    <a:pt x="33498" y="16432"/>
                    <a:pt x="36795" y="20442"/>
                  </a:cubicBezTo>
                  <a:lnTo>
                    <a:pt x="36795" y="0"/>
                  </a:lnTo>
                  <a:lnTo>
                    <a:pt x="48527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id="{70F62E88-E886-F561-C61C-FD0B21E888E8}"/>
                </a:ext>
              </a:extLst>
            </p:cNvPr>
            <p:cNvSpPr/>
            <p:nvPr/>
          </p:nvSpPr>
          <p:spPr>
            <a:xfrm>
              <a:off x="2785438" y="559007"/>
              <a:ext cx="39393" cy="48314"/>
            </a:xfrm>
            <a:custGeom>
              <a:avLst/>
              <a:gdLst>
                <a:gd name="connsiteX0" fmla="*/ 38839 w 39393"/>
                <a:gd name="connsiteY0" fmla="*/ 9092 h 48314"/>
                <a:gd name="connsiteX1" fmla="*/ 14479 w 39393"/>
                <a:gd name="connsiteY1" fmla="*/ 38499 h 48314"/>
                <a:gd name="connsiteX2" fmla="*/ 39393 w 39393"/>
                <a:gd name="connsiteY2" fmla="*/ 38499 h 48314"/>
                <a:gd name="connsiteX3" fmla="*/ 39393 w 39393"/>
                <a:gd name="connsiteY3" fmla="*/ 48315 h 48314"/>
                <a:gd name="connsiteX4" fmla="*/ 0 w 39393"/>
                <a:gd name="connsiteY4" fmla="*/ 48315 h 48314"/>
                <a:gd name="connsiteX5" fmla="*/ 0 w 39393"/>
                <a:gd name="connsiteY5" fmla="*/ 39414 h 48314"/>
                <a:gd name="connsiteX6" fmla="*/ 24637 w 39393"/>
                <a:gd name="connsiteY6" fmla="*/ 9539 h 48314"/>
                <a:gd name="connsiteX7" fmla="*/ 2470 w 39393"/>
                <a:gd name="connsiteY7" fmla="*/ 9539 h 48314"/>
                <a:gd name="connsiteX8" fmla="*/ 2470 w 39393"/>
                <a:gd name="connsiteY8" fmla="*/ 0 h 48314"/>
                <a:gd name="connsiteX9" fmla="*/ 38839 w 39393"/>
                <a:gd name="connsiteY9" fmla="*/ 0 h 48314"/>
                <a:gd name="connsiteX10" fmla="*/ 38839 w 39393"/>
                <a:gd name="connsiteY10" fmla="*/ 9092 h 48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393" h="48314">
                  <a:moveTo>
                    <a:pt x="38839" y="9092"/>
                  </a:moveTo>
                  <a:lnTo>
                    <a:pt x="14479" y="38499"/>
                  </a:lnTo>
                  <a:lnTo>
                    <a:pt x="39393" y="38499"/>
                  </a:lnTo>
                  <a:lnTo>
                    <a:pt x="39393" y="48315"/>
                  </a:lnTo>
                  <a:lnTo>
                    <a:pt x="0" y="48315"/>
                  </a:lnTo>
                  <a:lnTo>
                    <a:pt x="0" y="39414"/>
                  </a:lnTo>
                  <a:lnTo>
                    <a:pt x="24637" y="9539"/>
                  </a:lnTo>
                  <a:lnTo>
                    <a:pt x="2470" y="9539"/>
                  </a:lnTo>
                  <a:lnTo>
                    <a:pt x="2470" y="0"/>
                  </a:lnTo>
                  <a:lnTo>
                    <a:pt x="38839" y="0"/>
                  </a:lnTo>
                  <a:lnTo>
                    <a:pt x="38839" y="9092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AB7C2E8D-51FC-92F9-5370-F0F36951776B}"/>
                </a:ext>
              </a:extLst>
            </p:cNvPr>
            <p:cNvSpPr/>
            <p:nvPr/>
          </p:nvSpPr>
          <p:spPr>
            <a:xfrm>
              <a:off x="2832645" y="543165"/>
              <a:ext cx="46100" cy="64157"/>
            </a:xfrm>
            <a:custGeom>
              <a:avLst/>
              <a:gdLst>
                <a:gd name="connsiteX0" fmla="*/ 11733 w 46100"/>
                <a:gd name="connsiteY0" fmla="*/ 35560 h 64157"/>
                <a:gd name="connsiteX1" fmla="*/ 31515 w 46100"/>
                <a:gd name="connsiteY1" fmla="*/ 15842 h 64157"/>
                <a:gd name="connsiteX2" fmla="*/ 45462 w 46100"/>
                <a:gd name="connsiteY2" fmla="*/ 15842 h 64157"/>
                <a:gd name="connsiteX3" fmla="*/ 26660 w 46100"/>
                <a:gd name="connsiteY3" fmla="*/ 34283 h 64157"/>
                <a:gd name="connsiteX4" fmla="*/ 46101 w 46100"/>
                <a:gd name="connsiteY4" fmla="*/ 64157 h 64157"/>
                <a:gd name="connsiteX5" fmla="*/ 32430 w 46100"/>
                <a:gd name="connsiteY5" fmla="*/ 64157 h 64157"/>
                <a:gd name="connsiteX6" fmla="*/ 18611 w 46100"/>
                <a:gd name="connsiteY6" fmla="*/ 42161 h 64157"/>
                <a:gd name="connsiteX7" fmla="*/ 11733 w 46100"/>
                <a:gd name="connsiteY7" fmla="*/ 48762 h 64157"/>
                <a:gd name="connsiteX8" fmla="*/ 11733 w 46100"/>
                <a:gd name="connsiteY8" fmla="*/ 64157 h 64157"/>
                <a:gd name="connsiteX9" fmla="*/ 0 w 46100"/>
                <a:gd name="connsiteY9" fmla="*/ 64157 h 64157"/>
                <a:gd name="connsiteX10" fmla="*/ 0 w 46100"/>
                <a:gd name="connsiteY10" fmla="*/ 0 h 64157"/>
                <a:gd name="connsiteX11" fmla="*/ 11733 w 46100"/>
                <a:gd name="connsiteY11" fmla="*/ 0 h 64157"/>
                <a:gd name="connsiteX12" fmla="*/ 11733 w 46100"/>
                <a:gd name="connsiteY12" fmla="*/ 35560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100" h="64157">
                  <a:moveTo>
                    <a:pt x="11733" y="35560"/>
                  </a:moveTo>
                  <a:lnTo>
                    <a:pt x="31515" y="15842"/>
                  </a:lnTo>
                  <a:lnTo>
                    <a:pt x="45462" y="15842"/>
                  </a:lnTo>
                  <a:lnTo>
                    <a:pt x="26660" y="34283"/>
                  </a:lnTo>
                  <a:lnTo>
                    <a:pt x="46101" y="64157"/>
                  </a:lnTo>
                  <a:lnTo>
                    <a:pt x="32430" y="64157"/>
                  </a:lnTo>
                  <a:lnTo>
                    <a:pt x="18611" y="42161"/>
                  </a:lnTo>
                  <a:lnTo>
                    <a:pt x="11733" y="48762"/>
                  </a:lnTo>
                  <a:lnTo>
                    <a:pt x="11733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11733" y="0"/>
                  </a:lnTo>
                  <a:lnTo>
                    <a:pt x="11733" y="3556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id="{38BEB851-CE21-A529-CA10-87D362601303}"/>
                </a:ext>
              </a:extLst>
            </p:cNvPr>
            <p:cNvSpPr/>
            <p:nvPr/>
          </p:nvSpPr>
          <p:spPr>
            <a:xfrm>
              <a:off x="2880641" y="557751"/>
              <a:ext cx="43907" cy="51039"/>
            </a:xfrm>
            <a:custGeom>
              <a:avLst/>
              <a:gdLst>
                <a:gd name="connsiteX0" fmla="*/ 24593 w 43907"/>
                <a:gd name="connsiteY0" fmla="*/ 27299 h 51039"/>
                <a:gd name="connsiteX1" fmla="*/ 13947 w 43907"/>
                <a:gd name="connsiteY1" fmla="*/ 35007 h 51039"/>
                <a:gd name="connsiteX2" fmla="*/ 21272 w 43907"/>
                <a:gd name="connsiteY2" fmla="*/ 41395 h 51039"/>
                <a:gd name="connsiteX3" fmla="*/ 32451 w 43907"/>
                <a:gd name="connsiteY3" fmla="*/ 31323 h 51039"/>
                <a:gd name="connsiteX4" fmla="*/ 32451 w 43907"/>
                <a:gd name="connsiteY4" fmla="*/ 26106 h 51039"/>
                <a:gd name="connsiteX5" fmla="*/ 44119 w 43907"/>
                <a:gd name="connsiteY5" fmla="*/ 15119 h 51039"/>
                <a:gd name="connsiteX6" fmla="*/ 44119 w 43907"/>
                <a:gd name="connsiteY6" fmla="*/ 39031 h 51039"/>
                <a:gd name="connsiteX7" fmla="*/ 45780 w 43907"/>
                <a:gd name="connsiteY7" fmla="*/ 49678 h 51039"/>
                <a:gd name="connsiteX8" fmla="*/ 33941 w 43907"/>
                <a:gd name="connsiteY8" fmla="*/ 49678 h 51039"/>
                <a:gd name="connsiteX9" fmla="*/ 32578 w 43907"/>
                <a:gd name="connsiteY9" fmla="*/ 44631 h 51039"/>
                <a:gd name="connsiteX10" fmla="*/ 18184 w 43907"/>
                <a:gd name="connsiteY10" fmla="*/ 51019 h 51039"/>
                <a:gd name="connsiteX11" fmla="*/ 1873 w 43907"/>
                <a:gd name="connsiteY11" fmla="*/ 36114 h 51039"/>
                <a:gd name="connsiteX12" fmla="*/ 21570 w 43907"/>
                <a:gd name="connsiteY12" fmla="*/ 19803 h 51039"/>
                <a:gd name="connsiteX13" fmla="*/ 32387 w 43907"/>
                <a:gd name="connsiteY13" fmla="*/ 18419 h 51039"/>
                <a:gd name="connsiteX14" fmla="*/ 32387 w 43907"/>
                <a:gd name="connsiteY14" fmla="*/ 16056 h 51039"/>
                <a:gd name="connsiteX15" fmla="*/ 24061 w 43907"/>
                <a:gd name="connsiteY15" fmla="*/ 8624 h 51039"/>
                <a:gd name="connsiteX16" fmla="*/ 15352 w 43907"/>
                <a:gd name="connsiteY16" fmla="*/ 15587 h 51039"/>
                <a:gd name="connsiteX17" fmla="*/ 3790 w 43907"/>
                <a:gd name="connsiteY17" fmla="*/ 15587 h 51039"/>
                <a:gd name="connsiteX18" fmla="*/ 24317 w 43907"/>
                <a:gd name="connsiteY18" fmla="*/ 0 h 51039"/>
                <a:gd name="connsiteX19" fmla="*/ 44119 w 43907"/>
                <a:gd name="connsiteY19" fmla="*/ 15225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593" y="27299"/>
                  </a:moveTo>
                  <a:cubicBezTo>
                    <a:pt x="16992" y="28321"/>
                    <a:pt x="13947" y="30429"/>
                    <a:pt x="13947" y="35007"/>
                  </a:cubicBezTo>
                  <a:cubicBezTo>
                    <a:pt x="13947" y="38861"/>
                    <a:pt x="16076" y="41395"/>
                    <a:pt x="21272" y="41395"/>
                  </a:cubicBezTo>
                  <a:cubicBezTo>
                    <a:pt x="27234" y="41395"/>
                    <a:pt x="32451" y="37370"/>
                    <a:pt x="32451" y="31323"/>
                  </a:cubicBezTo>
                  <a:lnTo>
                    <a:pt x="32451" y="26106"/>
                  </a:lnTo>
                  <a:close/>
                  <a:moveTo>
                    <a:pt x="44119" y="15119"/>
                  </a:moveTo>
                  <a:lnTo>
                    <a:pt x="44119" y="39031"/>
                  </a:lnTo>
                  <a:cubicBezTo>
                    <a:pt x="43949" y="42655"/>
                    <a:pt x="44513" y="46277"/>
                    <a:pt x="45780" y="49678"/>
                  </a:cubicBezTo>
                  <a:lnTo>
                    <a:pt x="33941" y="49678"/>
                  </a:lnTo>
                  <a:cubicBezTo>
                    <a:pt x="33296" y="48053"/>
                    <a:pt x="32838" y="46360"/>
                    <a:pt x="32578" y="44631"/>
                  </a:cubicBezTo>
                  <a:cubicBezTo>
                    <a:pt x="29059" y="48916"/>
                    <a:pt x="23722" y="51284"/>
                    <a:pt x="18184" y="51019"/>
                  </a:cubicBezTo>
                  <a:cubicBezTo>
                    <a:pt x="7835" y="51019"/>
                    <a:pt x="1873" y="44802"/>
                    <a:pt x="1873" y="36114"/>
                  </a:cubicBezTo>
                  <a:cubicBezTo>
                    <a:pt x="1873" y="27426"/>
                    <a:pt x="7367" y="21549"/>
                    <a:pt x="21570" y="19803"/>
                  </a:cubicBezTo>
                  <a:lnTo>
                    <a:pt x="32387" y="18419"/>
                  </a:lnTo>
                  <a:lnTo>
                    <a:pt x="32387" y="16056"/>
                  </a:lnTo>
                  <a:cubicBezTo>
                    <a:pt x="32387" y="10455"/>
                    <a:pt x="30641" y="8624"/>
                    <a:pt x="24061" y="8624"/>
                  </a:cubicBezTo>
                  <a:cubicBezTo>
                    <a:pt x="17992" y="8624"/>
                    <a:pt x="15544" y="10541"/>
                    <a:pt x="15352" y="15587"/>
                  </a:cubicBezTo>
                  <a:lnTo>
                    <a:pt x="3790" y="15587"/>
                  </a:lnTo>
                  <a:cubicBezTo>
                    <a:pt x="4066" y="4940"/>
                    <a:pt x="11945" y="0"/>
                    <a:pt x="24317" y="0"/>
                  </a:cubicBezTo>
                  <a:cubicBezTo>
                    <a:pt x="38711" y="0"/>
                    <a:pt x="44119" y="5686"/>
                    <a:pt x="44119" y="152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id="{DC99919B-5121-9D9E-06F5-41EAD890CBA4}"/>
                </a:ext>
              </a:extLst>
            </p:cNvPr>
            <p:cNvSpPr/>
            <p:nvPr/>
          </p:nvSpPr>
          <p:spPr>
            <a:xfrm>
              <a:off x="2625033" y="635643"/>
              <a:ext cx="54639" cy="67543"/>
            </a:xfrm>
            <a:custGeom>
              <a:avLst/>
              <a:gdLst>
                <a:gd name="connsiteX0" fmla="*/ 1873 w 54639"/>
                <a:gd name="connsiteY0" fmla="*/ 55385 h 67543"/>
                <a:gd name="connsiteX1" fmla="*/ 10029 w 54639"/>
                <a:gd name="connsiteY1" fmla="*/ 48060 h 67543"/>
                <a:gd name="connsiteX2" fmla="*/ 30087 w 54639"/>
                <a:gd name="connsiteY2" fmla="*/ 57216 h 67543"/>
                <a:gd name="connsiteX3" fmla="*/ 43843 w 54639"/>
                <a:gd name="connsiteY3" fmla="*/ 48230 h 67543"/>
                <a:gd name="connsiteX4" fmla="*/ 26808 w 54639"/>
                <a:gd name="connsiteY4" fmla="*/ 37583 h 67543"/>
                <a:gd name="connsiteX5" fmla="*/ 5089 w 54639"/>
                <a:gd name="connsiteY5" fmla="*/ 18611 h 67543"/>
                <a:gd name="connsiteX6" fmla="*/ 29299 w 54639"/>
                <a:gd name="connsiteY6" fmla="*/ 0 h 67543"/>
                <a:gd name="connsiteX7" fmla="*/ 55490 w 54639"/>
                <a:gd name="connsiteY7" fmla="*/ 11563 h 67543"/>
                <a:gd name="connsiteX8" fmla="*/ 46973 w 54639"/>
                <a:gd name="connsiteY8" fmla="*/ 18334 h 67543"/>
                <a:gd name="connsiteX9" fmla="*/ 29470 w 54639"/>
                <a:gd name="connsiteY9" fmla="*/ 10264 h 67543"/>
                <a:gd name="connsiteX10" fmla="*/ 17545 w 54639"/>
                <a:gd name="connsiteY10" fmla="*/ 18334 h 67543"/>
                <a:gd name="connsiteX11" fmla="*/ 33856 w 54639"/>
                <a:gd name="connsiteY11" fmla="*/ 27682 h 67543"/>
                <a:gd name="connsiteX12" fmla="*/ 56512 w 54639"/>
                <a:gd name="connsiteY12" fmla="*/ 47485 h 67543"/>
                <a:gd name="connsiteX13" fmla="*/ 29917 w 54639"/>
                <a:gd name="connsiteY13" fmla="*/ 67543 h 67543"/>
                <a:gd name="connsiteX14" fmla="*/ 1980 w 54639"/>
                <a:gd name="connsiteY14" fmla="*/ 55363 h 67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639" h="67543">
                  <a:moveTo>
                    <a:pt x="1873" y="55385"/>
                  </a:moveTo>
                  <a:lnTo>
                    <a:pt x="10029" y="48060"/>
                  </a:lnTo>
                  <a:cubicBezTo>
                    <a:pt x="14986" y="53988"/>
                    <a:pt x="22360" y="57354"/>
                    <a:pt x="30087" y="57216"/>
                  </a:cubicBezTo>
                  <a:cubicBezTo>
                    <a:pt x="37881" y="57216"/>
                    <a:pt x="43843" y="53830"/>
                    <a:pt x="43843" y="48230"/>
                  </a:cubicBezTo>
                  <a:cubicBezTo>
                    <a:pt x="43843" y="42630"/>
                    <a:pt x="41266" y="39989"/>
                    <a:pt x="26808" y="37583"/>
                  </a:cubicBezTo>
                  <a:cubicBezTo>
                    <a:pt x="12350" y="35177"/>
                    <a:pt x="5089" y="29428"/>
                    <a:pt x="5089" y="18611"/>
                  </a:cubicBezTo>
                  <a:cubicBezTo>
                    <a:pt x="5089" y="7240"/>
                    <a:pt x="14905" y="0"/>
                    <a:pt x="29299" y="0"/>
                  </a:cubicBezTo>
                  <a:cubicBezTo>
                    <a:pt x="41948" y="0"/>
                    <a:pt x="50359" y="5132"/>
                    <a:pt x="55490" y="11563"/>
                  </a:cubicBezTo>
                  <a:lnTo>
                    <a:pt x="46973" y="18334"/>
                  </a:lnTo>
                  <a:cubicBezTo>
                    <a:pt x="42825" y="12923"/>
                    <a:pt x="36277" y="9904"/>
                    <a:pt x="29470" y="10264"/>
                  </a:cubicBezTo>
                  <a:cubicBezTo>
                    <a:pt x="22038" y="10264"/>
                    <a:pt x="17545" y="13202"/>
                    <a:pt x="17545" y="18334"/>
                  </a:cubicBezTo>
                  <a:cubicBezTo>
                    <a:pt x="17545" y="23019"/>
                    <a:pt x="20122" y="25297"/>
                    <a:pt x="33856" y="27682"/>
                  </a:cubicBezTo>
                  <a:cubicBezTo>
                    <a:pt x="49635" y="30343"/>
                    <a:pt x="56512" y="36199"/>
                    <a:pt x="56512" y="47485"/>
                  </a:cubicBezTo>
                  <a:cubicBezTo>
                    <a:pt x="56512" y="59494"/>
                    <a:pt x="46888" y="67543"/>
                    <a:pt x="29917" y="67543"/>
                  </a:cubicBezTo>
                  <a:cubicBezTo>
                    <a:pt x="19121" y="67543"/>
                    <a:pt x="8623" y="63604"/>
                    <a:pt x="1980" y="553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id="{D607E583-5864-89E5-4D16-F8B21622F6F6}"/>
                </a:ext>
              </a:extLst>
            </p:cNvPr>
            <p:cNvSpPr/>
            <p:nvPr/>
          </p:nvSpPr>
          <p:spPr>
            <a:xfrm>
              <a:off x="2688020" y="651817"/>
              <a:ext cx="46675" cy="64868"/>
            </a:xfrm>
            <a:custGeom>
              <a:avLst/>
              <a:gdLst>
                <a:gd name="connsiteX0" fmla="*/ 12967 w 46675"/>
                <a:gd name="connsiteY0" fmla="*/ 25369 h 64868"/>
                <a:gd name="connsiteX1" fmla="*/ 24508 w 46675"/>
                <a:gd name="connsiteY1" fmla="*/ 41403 h 64868"/>
                <a:gd name="connsiteX2" fmla="*/ 36347 w 46675"/>
                <a:gd name="connsiteY2" fmla="*/ 25284 h 64868"/>
                <a:gd name="connsiteX3" fmla="*/ 24615 w 46675"/>
                <a:gd name="connsiteY3" fmla="*/ 9612 h 64868"/>
                <a:gd name="connsiteX4" fmla="*/ 12967 w 46675"/>
                <a:gd name="connsiteY4" fmla="*/ 25369 h 64868"/>
                <a:gd name="connsiteX5" fmla="*/ 48527 w 46675"/>
                <a:gd name="connsiteY5" fmla="*/ 25369 h 64868"/>
                <a:gd name="connsiteX6" fmla="*/ 27085 w 46675"/>
                <a:gd name="connsiteY6" fmla="*/ 51028 h 64868"/>
                <a:gd name="connsiteX7" fmla="*/ 13606 w 46675"/>
                <a:gd name="connsiteY7" fmla="*/ 44874 h 64868"/>
                <a:gd name="connsiteX8" fmla="*/ 13606 w 46675"/>
                <a:gd name="connsiteY8" fmla="*/ 64869 h 64868"/>
                <a:gd name="connsiteX9" fmla="*/ 1873 w 46675"/>
                <a:gd name="connsiteY9" fmla="*/ 64869 h 64868"/>
                <a:gd name="connsiteX10" fmla="*/ 1873 w 46675"/>
                <a:gd name="connsiteY10" fmla="*/ 1371 h 64868"/>
                <a:gd name="connsiteX11" fmla="*/ 13329 w 46675"/>
                <a:gd name="connsiteY11" fmla="*/ 1371 h 64868"/>
                <a:gd name="connsiteX12" fmla="*/ 13329 w 46675"/>
                <a:gd name="connsiteY12" fmla="*/ 6503 h 64868"/>
                <a:gd name="connsiteX13" fmla="*/ 27255 w 46675"/>
                <a:gd name="connsiteY13" fmla="*/ 9 h 64868"/>
                <a:gd name="connsiteX14" fmla="*/ 48549 w 46675"/>
                <a:gd name="connsiteY14" fmla="*/ 25305 h 6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675" h="64868">
                  <a:moveTo>
                    <a:pt x="12967" y="25369"/>
                  </a:moveTo>
                  <a:cubicBezTo>
                    <a:pt x="12967" y="36463"/>
                    <a:pt x="18014" y="41403"/>
                    <a:pt x="24508" y="41403"/>
                  </a:cubicBezTo>
                  <a:cubicBezTo>
                    <a:pt x="31471" y="41403"/>
                    <a:pt x="36347" y="35718"/>
                    <a:pt x="36347" y="25284"/>
                  </a:cubicBezTo>
                  <a:cubicBezTo>
                    <a:pt x="36347" y="15468"/>
                    <a:pt x="32089" y="9612"/>
                    <a:pt x="24615" y="9612"/>
                  </a:cubicBezTo>
                  <a:cubicBezTo>
                    <a:pt x="17907" y="9612"/>
                    <a:pt x="12967" y="14829"/>
                    <a:pt x="12967" y="25369"/>
                  </a:cubicBezTo>
                  <a:moveTo>
                    <a:pt x="48527" y="25369"/>
                  </a:moveTo>
                  <a:cubicBezTo>
                    <a:pt x="48527" y="40019"/>
                    <a:pt x="40287" y="51028"/>
                    <a:pt x="27085" y="51028"/>
                  </a:cubicBezTo>
                  <a:cubicBezTo>
                    <a:pt x="21861" y="51275"/>
                    <a:pt x="16840" y="48982"/>
                    <a:pt x="13606" y="44874"/>
                  </a:cubicBezTo>
                  <a:lnTo>
                    <a:pt x="13606" y="64869"/>
                  </a:lnTo>
                  <a:lnTo>
                    <a:pt x="1873" y="64869"/>
                  </a:lnTo>
                  <a:lnTo>
                    <a:pt x="1873" y="1371"/>
                  </a:lnTo>
                  <a:lnTo>
                    <a:pt x="13329" y="1371"/>
                  </a:lnTo>
                  <a:lnTo>
                    <a:pt x="13329" y="6503"/>
                  </a:lnTo>
                  <a:cubicBezTo>
                    <a:pt x="16677" y="2249"/>
                    <a:pt x="21844" y="-162"/>
                    <a:pt x="27255" y="9"/>
                  </a:cubicBezTo>
                  <a:cubicBezTo>
                    <a:pt x="40031" y="9"/>
                    <a:pt x="48549" y="10443"/>
                    <a:pt x="48549" y="2530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33C2B069-906C-B0A5-D1C4-2FB9CB401AA4}"/>
                </a:ext>
              </a:extLst>
            </p:cNvPr>
            <p:cNvSpPr/>
            <p:nvPr/>
          </p:nvSpPr>
          <p:spPr>
            <a:xfrm>
              <a:off x="2740849" y="651826"/>
              <a:ext cx="46164" cy="50934"/>
            </a:xfrm>
            <a:custGeom>
              <a:avLst/>
              <a:gdLst>
                <a:gd name="connsiteX0" fmla="*/ 13883 w 46164"/>
                <a:gd name="connsiteY0" fmla="*/ 20144 h 50934"/>
                <a:gd name="connsiteX1" fmla="*/ 35879 w 46164"/>
                <a:gd name="connsiteY1" fmla="*/ 20144 h 50934"/>
                <a:gd name="connsiteX2" fmla="*/ 25062 w 46164"/>
                <a:gd name="connsiteY2" fmla="*/ 8965 h 50934"/>
                <a:gd name="connsiteX3" fmla="*/ 13883 w 46164"/>
                <a:gd name="connsiteY3" fmla="*/ 20144 h 50934"/>
                <a:gd name="connsiteX4" fmla="*/ 47952 w 46164"/>
                <a:gd name="connsiteY4" fmla="*/ 25723 h 50934"/>
                <a:gd name="connsiteX5" fmla="*/ 47952 w 46164"/>
                <a:gd name="connsiteY5" fmla="*/ 28108 h 50934"/>
                <a:gd name="connsiteX6" fmla="*/ 13883 w 46164"/>
                <a:gd name="connsiteY6" fmla="*/ 28108 h 50934"/>
                <a:gd name="connsiteX7" fmla="*/ 26531 w 46164"/>
                <a:gd name="connsiteY7" fmla="*/ 41586 h 50934"/>
                <a:gd name="connsiteX8" fmla="*/ 38072 w 46164"/>
                <a:gd name="connsiteY8" fmla="*/ 34794 h 50934"/>
                <a:gd name="connsiteX9" fmla="*/ 47612 w 46164"/>
                <a:gd name="connsiteY9" fmla="*/ 39649 h 50934"/>
                <a:gd name="connsiteX10" fmla="*/ 25977 w 46164"/>
                <a:gd name="connsiteY10" fmla="*/ 50934 h 50934"/>
                <a:gd name="connsiteX11" fmla="*/ 1873 w 46164"/>
                <a:gd name="connsiteY11" fmla="*/ 25382 h 50934"/>
                <a:gd name="connsiteX12" fmla="*/ 25296 w 46164"/>
                <a:gd name="connsiteY12" fmla="*/ 0 h 50934"/>
                <a:gd name="connsiteX13" fmla="*/ 48038 w 46164"/>
                <a:gd name="connsiteY13" fmla="*/ 25744 h 50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164" h="50934">
                  <a:moveTo>
                    <a:pt x="13883" y="20144"/>
                  </a:moveTo>
                  <a:lnTo>
                    <a:pt x="35879" y="20144"/>
                  </a:lnTo>
                  <a:cubicBezTo>
                    <a:pt x="35325" y="12627"/>
                    <a:pt x="31386" y="8965"/>
                    <a:pt x="25062" y="8965"/>
                  </a:cubicBezTo>
                  <a:cubicBezTo>
                    <a:pt x="18738" y="8965"/>
                    <a:pt x="14415" y="12798"/>
                    <a:pt x="13883" y="20144"/>
                  </a:cubicBezTo>
                  <a:moveTo>
                    <a:pt x="47952" y="25723"/>
                  </a:moveTo>
                  <a:lnTo>
                    <a:pt x="47952" y="28108"/>
                  </a:lnTo>
                  <a:lnTo>
                    <a:pt x="13883" y="28108"/>
                  </a:lnTo>
                  <a:cubicBezTo>
                    <a:pt x="14245" y="37008"/>
                    <a:pt x="18823" y="41586"/>
                    <a:pt x="26531" y="41586"/>
                  </a:cubicBezTo>
                  <a:cubicBezTo>
                    <a:pt x="31373" y="41763"/>
                    <a:pt x="35877" y="39112"/>
                    <a:pt x="38072" y="34794"/>
                  </a:cubicBezTo>
                  <a:lnTo>
                    <a:pt x="47612" y="39649"/>
                  </a:lnTo>
                  <a:cubicBezTo>
                    <a:pt x="43204" y="46803"/>
                    <a:pt x="36049" y="50934"/>
                    <a:pt x="25977" y="50934"/>
                  </a:cubicBezTo>
                  <a:cubicBezTo>
                    <a:pt x="10753" y="50934"/>
                    <a:pt x="1873" y="39926"/>
                    <a:pt x="1873" y="25382"/>
                  </a:cubicBezTo>
                  <a:cubicBezTo>
                    <a:pt x="1873" y="10839"/>
                    <a:pt x="10114" y="0"/>
                    <a:pt x="25296" y="0"/>
                  </a:cubicBezTo>
                  <a:cubicBezTo>
                    <a:pt x="39776" y="0"/>
                    <a:pt x="48038" y="10817"/>
                    <a:pt x="48038" y="2574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C194D478-0AC4-FBFC-6EC2-F09C44C81B80}"/>
                </a:ext>
              </a:extLst>
            </p:cNvPr>
            <p:cNvSpPr/>
            <p:nvPr/>
          </p:nvSpPr>
          <p:spPr>
            <a:xfrm>
              <a:off x="2792890" y="651869"/>
              <a:ext cx="46185" cy="50950"/>
            </a:xfrm>
            <a:custGeom>
              <a:avLst/>
              <a:gdLst>
                <a:gd name="connsiteX0" fmla="*/ 47250 w 46185"/>
                <a:gd name="connsiteY0" fmla="*/ 12862 h 50950"/>
                <a:gd name="connsiteX1" fmla="*/ 37071 w 46185"/>
                <a:gd name="connsiteY1" fmla="*/ 16971 h 50950"/>
                <a:gd name="connsiteX2" fmla="*/ 26425 w 46185"/>
                <a:gd name="connsiteY2" fmla="*/ 9561 h 50950"/>
                <a:gd name="connsiteX3" fmla="*/ 14160 w 46185"/>
                <a:gd name="connsiteY3" fmla="*/ 25318 h 50950"/>
                <a:gd name="connsiteX4" fmla="*/ 26531 w 46185"/>
                <a:gd name="connsiteY4" fmla="*/ 41352 h 50950"/>
                <a:gd name="connsiteX5" fmla="*/ 37881 w 46185"/>
                <a:gd name="connsiteY5" fmla="*/ 32558 h 50950"/>
                <a:gd name="connsiteX6" fmla="*/ 48059 w 46185"/>
                <a:gd name="connsiteY6" fmla="*/ 36817 h 50950"/>
                <a:gd name="connsiteX7" fmla="*/ 25977 w 46185"/>
                <a:gd name="connsiteY7" fmla="*/ 50934 h 50950"/>
                <a:gd name="connsiteX8" fmla="*/ 1873 w 46185"/>
                <a:gd name="connsiteY8" fmla="*/ 25552 h 50950"/>
                <a:gd name="connsiteX9" fmla="*/ 25892 w 46185"/>
                <a:gd name="connsiteY9" fmla="*/ 0 h 50950"/>
                <a:gd name="connsiteX10" fmla="*/ 47335 w 46185"/>
                <a:gd name="connsiteY10" fmla="*/ 12925 h 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185" h="50950">
                  <a:moveTo>
                    <a:pt x="47250" y="12862"/>
                  </a:moveTo>
                  <a:lnTo>
                    <a:pt x="37071" y="16971"/>
                  </a:lnTo>
                  <a:cubicBezTo>
                    <a:pt x="35526" y="12438"/>
                    <a:pt x="31214" y="9435"/>
                    <a:pt x="26425" y="9561"/>
                  </a:cubicBezTo>
                  <a:cubicBezTo>
                    <a:pt x="19100" y="9561"/>
                    <a:pt x="14160" y="14970"/>
                    <a:pt x="14160" y="25318"/>
                  </a:cubicBezTo>
                  <a:cubicBezTo>
                    <a:pt x="14160" y="35667"/>
                    <a:pt x="18823" y="41352"/>
                    <a:pt x="26531" y="41352"/>
                  </a:cubicBezTo>
                  <a:cubicBezTo>
                    <a:pt x="33132" y="41352"/>
                    <a:pt x="36049" y="37328"/>
                    <a:pt x="37881" y="32558"/>
                  </a:cubicBezTo>
                  <a:lnTo>
                    <a:pt x="48059" y="36817"/>
                  </a:lnTo>
                  <a:cubicBezTo>
                    <a:pt x="44362" y="45666"/>
                    <a:pt x="35562" y="51294"/>
                    <a:pt x="25977" y="50934"/>
                  </a:cubicBezTo>
                  <a:cubicBezTo>
                    <a:pt x="10774" y="50934"/>
                    <a:pt x="1873" y="40288"/>
                    <a:pt x="1873" y="25552"/>
                  </a:cubicBezTo>
                  <a:cubicBezTo>
                    <a:pt x="1873" y="10817"/>
                    <a:pt x="11029" y="0"/>
                    <a:pt x="25892" y="0"/>
                  </a:cubicBezTo>
                  <a:cubicBezTo>
                    <a:pt x="36326" y="0"/>
                    <a:pt x="43758" y="5132"/>
                    <a:pt x="47335" y="129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CE306F3E-EF05-3B97-8014-D299FA7A2EB6}"/>
                </a:ext>
              </a:extLst>
            </p:cNvPr>
            <p:cNvSpPr/>
            <p:nvPr/>
          </p:nvSpPr>
          <p:spPr>
            <a:xfrm>
              <a:off x="2836585" y="631448"/>
              <a:ext cx="22081" cy="86990"/>
            </a:xfrm>
            <a:custGeom>
              <a:avLst/>
              <a:gdLst>
                <a:gd name="connsiteX0" fmla="*/ 23955 w 22081"/>
                <a:gd name="connsiteY0" fmla="*/ 6963 h 86990"/>
                <a:gd name="connsiteX1" fmla="*/ 16800 w 22081"/>
                <a:gd name="connsiteY1" fmla="*/ 13926 h 86990"/>
                <a:gd name="connsiteX2" fmla="*/ 9645 w 22081"/>
                <a:gd name="connsiteY2" fmla="*/ 6963 h 86990"/>
                <a:gd name="connsiteX3" fmla="*/ 16800 w 22081"/>
                <a:gd name="connsiteY3" fmla="*/ 0 h 86990"/>
                <a:gd name="connsiteX4" fmla="*/ 23955 w 22081"/>
                <a:gd name="connsiteY4" fmla="*/ 6963 h 86990"/>
                <a:gd name="connsiteX5" fmla="*/ 22677 w 22081"/>
                <a:gd name="connsiteY5" fmla="*/ 71759 h 86990"/>
                <a:gd name="connsiteX6" fmla="*/ 8091 w 22081"/>
                <a:gd name="connsiteY6" fmla="*/ 86984 h 86990"/>
                <a:gd name="connsiteX7" fmla="*/ 1873 w 22081"/>
                <a:gd name="connsiteY7" fmla="*/ 86345 h 86990"/>
                <a:gd name="connsiteX8" fmla="*/ 1873 w 22081"/>
                <a:gd name="connsiteY8" fmla="*/ 77551 h 86990"/>
                <a:gd name="connsiteX9" fmla="*/ 3790 w 22081"/>
                <a:gd name="connsiteY9" fmla="*/ 77551 h 86990"/>
                <a:gd name="connsiteX10" fmla="*/ 10944 w 22081"/>
                <a:gd name="connsiteY10" fmla="*/ 68289 h 86990"/>
                <a:gd name="connsiteX11" fmla="*/ 10944 w 22081"/>
                <a:gd name="connsiteY11" fmla="*/ 21741 h 86990"/>
                <a:gd name="connsiteX12" fmla="*/ 22677 w 22081"/>
                <a:gd name="connsiteY12" fmla="*/ 21741 h 86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081" h="86990">
                  <a:moveTo>
                    <a:pt x="23955" y="6963"/>
                  </a:moveTo>
                  <a:cubicBezTo>
                    <a:pt x="23874" y="10849"/>
                    <a:pt x="20686" y="13950"/>
                    <a:pt x="16800" y="13926"/>
                  </a:cubicBezTo>
                  <a:cubicBezTo>
                    <a:pt x="12914" y="13950"/>
                    <a:pt x="9726" y="10849"/>
                    <a:pt x="9645" y="6963"/>
                  </a:cubicBezTo>
                  <a:cubicBezTo>
                    <a:pt x="9739" y="3081"/>
                    <a:pt x="12918" y="-12"/>
                    <a:pt x="16800" y="0"/>
                  </a:cubicBezTo>
                  <a:cubicBezTo>
                    <a:pt x="20682" y="-12"/>
                    <a:pt x="23861" y="3081"/>
                    <a:pt x="23955" y="6963"/>
                  </a:cubicBezTo>
                  <a:moveTo>
                    <a:pt x="22677" y="71759"/>
                  </a:moveTo>
                  <a:cubicBezTo>
                    <a:pt x="22677" y="82683"/>
                    <a:pt x="15522" y="86984"/>
                    <a:pt x="8091" y="86984"/>
                  </a:cubicBezTo>
                  <a:cubicBezTo>
                    <a:pt x="6000" y="87031"/>
                    <a:pt x="3911" y="86818"/>
                    <a:pt x="1873" y="86345"/>
                  </a:cubicBezTo>
                  <a:lnTo>
                    <a:pt x="1873" y="77551"/>
                  </a:lnTo>
                  <a:cubicBezTo>
                    <a:pt x="2512" y="77583"/>
                    <a:pt x="3151" y="77583"/>
                    <a:pt x="3790" y="77551"/>
                  </a:cubicBezTo>
                  <a:cubicBezTo>
                    <a:pt x="9198" y="77551"/>
                    <a:pt x="10944" y="75997"/>
                    <a:pt x="10944" y="68289"/>
                  </a:cubicBezTo>
                  <a:lnTo>
                    <a:pt x="10944" y="21741"/>
                  </a:lnTo>
                  <a:lnTo>
                    <a:pt x="22677" y="2174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950E5D1D-4F75-A2D9-4EE9-90B0FCCF4E34}"/>
                </a:ext>
              </a:extLst>
            </p:cNvPr>
            <p:cNvSpPr/>
            <p:nvPr/>
          </p:nvSpPr>
          <p:spPr>
            <a:xfrm>
              <a:off x="2865693" y="651911"/>
              <a:ext cx="43907" cy="51039"/>
            </a:xfrm>
            <a:custGeom>
              <a:avLst/>
              <a:gdLst>
                <a:gd name="connsiteX0" fmla="*/ 24615 w 43907"/>
                <a:gd name="connsiteY0" fmla="*/ 27299 h 51039"/>
                <a:gd name="connsiteX1" fmla="*/ 13968 w 43907"/>
                <a:gd name="connsiteY1" fmla="*/ 34985 h 51039"/>
                <a:gd name="connsiteX2" fmla="*/ 21314 w 43907"/>
                <a:gd name="connsiteY2" fmla="*/ 41501 h 51039"/>
                <a:gd name="connsiteX3" fmla="*/ 32493 w 43907"/>
                <a:gd name="connsiteY3" fmla="*/ 31408 h 51039"/>
                <a:gd name="connsiteX4" fmla="*/ 32493 w 43907"/>
                <a:gd name="connsiteY4" fmla="*/ 26191 h 51039"/>
                <a:gd name="connsiteX5" fmla="*/ 44141 w 43907"/>
                <a:gd name="connsiteY5" fmla="*/ 15097 h 51039"/>
                <a:gd name="connsiteX6" fmla="*/ 44141 w 43907"/>
                <a:gd name="connsiteY6" fmla="*/ 39031 h 51039"/>
                <a:gd name="connsiteX7" fmla="*/ 45780 w 43907"/>
                <a:gd name="connsiteY7" fmla="*/ 49678 h 51039"/>
                <a:gd name="connsiteX8" fmla="*/ 33963 w 43907"/>
                <a:gd name="connsiteY8" fmla="*/ 49678 h 51039"/>
                <a:gd name="connsiteX9" fmla="*/ 32578 w 43907"/>
                <a:gd name="connsiteY9" fmla="*/ 44631 h 51039"/>
                <a:gd name="connsiteX10" fmla="*/ 18205 w 43907"/>
                <a:gd name="connsiteY10" fmla="*/ 51020 h 51039"/>
                <a:gd name="connsiteX11" fmla="*/ 1873 w 43907"/>
                <a:gd name="connsiteY11" fmla="*/ 36114 h 51039"/>
                <a:gd name="connsiteX12" fmla="*/ 21591 w 43907"/>
                <a:gd name="connsiteY12" fmla="*/ 19782 h 51039"/>
                <a:gd name="connsiteX13" fmla="*/ 32408 w 43907"/>
                <a:gd name="connsiteY13" fmla="*/ 18419 h 51039"/>
                <a:gd name="connsiteX14" fmla="*/ 32408 w 43907"/>
                <a:gd name="connsiteY14" fmla="*/ 16034 h 51039"/>
                <a:gd name="connsiteX15" fmla="*/ 24061 w 43907"/>
                <a:gd name="connsiteY15" fmla="*/ 8603 h 51039"/>
                <a:gd name="connsiteX16" fmla="*/ 15352 w 43907"/>
                <a:gd name="connsiteY16" fmla="*/ 15566 h 51039"/>
                <a:gd name="connsiteX17" fmla="*/ 3811 w 43907"/>
                <a:gd name="connsiteY17" fmla="*/ 15566 h 51039"/>
                <a:gd name="connsiteX18" fmla="*/ 24338 w 43907"/>
                <a:gd name="connsiteY18" fmla="*/ 0 h 51039"/>
                <a:gd name="connsiteX19" fmla="*/ 44141 w 43907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615" y="27299"/>
                  </a:moveTo>
                  <a:cubicBezTo>
                    <a:pt x="17013" y="28299"/>
                    <a:pt x="13968" y="30407"/>
                    <a:pt x="13968" y="34985"/>
                  </a:cubicBezTo>
                  <a:cubicBezTo>
                    <a:pt x="13968" y="38840"/>
                    <a:pt x="16097" y="41501"/>
                    <a:pt x="21314" y="41501"/>
                  </a:cubicBezTo>
                  <a:cubicBezTo>
                    <a:pt x="27255" y="41501"/>
                    <a:pt x="32493" y="37456"/>
                    <a:pt x="32493" y="31408"/>
                  </a:cubicBezTo>
                  <a:lnTo>
                    <a:pt x="32493" y="26191"/>
                  </a:lnTo>
                  <a:close/>
                  <a:moveTo>
                    <a:pt x="44141" y="15097"/>
                  </a:moveTo>
                  <a:lnTo>
                    <a:pt x="44141" y="39031"/>
                  </a:lnTo>
                  <a:cubicBezTo>
                    <a:pt x="43977" y="42653"/>
                    <a:pt x="44535" y="46273"/>
                    <a:pt x="45780" y="49678"/>
                  </a:cubicBezTo>
                  <a:lnTo>
                    <a:pt x="33963" y="49678"/>
                  </a:lnTo>
                  <a:cubicBezTo>
                    <a:pt x="33313" y="48053"/>
                    <a:pt x="32849" y="46360"/>
                    <a:pt x="32578" y="44631"/>
                  </a:cubicBezTo>
                  <a:cubicBezTo>
                    <a:pt x="29067" y="48916"/>
                    <a:pt x="23737" y="51284"/>
                    <a:pt x="18205" y="51020"/>
                  </a:cubicBezTo>
                  <a:cubicBezTo>
                    <a:pt x="7835" y="51020"/>
                    <a:pt x="1873" y="44780"/>
                    <a:pt x="1873" y="36114"/>
                  </a:cubicBezTo>
                  <a:cubicBezTo>
                    <a:pt x="1873" y="27448"/>
                    <a:pt x="7388" y="21528"/>
                    <a:pt x="21591" y="19782"/>
                  </a:cubicBezTo>
                  <a:lnTo>
                    <a:pt x="32408" y="18419"/>
                  </a:lnTo>
                  <a:lnTo>
                    <a:pt x="32408" y="16034"/>
                  </a:lnTo>
                  <a:cubicBezTo>
                    <a:pt x="32408" y="10434"/>
                    <a:pt x="30662" y="8603"/>
                    <a:pt x="24061" y="8603"/>
                  </a:cubicBezTo>
                  <a:cubicBezTo>
                    <a:pt x="18014" y="8603"/>
                    <a:pt x="15437" y="10541"/>
                    <a:pt x="15352" y="15566"/>
                  </a:cubicBezTo>
                  <a:lnTo>
                    <a:pt x="3811" y="15566"/>
                  </a:lnTo>
                  <a:cubicBezTo>
                    <a:pt x="4088" y="4919"/>
                    <a:pt x="11966" y="0"/>
                    <a:pt x="24338" y="0"/>
                  </a:cubicBezTo>
                  <a:cubicBezTo>
                    <a:pt x="38732" y="0"/>
                    <a:pt x="44141" y="5686"/>
                    <a:pt x="44141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30BF702B-72D7-F3FB-FD74-81314387DCEE}"/>
                </a:ext>
              </a:extLst>
            </p:cNvPr>
            <p:cNvSpPr/>
            <p:nvPr/>
          </p:nvSpPr>
          <p:spPr>
            <a:xfrm>
              <a:off x="2918842" y="637304"/>
              <a:ext cx="11732" cy="64157"/>
            </a:xfrm>
            <a:custGeom>
              <a:avLst/>
              <a:gdLst>
                <a:gd name="connsiteX0" fmla="*/ 0 w 11732"/>
                <a:gd name="connsiteY0" fmla="*/ 0 h 64157"/>
                <a:gd name="connsiteX1" fmla="*/ 11733 w 11732"/>
                <a:gd name="connsiteY1" fmla="*/ 0 h 64157"/>
                <a:gd name="connsiteX2" fmla="*/ 11733 w 11732"/>
                <a:gd name="connsiteY2" fmla="*/ 64157 h 64157"/>
                <a:gd name="connsiteX3" fmla="*/ 0 w 11732"/>
                <a:gd name="connsiteY3" fmla="*/ 64157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32" h="64157">
                  <a:moveTo>
                    <a:pt x="0" y="0"/>
                  </a:moveTo>
                  <a:lnTo>
                    <a:pt x="11733" y="0"/>
                  </a:lnTo>
                  <a:lnTo>
                    <a:pt x="11733" y="64157"/>
                  </a:lnTo>
                  <a:lnTo>
                    <a:pt x="0" y="64157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907D1EED-BCDE-2A41-A34A-E8B589E69281}"/>
                </a:ext>
              </a:extLst>
            </p:cNvPr>
            <p:cNvSpPr/>
            <p:nvPr/>
          </p:nvSpPr>
          <p:spPr>
            <a:xfrm>
              <a:off x="2941604" y="651821"/>
              <a:ext cx="42437" cy="49661"/>
            </a:xfrm>
            <a:custGeom>
              <a:avLst/>
              <a:gdLst>
                <a:gd name="connsiteX0" fmla="*/ 44247 w 42437"/>
                <a:gd name="connsiteY0" fmla="*/ 18403 h 49661"/>
                <a:gd name="connsiteX1" fmla="*/ 44247 w 42437"/>
                <a:gd name="connsiteY1" fmla="*/ 49662 h 49661"/>
                <a:gd name="connsiteX2" fmla="*/ 32514 w 42437"/>
                <a:gd name="connsiteY2" fmla="*/ 49662 h 49661"/>
                <a:gd name="connsiteX3" fmla="*/ 32514 w 42437"/>
                <a:gd name="connsiteY3" fmla="*/ 22150 h 49661"/>
                <a:gd name="connsiteX4" fmla="*/ 24253 w 42437"/>
                <a:gd name="connsiteY4" fmla="*/ 9971 h 49661"/>
                <a:gd name="connsiteX5" fmla="*/ 13606 w 42437"/>
                <a:gd name="connsiteY5" fmla="*/ 22619 h 49661"/>
                <a:gd name="connsiteX6" fmla="*/ 13606 w 42437"/>
                <a:gd name="connsiteY6" fmla="*/ 49662 h 49661"/>
                <a:gd name="connsiteX7" fmla="*/ 1873 w 42437"/>
                <a:gd name="connsiteY7" fmla="*/ 49662 h 49661"/>
                <a:gd name="connsiteX8" fmla="*/ 1873 w 42437"/>
                <a:gd name="connsiteY8" fmla="*/ 1368 h 49661"/>
                <a:gd name="connsiteX9" fmla="*/ 13414 w 42437"/>
                <a:gd name="connsiteY9" fmla="*/ 1368 h 49661"/>
                <a:gd name="connsiteX10" fmla="*/ 13414 w 42437"/>
                <a:gd name="connsiteY10" fmla="*/ 7607 h 49661"/>
                <a:gd name="connsiteX11" fmla="*/ 27894 w 42437"/>
                <a:gd name="connsiteY11" fmla="*/ 5 h 49661"/>
                <a:gd name="connsiteX12" fmla="*/ 44311 w 42437"/>
                <a:gd name="connsiteY12" fmla="*/ 18424 h 4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49661">
                  <a:moveTo>
                    <a:pt x="44247" y="18403"/>
                  </a:moveTo>
                  <a:lnTo>
                    <a:pt x="44247" y="49662"/>
                  </a:lnTo>
                  <a:lnTo>
                    <a:pt x="32514" y="49662"/>
                  </a:lnTo>
                  <a:lnTo>
                    <a:pt x="32514" y="22150"/>
                  </a:lnTo>
                  <a:cubicBezTo>
                    <a:pt x="32514" y="14463"/>
                    <a:pt x="30854" y="9971"/>
                    <a:pt x="24253" y="9971"/>
                  </a:cubicBezTo>
                  <a:cubicBezTo>
                    <a:pt x="18120" y="9971"/>
                    <a:pt x="13606" y="15102"/>
                    <a:pt x="13606" y="22619"/>
                  </a:cubicBezTo>
                  <a:lnTo>
                    <a:pt x="13606" y="49662"/>
                  </a:lnTo>
                  <a:lnTo>
                    <a:pt x="1873" y="49662"/>
                  </a:lnTo>
                  <a:lnTo>
                    <a:pt x="1873" y="1368"/>
                  </a:lnTo>
                  <a:lnTo>
                    <a:pt x="13414" y="1368"/>
                  </a:lnTo>
                  <a:lnTo>
                    <a:pt x="13414" y="7607"/>
                  </a:lnTo>
                  <a:cubicBezTo>
                    <a:pt x="16602" y="2739"/>
                    <a:pt x="22076" y="-135"/>
                    <a:pt x="27894" y="5"/>
                  </a:cubicBezTo>
                  <a:cubicBezTo>
                    <a:pt x="38541" y="5"/>
                    <a:pt x="44311" y="6883"/>
                    <a:pt x="44311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E2B4B81D-D72B-1CDC-1ED2-071B3B4172FB}"/>
                </a:ext>
              </a:extLst>
            </p:cNvPr>
            <p:cNvSpPr/>
            <p:nvPr/>
          </p:nvSpPr>
          <p:spPr>
            <a:xfrm>
              <a:off x="2992134" y="651911"/>
              <a:ext cx="43800" cy="51039"/>
            </a:xfrm>
            <a:custGeom>
              <a:avLst/>
              <a:gdLst>
                <a:gd name="connsiteX0" fmla="*/ 24508 w 43800"/>
                <a:gd name="connsiteY0" fmla="*/ 27299 h 51039"/>
                <a:gd name="connsiteX1" fmla="*/ 13861 w 43800"/>
                <a:gd name="connsiteY1" fmla="*/ 34985 h 51039"/>
                <a:gd name="connsiteX2" fmla="*/ 21208 w 43800"/>
                <a:gd name="connsiteY2" fmla="*/ 41501 h 51039"/>
                <a:gd name="connsiteX3" fmla="*/ 32387 w 43800"/>
                <a:gd name="connsiteY3" fmla="*/ 31408 h 51039"/>
                <a:gd name="connsiteX4" fmla="*/ 32387 w 43800"/>
                <a:gd name="connsiteY4" fmla="*/ 26191 h 51039"/>
                <a:gd name="connsiteX5" fmla="*/ 44034 w 43800"/>
                <a:gd name="connsiteY5" fmla="*/ 15097 h 51039"/>
                <a:gd name="connsiteX6" fmla="*/ 44034 w 43800"/>
                <a:gd name="connsiteY6" fmla="*/ 39031 h 51039"/>
                <a:gd name="connsiteX7" fmla="*/ 45674 w 43800"/>
                <a:gd name="connsiteY7" fmla="*/ 49678 h 51039"/>
                <a:gd name="connsiteX8" fmla="*/ 33941 w 43800"/>
                <a:gd name="connsiteY8" fmla="*/ 49678 h 51039"/>
                <a:gd name="connsiteX9" fmla="*/ 32557 w 43800"/>
                <a:gd name="connsiteY9" fmla="*/ 44631 h 51039"/>
                <a:gd name="connsiteX10" fmla="*/ 18184 w 43800"/>
                <a:gd name="connsiteY10" fmla="*/ 51020 h 51039"/>
                <a:gd name="connsiteX11" fmla="*/ 1873 w 43800"/>
                <a:gd name="connsiteY11" fmla="*/ 36114 h 51039"/>
                <a:gd name="connsiteX12" fmla="*/ 21570 w 43800"/>
                <a:gd name="connsiteY12" fmla="*/ 19782 h 51039"/>
                <a:gd name="connsiteX13" fmla="*/ 32387 w 43800"/>
                <a:gd name="connsiteY13" fmla="*/ 18419 h 51039"/>
                <a:gd name="connsiteX14" fmla="*/ 32387 w 43800"/>
                <a:gd name="connsiteY14" fmla="*/ 16034 h 51039"/>
                <a:gd name="connsiteX15" fmla="*/ 24040 w 43800"/>
                <a:gd name="connsiteY15" fmla="*/ 8603 h 51039"/>
                <a:gd name="connsiteX16" fmla="*/ 15331 w 43800"/>
                <a:gd name="connsiteY16" fmla="*/ 15566 h 51039"/>
                <a:gd name="connsiteX17" fmla="*/ 3790 w 43800"/>
                <a:gd name="connsiteY17" fmla="*/ 15566 h 51039"/>
                <a:gd name="connsiteX18" fmla="*/ 24317 w 43800"/>
                <a:gd name="connsiteY18" fmla="*/ 0 h 51039"/>
                <a:gd name="connsiteX19" fmla="*/ 44120 w 43800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800" h="51039">
                  <a:moveTo>
                    <a:pt x="24508" y="27299"/>
                  </a:moveTo>
                  <a:cubicBezTo>
                    <a:pt x="16906" y="28299"/>
                    <a:pt x="13861" y="30407"/>
                    <a:pt x="13861" y="34985"/>
                  </a:cubicBezTo>
                  <a:cubicBezTo>
                    <a:pt x="13861" y="38840"/>
                    <a:pt x="15991" y="41501"/>
                    <a:pt x="21208" y="41501"/>
                  </a:cubicBezTo>
                  <a:cubicBezTo>
                    <a:pt x="27149" y="41501"/>
                    <a:pt x="32387" y="37456"/>
                    <a:pt x="32387" y="31408"/>
                  </a:cubicBezTo>
                  <a:lnTo>
                    <a:pt x="32387" y="26191"/>
                  </a:lnTo>
                  <a:close/>
                  <a:moveTo>
                    <a:pt x="44034" y="15097"/>
                  </a:moveTo>
                  <a:lnTo>
                    <a:pt x="44034" y="39031"/>
                  </a:lnTo>
                  <a:cubicBezTo>
                    <a:pt x="43870" y="42653"/>
                    <a:pt x="44428" y="46273"/>
                    <a:pt x="45674" y="49678"/>
                  </a:cubicBezTo>
                  <a:lnTo>
                    <a:pt x="33941" y="49678"/>
                  </a:lnTo>
                  <a:cubicBezTo>
                    <a:pt x="33292" y="48053"/>
                    <a:pt x="32828" y="46360"/>
                    <a:pt x="32557" y="44631"/>
                  </a:cubicBezTo>
                  <a:cubicBezTo>
                    <a:pt x="29046" y="48916"/>
                    <a:pt x="23716" y="51284"/>
                    <a:pt x="18184" y="51020"/>
                  </a:cubicBezTo>
                  <a:cubicBezTo>
                    <a:pt x="7814" y="51020"/>
                    <a:pt x="1873" y="44780"/>
                    <a:pt x="1873" y="36114"/>
                  </a:cubicBezTo>
                  <a:cubicBezTo>
                    <a:pt x="1873" y="27448"/>
                    <a:pt x="7367" y="21528"/>
                    <a:pt x="21570" y="19782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34"/>
                    <a:pt x="30641" y="8603"/>
                    <a:pt x="24040" y="8603"/>
                  </a:cubicBezTo>
                  <a:cubicBezTo>
                    <a:pt x="17992" y="8603"/>
                    <a:pt x="15522" y="10541"/>
                    <a:pt x="15331" y="15566"/>
                  </a:cubicBezTo>
                  <a:lnTo>
                    <a:pt x="3790" y="15566"/>
                  </a:lnTo>
                  <a:cubicBezTo>
                    <a:pt x="4066" y="4919"/>
                    <a:pt x="11945" y="0"/>
                    <a:pt x="24317" y="0"/>
                  </a:cubicBezTo>
                  <a:cubicBezTo>
                    <a:pt x="38711" y="0"/>
                    <a:pt x="44120" y="5686"/>
                    <a:pt x="44120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33DF5011-A28F-5D9E-05EB-A7E22E8A436F}"/>
                </a:ext>
              </a:extLst>
            </p:cNvPr>
            <p:cNvSpPr/>
            <p:nvPr/>
          </p:nvSpPr>
          <p:spPr>
            <a:xfrm>
              <a:off x="3063339" y="635643"/>
              <a:ext cx="54639" cy="67543"/>
            </a:xfrm>
            <a:custGeom>
              <a:avLst/>
              <a:gdLst>
                <a:gd name="connsiteX0" fmla="*/ 1873 w 54639"/>
                <a:gd name="connsiteY0" fmla="*/ 55385 h 67543"/>
                <a:gd name="connsiteX1" fmla="*/ 10029 w 54639"/>
                <a:gd name="connsiteY1" fmla="*/ 48060 h 67543"/>
                <a:gd name="connsiteX2" fmla="*/ 30108 w 54639"/>
                <a:gd name="connsiteY2" fmla="*/ 57216 h 67543"/>
                <a:gd name="connsiteX3" fmla="*/ 43843 w 54639"/>
                <a:gd name="connsiteY3" fmla="*/ 48230 h 67543"/>
                <a:gd name="connsiteX4" fmla="*/ 26808 w 54639"/>
                <a:gd name="connsiteY4" fmla="*/ 37583 h 67543"/>
                <a:gd name="connsiteX5" fmla="*/ 5089 w 54639"/>
                <a:gd name="connsiteY5" fmla="*/ 18611 h 67543"/>
                <a:gd name="connsiteX6" fmla="*/ 29278 w 54639"/>
                <a:gd name="connsiteY6" fmla="*/ 0 h 67543"/>
                <a:gd name="connsiteX7" fmla="*/ 55490 w 54639"/>
                <a:gd name="connsiteY7" fmla="*/ 11563 h 67543"/>
                <a:gd name="connsiteX8" fmla="*/ 46973 w 54639"/>
                <a:gd name="connsiteY8" fmla="*/ 18334 h 67543"/>
                <a:gd name="connsiteX9" fmla="*/ 29470 w 54639"/>
                <a:gd name="connsiteY9" fmla="*/ 10264 h 67543"/>
                <a:gd name="connsiteX10" fmla="*/ 17567 w 54639"/>
                <a:gd name="connsiteY10" fmla="*/ 18334 h 67543"/>
                <a:gd name="connsiteX11" fmla="*/ 33877 w 54639"/>
                <a:gd name="connsiteY11" fmla="*/ 27682 h 67543"/>
                <a:gd name="connsiteX12" fmla="*/ 56512 w 54639"/>
                <a:gd name="connsiteY12" fmla="*/ 47485 h 67543"/>
                <a:gd name="connsiteX13" fmla="*/ 29938 w 54639"/>
                <a:gd name="connsiteY13" fmla="*/ 67543 h 67543"/>
                <a:gd name="connsiteX14" fmla="*/ 1980 w 54639"/>
                <a:gd name="connsiteY14" fmla="*/ 55363 h 67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639" h="67543">
                  <a:moveTo>
                    <a:pt x="1873" y="55385"/>
                  </a:moveTo>
                  <a:lnTo>
                    <a:pt x="10029" y="48060"/>
                  </a:lnTo>
                  <a:cubicBezTo>
                    <a:pt x="14990" y="53994"/>
                    <a:pt x="22375" y="57361"/>
                    <a:pt x="30108" y="57216"/>
                  </a:cubicBezTo>
                  <a:cubicBezTo>
                    <a:pt x="37880" y="57216"/>
                    <a:pt x="43843" y="53830"/>
                    <a:pt x="43843" y="48230"/>
                  </a:cubicBezTo>
                  <a:cubicBezTo>
                    <a:pt x="43843" y="42630"/>
                    <a:pt x="41288" y="39989"/>
                    <a:pt x="26808" y="37583"/>
                  </a:cubicBezTo>
                  <a:cubicBezTo>
                    <a:pt x="12328" y="35177"/>
                    <a:pt x="5089" y="29428"/>
                    <a:pt x="5089" y="18611"/>
                  </a:cubicBezTo>
                  <a:cubicBezTo>
                    <a:pt x="5089" y="7240"/>
                    <a:pt x="14884" y="0"/>
                    <a:pt x="29278" y="0"/>
                  </a:cubicBezTo>
                  <a:cubicBezTo>
                    <a:pt x="41926" y="0"/>
                    <a:pt x="50359" y="5132"/>
                    <a:pt x="55490" y="11563"/>
                  </a:cubicBezTo>
                  <a:lnTo>
                    <a:pt x="46973" y="18334"/>
                  </a:lnTo>
                  <a:cubicBezTo>
                    <a:pt x="42829" y="12919"/>
                    <a:pt x="36279" y="9900"/>
                    <a:pt x="29470" y="10264"/>
                  </a:cubicBezTo>
                  <a:cubicBezTo>
                    <a:pt x="22059" y="10264"/>
                    <a:pt x="17567" y="13202"/>
                    <a:pt x="17567" y="18334"/>
                  </a:cubicBezTo>
                  <a:cubicBezTo>
                    <a:pt x="17567" y="23019"/>
                    <a:pt x="20122" y="25297"/>
                    <a:pt x="33877" y="27682"/>
                  </a:cubicBezTo>
                  <a:cubicBezTo>
                    <a:pt x="49635" y="30343"/>
                    <a:pt x="56512" y="36199"/>
                    <a:pt x="56512" y="47485"/>
                  </a:cubicBezTo>
                  <a:cubicBezTo>
                    <a:pt x="56512" y="59494"/>
                    <a:pt x="46888" y="67543"/>
                    <a:pt x="29938" y="67543"/>
                  </a:cubicBezTo>
                  <a:cubicBezTo>
                    <a:pt x="19121" y="67543"/>
                    <a:pt x="8645" y="63604"/>
                    <a:pt x="1980" y="553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C62F08E1-B17C-B392-1CA4-828F9AEBF6E7}"/>
                </a:ext>
              </a:extLst>
            </p:cNvPr>
            <p:cNvSpPr/>
            <p:nvPr/>
          </p:nvSpPr>
          <p:spPr>
            <a:xfrm>
              <a:off x="3120534" y="641073"/>
              <a:ext cx="31344" cy="61773"/>
            </a:xfrm>
            <a:custGeom>
              <a:avLst/>
              <a:gdLst>
                <a:gd name="connsiteX0" fmla="*/ 20207 w 31344"/>
                <a:gd name="connsiteY0" fmla="*/ 12563 h 61773"/>
                <a:gd name="connsiteX1" fmla="*/ 32216 w 31344"/>
                <a:gd name="connsiteY1" fmla="*/ 12563 h 61773"/>
                <a:gd name="connsiteX2" fmla="*/ 32216 w 31344"/>
                <a:gd name="connsiteY2" fmla="*/ 21081 h 61773"/>
                <a:gd name="connsiteX3" fmla="*/ 20207 w 31344"/>
                <a:gd name="connsiteY3" fmla="*/ 21081 h 61773"/>
                <a:gd name="connsiteX4" fmla="*/ 20207 w 31344"/>
                <a:gd name="connsiteY4" fmla="*/ 46186 h 61773"/>
                <a:gd name="connsiteX5" fmla="*/ 25977 w 31344"/>
                <a:gd name="connsiteY5" fmla="*/ 52148 h 61773"/>
                <a:gd name="connsiteX6" fmla="*/ 33217 w 31344"/>
                <a:gd name="connsiteY6" fmla="*/ 51041 h 61773"/>
                <a:gd name="connsiteX7" fmla="*/ 33217 w 31344"/>
                <a:gd name="connsiteY7" fmla="*/ 60218 h 61773"/>
                <a:gd name="connsiteX8" fmla="*/ 23145 w 31344"/>
                <a:gd name="connsiteY8" fmla="*/ 61773 h 61773"/>
                <a:gd name="connsiteX9" fmla="*/ 8474 w 31344"/>
                <a:gd name="connsiteY9" fmla="*/ 47932 h 61773"/>
                <a:gd name="connsiteX10" fmla="*/ 8474 w 31344"/>
                <a:gd name="connsiteY10" fmla="*/ 21166 h 61773"/>
                <a:gd name="connsiteX11" fmla="*/ 1873 w 31344"/>
                <a:gd name="connsiteY11" fmla="*/ 21166 h 61773"/>
                <a:gd name="connsiteX12" fmla="*/ 1873 w 31344"/>
                <a:gd name="connsiteY12" fmla="*/ 12649 h 61773"/>
                <a:gd name="connsiteX13" fmla="*/ 8474 w 31344"/>
                <a:gd name="connsiteY13" fmla="*/ 12649 h 61773"/>
                <a:gd name="connsiteX14" fmla="*/ 8474 w 31344"/>
                <a:gd name="connsiteY14" fmla="*/ 0 h 61773"/>
                <a:gd name="connsiteX15" fmla="*/ 20207 w 31344"/>
                <a:gd name="connsiteY15" fmla="*/ 0 h 61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1344" h="61773">
                  <a:moveTo>
                    <a:pt x="20207" y="12563"/>
                  </a:moveTo>
                  <a:lnTo>
                    <a:pt x="32216" y="12563"/>
                  </a:lnTo>
                  <a:lnTo>
                    <a:pt x="32216" y="21081"/>
                  </a:lnTo>
                  <a:lnTo>
                    <a:pt x="20207" y="21081"/>
                  </a:lnTo>
                  <a:lnTo>
                    <a:pt x="20207" y="46186"/>
                  </a:lnTo>
                  <a:cubicBezTo>
                    <a:pt x="20207" y="50210"/>
                    <a:pt x="21570" y="52148"/>
                    <a:pt x="25977" y="52148"/>
                  </a:cubicBezTo>
                  <a:cubicBezTo>
                    <a:pt x="28428" y="52093"/>
                    <a:pt x="30862" y="51720"/>
                    <a:pt x="33217" y="51041"/>
                  </a:cubicBezTo>
                  <a:lnTo>
                    <a:pt x="33217" y="60218"/>
                  </a:lnTo>
                  <a:cubicBezTo>
                    <a:pt x="29966" y="61272"/>
                    <a:pt x="26565" y="61796"/>
                    <a:pt x="23145" y="61773"/>
                  </a:cubicBezTo>
                  <a:cubicBezTo>
                    <a:pt x="12222" y="61773"/>
                    <a:pt x="8474" y="56279"/>
                    <a:pt x="8474" y="47932"/>
                  </a:cubicBezTo>
                  <a:lnTo>
                    <a:pt x="8474" y="21166"/>
                  </a:lnTo>
                  <a:lnTo>
                    <a:pt x="1873" y="21166"/>
                  </a:lnTo>
                  <a:lnTo>
                    <a:pt x="1873" y="12649"/>
                  </a:lnTo>
                  <a:lnTo>
                    <a:pt x="8474" y="12649"/>
                  </a:lnTo>
                  <a:lnTo>
                    <a:pt x="8474" y="0"/>
                  </a:lnTo>
                  <a:lnTo>
                    <a:pt x="20207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F50E6AAC-3FD1-595E-FD3B-F52131AD13E1}"/>
                </a:ext>
              </a:extLst>
            </p:cNvPr>
            <p:cNvSpPr/>
            <p:nvPr/>
          </p:nvSpPr>
          <p:spPr>
            <a:xfrm>
              <a:off x="3158458" y="651825"/>
              <a:ext cx="28128" cy="49742"/>
            </a:xfrm>
            <a:custGeom>
              <a:avLst/>
              <a:gdLst>
                <a:gd name="connsiteX0" fmla="*/ 30002 w 28128"/>
                <a:gd name="connsiteY0" fmla="*/ 256 h 49742"/>
                <a:gd name="connsiteX1" fmla="*/ 30002 w 28128"/>
                <a:gd name="connsiteY1" fmla="*/ 11883 h 49742"/>
                <a:gd name="connsiteX2" fmla="*/ 27085 w 28128"/>
                <a:gd name="connsiteY2" fmla="*/ 11883 h 49742"/>
                <a:gd name="connsiteX3" fmla="*/ 13606 w 28128"/>
                <a:gd name="connsiteY3" fmla="*/ 28747 h 49742"/>
                <a:gd name="connsiteX4" fmla="*/ 13606 w 28128"/>
                <a:gd name="connsiteY4" fmla="*/ 49742 h 49742"/>
                <a:gd name="connsiteX5" fmla="*/ 1873 w 28128"/>
                <a:gd name="connsiteY5" fmla="*/ 49742 h 49742"/>
                <a:gd name="connsiteX6" fmla="*/ 1873 w 28128"/>
                <a:gd name="connsiteY6" fmla="*/ 1364 h 49742"/>
                <a:gd name="connsiteX7" fmla="*/ 13414 w 28128"/>
                <a:gd name="connsiteY7" fmla="*/ 1364 h 49742"/>
                <a:gd name="connsiteX8" fmla="*/ 13414 w 28128"/>
                <a:gd name="connsiteY8" fmla="*/ 9242 h 49742"/>
                <a:gd name="connsiteX9" fmla="*/ 26702 w 28128"/>
                <a:gd name="connsiteY9" fmla="*/ 1 h 49742"/>
                <a:gd name="connsiteX10" fmla="*/ 30002 w 28128"/>
                <a:gd name="connsiteY10" fmla="*/ 278 h 4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128" h="49742">
                  <a:moveTo>
                    <a:pt x="30002" y="256"/>
                  </a:moveTo>
                  <a:lnTo>
                    <a:pt x="30002" y="11883"/>
                  </a:lnTo>
                  <a:cubicBezTo>
                    <a:pt x="28448" y="11883"/>
                    <a:pt x="27724" y="11883"/>
                    <a:pt x="27085" y="11883"/>
                  </a:cubicBezTo>
                  <a:cubicBezTo>
                    <a:pt x="19462" y="11883"/>
                    <a:pt x="13606" y="15460"/>
                    <a:pt x="13606" y="28747"/>
                  </a:cubicBezTo>
                  <a:lnTo>
                    <a:pt x="13606" y="49742"/>
                  </a:lnTo>
                  <a:lnTo>
                    <a:pt x="1873" y="49742"/>
                  </a:lnTo>
                  <a:lnTo>
                    <a:pt x="1873" y="1364"/>
                  </a:lnTo>
                  <a:lnTo>
                    <a:pt x="13414" y="1364"/>
                  </a:lnTo>
                  <a:lnTo>
                    <a:pt x="13414" y="9242"/>
                  </a:lnTo>
                  <a:cubicBezTo>
                    <a:pt x="16715" y="2854"/>
                    <a:pt x="21485" y="1"/>
                    <a:pt x="26702" y="1"/>
                  </a:cubicBezTo>
                  <a:cubicBezTo>
                    <a:pt x="27809" y="-8"/>
                    <a:pt x="28912" y="86"/>
                    <a:pt x="30002" y="27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5B2B38A3-ACA8-D182-6144-BBB92CBF24A5}"/>
                </a:ext>
              </a:extLst>
            </p:cNvPr>
            <p:cNvSpPr/>
            <p:nvPr/>
          </p:nvSpPr>
          <p:spPr>
            <a:xfrm>
              <a:off x="3190547" y="651826"/>
              <a:ext cx="46143" cy="50934"/>
            </a:xfrm>
            <a:custGeom>
              <a:avLst/>
              <a:gdLst>
                <a:gd name="connsiteX0" fmla="*/ 13883 w 46143"/>
                <a:gd name="connsiteY0" fmla="*/ 20144 h 50934"/>
                <a:gd name="connsiteX1" fmla="*/ 35879 w 46143"/>
                <a:gd name="connsiteY1" fmla="*/ 20144 h 50934"/>
                <a:gd name="connsiteX2" fmla="*/ 25062 w 46143"/>
                <a:gd name="connsiteY2" fmla="*/ 8965 h 50934"/>
                <a:gd name="connsiteX3" fmla="*/ 13883 w 46143"/>
                <a:gd name="connsiteY3" fmla="*/ 20144 h 50934"/>
                <a:gd name="connsiteX4" fmla="*/ 47952 w 46143"/>
                <a:gd name="connsiteY4" fmla="*/ 25723 h 50934"/>
                <a:gd name="connsiteX5" fmla="*/ 47952 w 46143"/>
                <a:gd name="connsiteY5" fmla="*/ 28108 h 50934"/>
                <a:gd name="connsiteX6" fmla="*/ 13883 w 46143"/>
                <a:gd name="connsiteY6" fmla="*/ 28108 h 50934"/>
                <a:gd name="connsiteX7" fmla="*/ 26531 w 46143"/>
                <a:gd name="connsiteY7" fmla="*/ 41586 h 50934"/>
                <a:gd name="connsiteX8" fmla="*/ 38072 w 46143"/>
                <a:gd name="connsiteY8" fmla="*/ 34794 h 50934"/>
                <a:gd name="connsiteX9" fmla="*/ 47612 w 46143"/>
                <a:gd name="connsiteY9" fmla="*/ 39649 h 50934"/>
                <a:gd name="connsiteX10" fmla="*/ 25977 w 46143"/>
                <a:gd name="connsiteY10" fmla="*/ 50934 h 50934"/>
                <a:gd name="connsiteX11" fmla="*/ 1873 w 46143"/>
                <a:gd name="connsiteY11" fmla="*/ 25382 h 50934"/>
                <a:gd name="connsiteX12" fmla="*/ 25296 w 46143"/>
                <a:gd name="connsiteY12" fmla="*/ 0 h 50934"/>
                <a:gd name="connsiteX13" fmla="*/ 48016 w 46143"/>
                <a:gd name="connsiteY13" fmla="*/ 25744 h 50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143" h="50934">
                  <a:moveTo>
                    <a:pt x="13883" y="20144"/>
                  </a:moveTo>
                  <a:lnTo>
                    <a:pt x="35879" y="20144"/>
                  </a:lnTo>
                  <a:cubicBezTo>
                    <a:pt x="35325" y="12627"/>
                    <a:pt x="31386" y="8965"/>
                    <a:pt x="25062" y="8965"/>
                  </a:cubicBezTo>
                  <a:cubicBezTo>
                    <a:pt x="18738" y="8965"/>
                    <a:pt x="14415" y="12798"/>
                    <a:pt x="13883" y="20144"/>
                  </a:cubicBezTo>
                  <a:moveTo>
                    <a:pt x="47952" y="25723"/>
                  </a:moveTo>
                  <a:lnTo>
                    <a:pt x="47952" y="28108"/>
                  </a:lnTo>
                  <a:lnTo>
                    <a:pt x="13883" y="28108"/>
                  </a:lnTo>
                  <a:cubicBezTo>
                    <a:pt x="14245" y="37008"/>
                    <a:pt x="18823" y="41586"/>
                    <a:pt x="26531" y="41586"/>
                  </a:cubicBezTo>
                  <a:cubicBezTo>
                    <a:pt x="31373" y="41770"/>
                    <a:pt x="35881" y="39116"/>
                    <a:pt x="38072" y="34794"/>
                  </a:cubicBezTo>
                  <a:lnTo>
                    <a:pt x="47612" y="39649"/>
                  </a:lnTo>
                  <a:cubicBezTo>
                    <a:pt x="43204" y="46803"/>
                    <a:pt x="36049" y="50934"/>
                    <a:pt x="25977" y="50934"/>
                  </a:cubicBezTo>
                  <a:cubicBezTo>
                    <a:pt x="10774" y="50934"/>
                    <a:pt x="1873" y="39926"/>
                    <a:pt x="1873" y="25382"/>
                  </a:cubicBezTo>
                  <a:cubicBezTo>
                    <a:pt x="1873" y="10839"/>
                    <a:pt x="10114" y="0"/>
                    <a:pt x="25296" y="0"/>
                  </a:cubicBezTo>
                  <a:cubicBezTo>
                    <a:pt x="39776" y="0"/>
                    <a:pt x="48016" y="10817"/>
                    <a:pt x="48016" y="2574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276F7CF5-F360-DD33-4E4E-183FD73158D7}"/>
                </a:ext>
              </a:extLst>
            </p:cNvPr>
            <p:cNvSpPr/>
            <p:nvPr/>
          </p:nvSpPr>
          <p:spPr>
            <a:xfrm>
              <a:off x="3239820" y="635749"/>
              <a:ext cx="32706" cy="65647"/>
            </a:xfrm>
            <a:custGeom>
              <a:avLst/>
              <a:gdLst>
                <a:gd name="connsiteX0" fmla="*/ 34580 w 32706"/>
                <a:gd name="connsiteY0" fmla="*/ 1576 h 65647"/>
                <a:gd name="connsiteX1" fmla="*/ 34580 w 32706"/>
                <a:gd name="connsiteY1" fmla="*/ 10285 h 65647"/>
                <a:gd name="connsiteX2" fmla="*/ 26254 w 32706"/>
                <a:gd name="connsiteY2" fmla="*/ 8901 h 65647"/>
                <a:gd name="connsiteX3" fmla="*/ 20207 w 32706"/>
                <a:gd name="connsiteY3" fmla="*/ 14033 h 65647"/>
                <a:gd name="connsiteX4" fmla="*/ 20207 w 32706"/>
                <a:gd name="connsiteY4" fmla="*/ 17887 h 65647"/>
                <a:gd name="connsiteX5" fmla="*/ 32472 w 32706"/>
                <a:gd name="connsiteY5" fmla="*/ 17887 h 65647"/>
                <a:gd name="connsiteX6" fmla="*/ 32472 w 32706"/>
                <a:gd name="connsiteY6" fmla="*/ 26404 h 65647"/>
                <a:gd name="connsiteX7" fmla="*/ 20207 w 32706"/>
                <a:gd name="connsiteY7" fmla="*/ 26404 h 65647"/>
                <a:gd name="connsiteX8" fmla="*/ 20207 w 32706"/>
                <a:gd name="connsiteY8" fmla="*/ 65648 h 65647"/>
                <a:gd name="connsiteX9" fmla="*/ 8474 w 32706"/>
                <a:gd name="connsiteY9" fmla="*/ 65648 h 65647"/>
                <a:gd name="connsiteX10" fmla="*/ 8474 w 32706"/>
                <a:gd name="connsiteY10" fmla="*/ 26489 h 65647"/>
                <a:gd name="connsiteX11" fmla="*/ 1873 w 32706"/>
                <a:gd name="connsiteY11" fmla="*/ 26489 h 65647"/>
                <a:gd name="connsiteX12" fmla="*/ 1873 w 32706"/>
                <a:gd name="connsiteY12" fmla="*/ 17972 h 65647"/>
                <a:gd name="connsiteX13" fmla="*/ 8474 w 32706"/>
                <a:gd name="connsiteY13" fmla="*/ 17972 h 65647"/>
                <a:gd name="connsiteX14" fmla="*/ 8474 w 32706"/>
                <a:gd name="connsiteY14" fmla="*/ 13394 h 65647"/>
                <a:gd name="connsiteX15" fmla="*/ 24231 w 32706"/>
                <a:gd name="connsiteY15" fmla="*/ 0 h 65647"/>
                <a:gd name="connsiteX16" fmla="*/ 34580 w 32706"/>
                <a:gd name="connsiteY16" fmla="*/ 1661 h 65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706" h="65647">
                  <a:moveTo>
                    <a:pt x="34580" y="1576"/>
                  </a:moveTo>
                  <a:lnTo>
                    <a:pt x="34580" y="10285"/>
                  </a:lnTo>
                  <a:cubicBezTo>
                    <a:pt x="31876" y="9467"/>
                    <a:pt x="29078" y="9003"/>
                    <a:pt x="26254" y="8901"/>
                  </a:cubicBezTo>
                  <a:cubicBezTo>
                    <a:pt x="22208" y="8901"/>
                    <a:pt x="20207" y="9902"/>
                    <a:pt x="20207" y="14033"/>
                  </a:cubicBezTo>
                  <a:lnTo>
                    <a:pt x="20207" y="17887"/>
                  </a:lnTo>
                  <a:lnTo>
                    <a:pt x="32472" y="17887"/>
                  </a:lnTo>
                  <a:lnTo>
                    <a:pt x="32472" y="26404"/>
                  </a:lnTo>
                  <a:lnTo>
                    <a:pt x="20207" y="26404"/>
                  </a:lnTo>
                  <a:lnTo>
                    <a:pt x="20207" y="65648"/>
                  </a:lnTo>
                  <a:lnTo>
                    <a:pt x="8474" y="65648"/>
                  </a:lnTo>
                  <a:lnTo>
                    <a:pt x="8474" y="26489"/>
                  </a:lnTo>
                  <a:lnTo>
                    <a:pt x="1873" y="26489"/>
                  </a:lnTo>
                  <a:lnTo>
                    <a:pt x="1873" y="17972"/>
                  </a:lnTo>
                  <a:lnTo>
                    <a:pt x="8474" y="17972"/>
                  </a:lnTo>
                  <a:lnTo>
                    <a:pt x="8474" y="13394"/>
                  </a:lnTo>
                  <a:cubicBezTo>
                    <a:pt x="8474" y="5771"/>
                    <a:pt x="12967" y="0"/>
                    <a:pt x="24231" y="0"/>
                  </a:cubicBezTo>
                  <a:cubicBezTo>
                    <a:pt x="27745" y="32"/>
                    <a:pt x="31233" y="592"/>
                    <a:pt x="34580" y="166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548E1D0B-7F1D-9392-57E8-40E6F15F3D9F}"/>
                </a:ext>
              </a:extLst>
            </p:cNvPr>
            <p:cNvSpPr/>
            <p:nvPr/>
          </p:nvSpPr>
          <p:spPr>
            <a:xfrm>
              <a:off x="3273464" y="651911"/>
              <a:ext cx="43907" cy="51039"/>
            </a:xfrm>
            <a:custGeom>
              <a:avLst/>
              <a:gdLst>
                <a:gd name="connsiteX0" fmla="*/ 24615 w 43907"/>
                <a:gd name="connsiteY0" fmla="*/ 27299 h 51039"/>
                <a:gd name="connsiteX1" fmla="*/ 13968 w 43907"/>
                <a:gd name="connsiteY1" fmla="*/ 34985 h 51039"/>
                <a:gd name="connsiteX2" fmla="*/ 21293 w 43907"/>
                <a:gd name="connsiteY2" fmla="*/ 41501 h 51039"/>
                <a:gd name="connsiteX3" fmla="*/ 32472 w 43907"/>
                <a:gd name="connsiteY3" fmla="*/ 31408 h 51039"/>
                <a:gd name="connsiteX4" fmla="*/ 32472 w 43907"/>
                <a:gd name="connsiteY4" fmla="*/ 26191 h 51039"/>
                <a:gd name="connsiteX5" fmla="*/ 44120 w 43907"/>
                <a:gd name="connsiteY5" fmla="*/ 15097 h 51039"/>
                <a:gd name="connsiteX6" fmla="*/ 44120 w 43907"/>
                <a:gd name="connsiteY6" fmla="*/ 39031 h 51039"/>
                <a:gd name="connsiteX7" fmla="*/ 45780 w 43907"/>
                <a:gd name="connsiteY7" fmla="*/ 49678 h 51039"/>
                <a:gd name="connsiteX8" fmla="*/ 33963 w 43907"/>
                <a:gd name="connsiteY8" fmla="*/ 49678 h 51039"/>
                <a:gd name="connsiteX9" fmla="*/ 32578 w 43907"/>
                <a:gd name="connsiteY9" fmla="*/ 44631 h 51039"/>
                <a:gd name="connsiteX10" fmla="*/ 18184 w 43907"/>
                <a:gd name="connsiteY10" fmla="*/ 51020 h 51039"/>
                <a:gd name="connsiteX11" fmla="*/ 1873 w 43907"/>
                <a:gd name="connsiteY11" fmla="*/ 36114 h 51039"/>
                <a:gd name="connsiteX12" fmla="*/ 21570 w 43907"/>
                <a:gd name="connsiteY12" fmla="*/ 19782 h 51039"/>
                <a:gd name="connsiteX13" fmla="*/ 32387 w 43907"/>
                <a:gd name="connsiteY13" fmla="*/ 18419 h 51039"/>
                <a:gd name="connsiteX14" fmla="*/ 32387 w 43907"/>
                <a:gd name="connsiteY14" fmla="*/ 16034 h 51039"/>
                <a:gd name="connsiteX15" fmla="*/ 24061 w 43907"/>
                <a:gd name="connsiteY15" fmla="*/ 8603 h 51039"/>
                <a:gd name="connsiteX16" fmla="*/ 15352 w 43907"/>
                <a:gd name="connsiteY16" fmla="*/ 15566 h 51039"/>
                <a:gd name="connsiteX17" fmla="*/ 3875 w 43907"/>
                <a:gd name="connsiteY17" fmla="*/ 15566 h 51039"/>
                <a:gd name="connsiteX18" fmla="*/ 24423 w 43907"/>
                <a:gd name="connsiteY18" fmla="*/ 0 h 51039"/>
                <a:gd name="connsiteX19" fmla="*/ 44205 w 43907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615" y="27299"/>
                  </a:moveTo>
                  <a:cubicBezTo>
                    <a:pt x="16992" y="28299"/>
                    <a:pt x="13968" y="30407"/>
                    <a:pt x="13968" y="34985"/>
                  </a:cubicBezTo>
                  <a:cubicBezTo>
                    <a:pt x="13968" y="38840"/>
                    <a:pt x="16097" y="41501"/>
                    <a:pt x="21293" y="41501"/>
                  </a:cubicBezTo>
                  <a:cubicBezTo>
                    <a:pt x="27255" y="41501"/>
                    <a:pt x="32472" y="37456"/>
                    <a:pt x="32472" y="31408"/>
                  </a:cubicBezTo>
                  <a:lnTo>
                    <a:pt x="32472" y="26191"/>
                  </a:lnTo>
                  <a:close/>
                  <a:moveTo>
                    <a:pt x="44120" y="15097"/>
                  </a:moveTo>
                  <a:lnTo>
                    <a:pt x="44120" y="39031"/>
                  </a:lnTo>
                  <a:cubicBezTo>
                    <a:pt x="43951" y="42655"/>
                    <a:pt x="44516" y="46277"/>
                    <a:pt x="45780" y="49678"/>
                  </a:cubicBezTo>
                  <a:lnTo>
                    <a:pt x="33963" y="49678"/>
                  </a:lnTo>
                  <a:cubicBezTo>
                    <a:pt x="33302" y="48058"/>
                    <a:pt x="32838" y="46363"/>
                    <a:pt x="32578" y="44631"/>
                  </a:cubicBezTo>
                  <a:cubicBezTo>
                    <a:pt x="29059" y="48916"/>
                    <a:pt x="23723" y="51284"/>
                    <a:pt x="18184" y="51020"/>
                  </a:cubicBezTo>
                  <a:cubicBezTo>
                    <a:pt x="7835" y="51020"/>
                    <a:pt x="1873" y="44780"/>
                    <a:pt x="1873" y="36114"/>
                  </a:cubicBezTo>
                  <a:cubicBezTo>
                    <a:pt x="1873" y="27448"/>
                    <a:pt x="7367" y="21528"/>
                    <a:pt x="21570" y="19782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34"/>
                    <a:pt x="30662" y="8603"/>
                    <a:pt x="24061" y="8603"/>
                  </a:cubicBezTo>
                  <a:cubicBezTo>
                    <a:pt x="18014" y="8603"/>
                    <a:pt x="15437" y="10541"/>
                    <a:pt x="15352" y="15566"/>
                  </a:cubicBezTo>
                  <a:lnTo>
                    <a:pt x="3875" y="15566"/>
                  </a:lnTo>
                  <a:cubicBezTo>
                    <a:pt x="4152" y="4919"/>
                    <a:pt x="12051" y="0"/>
                    <a:pt x="24423" y="0"/>
                  </a:cubicBezTo>
                  <a:cubicBezTo>
                    <a:pt x="38796" y="0"/>
                    <a:pt x="44205" y="5686"/>
                    <a:pt x="44205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028D4B2A-B8E4-66F2-B6D3-17D2047468D1}"/>
                </a:ext>
              </a:extLst>
            </p:cNvPr>
            <p:cNvSpPr/>
            <p:nvPr/>
          </p:nvSpPr>
          <p:spPr>
            <a:xfrm>
              <a:off x="2629974" y="731464"/>
              <a:ext cx="42437" cy="64157"/>
            </a:xfrm>
            <a:custGeom>
              <a:avLst/>
              <a:gdLst>
                <a:gd name="connsiteX0" fmla="*/ 41629 w 42437"/>
                <a:gd name="connsiteY0" fmla="*/ 10263 h 64157"/>
                <a:gd name="connsiteX1" fmla="*/ 12095 w 42437"/>
                <a:gd name="connsiteY1" fmla="*/ 10263 h 64157"/>
                <a:gd name="connsiteX2" fmla="*/ 12095 w 42437"/>
                <a:gd name="connsiteY2" fmla="*/ 26383 h 64157"/>
                <a:gd name="connsiteX3" fmla="*/ 39691 w 42437"/>
                <a:gd name="connsiteY3" fmla="*/ 26383 h 64157"/>
                <a:gd name="connsiteX4" fmla="*/ 39691 w 42437"/>
                <a:gd name="connsiteY4" fmla="*/ 36476 h 64157"/>
                <a:gd name="connsiteX5" fmla="*/ 12095 w 42437"/>
                <a:gd name="connsiteY5" fmla="*/ 36476 h 64157"/>
                <a:gd name="connsiteX6" fmla="*/ 12095 w 42437"/>
                <a:gd name="connsiteY6" fmla="*/ 53873 h 64157"/>
                <a:gd name="connsiteX7" fmla="*/ 42438 w 42437"/>
                <a:gd name="connsiteY7" fmla="*/ 53873 h 64157"/>
                <a:gd name="connsiteX8" fmla="*/ 42438 w 42437"/>
                <a:gd name="connsiteY8" fmla="*/ 64157 h 64157"/>
                <a:gd name="connsiteX9" fmla="*/ 0 w 42437"/>
                <a:gd name="connsiteY9" fmla="*/ 64157 h 64157"/>
                <a:gd name="connsiteX10" fmla="*/ 0 w 42437"/>
                <a:gd name="connsiteY10" fmla="*/ 0 h 64157"/>
                <a:gd name="connsiteX11" fmla="*/ 41629 w 42437"/>
                <a:gd name="connsiteY11" fmla="*/ 0 h 64157"/>
                <a:gd name="connsiteX12" fmla="*/ 41629 w 42437"/>
                <a:gd name="connsiteY12" fmla="*/ 10263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64157">
                  <a:moveTo>
                    <a:pt x="41629" y="10263"/>
                  </a:moveTo>
                  <a:lnTo>
                    <a:pt x="12095" y="10263"/>
                  </a:lnTo>
                  <a:lnTo>
                    <a:pt x="12095" y="26383"/>
                  </a:lnTo>
                  <a:lnTo>
                    <a:pt x="39691" y="26383"/>
                  </a:lnTo>
                  <a:lnTo>
                    <a:pt x="39691" y="36476"/>
                  </a:lnTo>
                  <a:lnTo>
                    <a:pt x="12095" y="36476"/>
                  </a:lnTo>
                  <a:lnTo>
                    <a:pt x="12095" y="53873"/>
                  </a:lnTo>
                  <a:lnTo>
                    <a:pt x="42438" y="53873"/>
                  </a:lnTo>
                  <a:lnTo>
                    <a:pt x="42438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41629" y="0"/>
                  </a:lnTo>
                  <a:lnTo>
                    <a:pt x="41629" y="10263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76121B59-AC16-DDD1-1C92-2D9A9DE844A5}"/>
                </a:ext>
              </a:extLst>
            </p:cNvPr>
            <p:cNvSpPr/>
            <p:nvPr/>
          </p:nvSpPr>
          <p:spPr>
            <a:xfrm>
              <a:off x="2681653" y="731464"/>
              <a:ext cx="46100" cy="64157"/>
            </a:xfrm>
            <a:custGeom>
              <a:avLst/>
              <a:gdLst>
                <a:gd name="connsiteX0" fmla="*/ 11733 w 46100"/>
                <a:gd name="connsiteY0" fmla="*/ 35560 h 64157"/>
                <a:gd name="connsiteX1" fmla="*/ 31536 w 46100"/>
                <a:gd name="connsiteY1" fmla="*/ 15842 h 64157"/>
                <a:gd name="connsiteX2" fmla="*/ 45462 w 46100"/>
                <a:gd name="connsiteY2" fmla="*/ 15842 h 64157"/>
                <a:gd name="connsiteX3" fmla="*/ 26681 w 46100"/>
                <a:gd name="connsiteY3" fmla="*/ 34261 h 64157"/>
                <a:gd name="connsiteX4" fmla="*/ 46101 w 46100"/>
                <a:gd name="connsiteY4" fmla="*/ 64157 h 64157"/>
                <a:gd name="connsiteX5" fmla="*/ 32452 w 46100"/>
                <a:gd name="connsiteY5" fmla="*/ 64157 h 64157"/>
                <a:gd name="connsiteX6" fmla="*/ 18611 w 46100"/>
                <a:gd name="connsiteY6" fmla="*/ 42161 h 64157"/>
                <a:gd name="connsiteX7" fmla="*/ 11733 w 46100"/>
                <a:gd name="connsiteY7" fmla="*/ 48741 h 64157"/>
                <a:gd name="connsiteX8" fmla="*/ 11733 w 46100"/>
                <a:gd name="connsiteY8" fmla="*/ 64157 h 64157"/>
                <a:gd name="connsiteX9" fmla="*/ 0 w 46100"/>
                <a:gd name="connsiteY9" fmla="*/ 64157 h 64157"/>
                <a:gd name="connsiteX10" fmla="*/ 0 w 46100"/>
                <a:gd name="connsiteY10" fmla="*/ 0 h 64157"/>
                <a:gd name="connsiteX11" fmla="*/ 11733 w 46100"/>
                <a:gd name="connsiteY11" fmla="*/ 0 h 64157"/>
                <a:gd name="connsiteX12" fmla="*/ 11733 w 46100"/>
                <a:gd name="connsiteY12" fmla="*/ 35560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100" h="64157">
                  <a:moveTo>
                    <a:pt x="11733" y="35560"/>
                  </a:moveTo>
                  <a:lnTo>
                    <a:pt x="31536" y="15842"/>
                  </a:lnTo>
                  <a:lnTo>
                    <a:pt x="45462" y="15842"/>
                  </a:lnTo>
                  <a:lnTo>
                    <a:pt x="26681" y="34261"/>
                  </a:lnTo>
                  <a:lnTo>
                    <a:pt x="46101" y="64157"/>
                  </a:lnTo>
                  <a:lnTo>
                    <a:pt x="32452" y="64157"/>
                  </a:lnTo>
                  <a:lnTo>
                    <a:pt x="18611" y="42161"/>
                  </a:lnTo>
                  <a:lnTo>
                    <a:pt x="11733" y="48741"/>
                  </a:lnTo>
                  <a:lnTo>
                    <a:pt x="11733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11733" y="0"/>
                  </a:lnTo>
                  <a:lnTo>
                    <a:pt x="11733" y="3556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2A26EF36-6C28-6ABA-7147-6C28E4FF42A3}"/>
                </a:ext>
              </a:extLst>
            </p:cNvPr>
            <p:cNvSpPr/>
            <p:nvPr/>
          </p:nvSpPr>
          <p:spPr>
            <a:xfrm>
              <a:off x="2728137" y="745879"/>
              <a:ext cx="49038" cy="51104"/>
            </a:xfrm>
            <a:custGeom>
              <a:avLst/>
              <a:gdLst>
                <a:gd name="connsiteX0" fmla="*/ 14159 w 49038"/>
                <a:gd name="connsiteY0" fmla="*/ 25361 h 51104"/>
                <a:gd name="connsiteX1" fmla="*/ 26339 w 49038"/>
                <a:gd name="connsiteY1" fmla="*/ 41501 h 51104"/>
                <a:gd name="connsiteX2" fmla="*/ 38626 w 49038"/>
                <a:gd name="connsiteY2" fmla="*/ 25361 h 51104"/>
                <a:gd name="connsiteX3" fmla="*/ 26339 w 49038"/>
                <a:gd name="connsiteY3" fmla="*/ 9689 h 51104"/>
                <a:gd name="connsiteX4" fmla="*/ 14159 w 49038"/>
                <a:gd name="connsiteY4" fmla="*/ 25361 h 51104"/>
                <a:gd name="connsiteX5" fmla="*/ 50912 w 49038"/>
                <a:gd name="connsiteY5" fmla="*/ 25552 h 51104"/>
                <a:gd name="connsiteX6" fmla="*/ 26339 w 49038"/>
                <a:gd name="connsiteY6" fmla="*/ 51105 h 51104"/>
                <a:gd name="connsiteX7" fmla="*/ 1873 w 49038"/>
                <a:gd name="connsiteY7" fmla="*/ 25552 h 51104"/>
                <a:gd name="connsiteX8" fmla="*/ 26339 w 49038"/>
                <a:gd name="connsiteY8" fmla="*/ 0 h 51104"/>
                <a:gd name="connsiteX9" fmla="*/ 50912 w 49038"/>
                <a:gd name="connsiteY9" fmla="*/ 25552 h 51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038" h="51104">
                  <a:moveTo>
                    <a:pt x="14159" y="25361"/>
                  </a:moveTo>
                  <a:cubicBezTo>
                    <a:pt x="14159" y="35816"/>
                    <a:pt x="18653" y="41501"/>
                    <a:pt x="26339" y="41501"/>
                  </a:cubicBezTo>
                  <a:cubicBezTo>
                    <a:pt x="34026" y="41501"/>
                    <a:pt x="38626" y="35816"/>
                    <a:pt x="38626" y="25361"/>
                  </a:cubicBezTo>
                  <a:cubicBezTo>
                    <a:pt x="38626" y="14906"/>
                    <a:pt x="33771" y="9689"/>
                    <a:pt x="26339" y="9689"/>
                  </a:cubicBezTo>
                  <a:cubicBezTo>
                    <a:pt x="18908" y="9689"/>
                    <a:pt x="14159" y="15012"/>
                    <a:pt x="14159" y="25361"/>
                  </a:cubicBezTo>
                  <a:moveTo>
                    <a:pt x="50912" y="25552"/>
                  </a:moveTo>
                  <a:cubicBezTo>
                    <a:pt x="50912" y="40671"/>
                    <a:pt x="41735" y="51105"/>
                    <a:pt x="26339" y="51105"/>
                  </a:cubicBezTo>
                  <a:cubicBezTo>
                    <a:pt x="10944" y="51105"/>
                    <a:pt x="1873" y="40458"/>
                    <a:pt x="1873" y="25552"/>
                  </a:cubicBezTo>
                  <a:cubicBezTo>
                    <a:pt x="1873" y="10647"/>
                    <a:pt x="11136" y="0"/>
                    <a:pt x="26339" y="0"/>
                  </a:cubicBezTo>
                  <a:cubicBezTo>
                    <a:pt x="41543" y="0"/>
                    <a:pt x="50912" y="11094"/>
                    <a:pt x="50912" y="2555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D7EB61C6-223E-566F-2CE0-B10E58865374}"/>
                </a:ext>
              </a:extLst>
            </p:cNvPr>
            <p:cNvSpPr/>
            <p:nvPr/>
          </p:nvSpPr>
          <p:spPr>
            <a:xfrm>
              <a:off x="2785714" y="745939"/>
              <a:ext cx="42416" cy="49724"/>
            </a:xfrm>
            <a:custGeom>
              <a:avLst/>
              <a:gdLst>
                <a:gd name="connsiteX0" fmla="*/ 44247 w 42416"/>
                <a:gd name="connsiteY0" fmla="*/ 18424 h 49724"/>
                <a:gd name="connsiteX1" fmla="*/ 44247 w 42416"/>
                <a:gd name="connsiteY1" fmla="*/ 49682 h 49724"/>
                <a:gd name="connsiteX2" fmla="*/ 32515 w 42416"/>
                <a:gd name="connsiteY2" fmla="*/ 49682 h 49724"/>
                <a:gd name="connsiteX3" fmla="*/ 32515 w 42416"/>
                <a:gd name="connsiteY3" fmla="*/ 22235 h 49724"/>
                <a:gd name="connsiteX4" fmla="*/ 24274 w 42416"/>
                <a:gd name="connsiteY4" fmla="*/ 10034 h 49724"/>
                <a:gd name="connsiteX5" fmla="*/ 13627 w 42416"/>
                <a:gd name="connsiteY5" fmla="*/ 22682 h 49724"/>
                <a:gd name="connsiteX6" fmla="*/ 13627 w 42416"/>
                <a:gd name="connsiteY6" fmla="*/ 49725 h 49724"/>
                <a:gd name="connsiteX7" fmla="*/ 1873 w 42416"/>
                <a:gd name="connsiteY7" fmla="*/ 49725 h 49724"/>
                <a:gd name="connsiteX8" fmla="*/ 1873 w 42416"/>
                <a:gd name="connsiteY8" fmla="*/ 1389 h 49724"/>
                <a:gd name="connsiteX9" fmla="*/ 13414 w 42416"/>
                <a:gd name="connsiteY9" fmla="*/ 1389 h 49724"/>
                <a:gd name="connsiteX10" fmla="*/ 13414 w 42416"/>
                <a:gd name="connsiteY10" fmla="*/ 7606 h 49724"/>
                <a:gd name="connsiteX11" fmla="*/ 27894 w 42416"/>
                <a:gd name="connsiteY11" fmla="*/ 5 h 49724"/>
                <a:gd name="connsiteX12" fmla="*/ 44290 w 42416"/>
                <a:gd name="connsiteY12" fmla="*/ 18424 h 4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16" h="49724">
                  <a:moveTo>
                    <a:pt x="44247" y="18424"/>
                  </a:moveTo>
                  <a:lnTo>
                    <a:pt x="44247" y="49682"/>
                  </a:lnTo>
                  <a:lnTo>
                    <a:pt x="32515" y="49682"/>
                  </a:lnTo>
                  <a:lnTo>
                    <a:pt x="32515" y="22235"/>
                  </a:lnTo>
                  <a:cubicBezTo>
                    <a:pt x="32515" y="14527"/>
                    <a:pt x="30875" y="10034"/>
                    <a:pt x="24274" y="10034"/>
                  </a:cubicBezTo>
                  <a:cubicBezTo>
                    <a:pt x="18141" y="10034"/>
                    <a:pt x="13627" y="15166"/>
                    <a:pt x="13627" y="22682"/>
                  </a:cubicBezTo>
                  <a:lnTo>
                    <a:pt x="13627" y="49725"/>
                  </a:lnTo>
                  <a:lnTo>
                    <a:pt x="1873" y="49725"/>
                  </a:lnTo>
                  <a:lnTo>
                    <a:pt x="1873" y="1389"/>
                  </a:lnTo>
                  <a:lnTo>
                    <a:pt x="13414" y="1389"/>
                  </a:lnTo>
                  <a:lnTo>
                    <a:pt x="13414" y="7606"/>
                  </a:lnTo>
                  <a:cubicBezTo>
                    <a:pt x="16606" y="2745"/>
                    <a:pt x="22079" y="-127"/>
                    <a:pt x="27894" y="5"/>
                  </a:cubicBezTo>
                  <a:cubicBezTo>
                    <a:pt x="38434" y="5"/>
                    <a:pt x="44290" y="6882"/>
                    <a:pt x="44290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D0C668E3-78CF-0020-6680-BEB7951853CF}"/>
                </a:ext>
              </a:extLst>
            </p:cNvPr>
            <p:cNvSpPr/>
            <p:nvPr/>
          </p:nvSpPr>
          <p:spPr>
            <a:xfrm>
              <a:off x="2836329" y="745879"/>
              <a:ext cx="49038" cy="51104"/>
            </a:xfrm>
            <a:custGeom>
              <a:avLst/>
              <a:gdLst>
                <a:gd name="connsiteX0" fmla="*/ 14159 w 49038"/>
                <a:gd name="connsiteY0" fmla="*/ 25361 h 51104"/>
                <a:gd name="connsiteX1" fmla="*/ 26339 w 49038"/>
                <a:gd name="connsiteY1" fmla="*/ 41501 h 51104"/>
                <a:gd name="connsiteX2" fmla="*/ 38626 w 49038"/>
                <a:gd name="connsiteY2" fmla="*/ 25361 h 51104"/>
                <a:gd name="connsiteX3" fmla="*/ 26339 w 49038"/>
                <a:gd name="connsiteY3" fmla="*/ 9689 h 51104"/>
                <a:gd name="connsiteX4" fmla="*/ 14159 w 49038"/>
                <a:gd name="connsiteY4" fmla="*/ 25361 h 51104"/>
                <a:gd name="connsiteX5" fmla="*/ 50912 w 49038"/>
                <a:gd name="connsiteY5" fmla="*/ 25552 h 51104"/>
                <a:gd name="connsiteX6" fmla="*/ 26339 w 49038"/>
                <a:gd name="connsiteY6" fmla="*/ 51105 h 51104"/>
                <a:gd name="connsiteX7" fmla="*/ 1873 w 49038"/>
                <a:gd name="connsiteY7" fmla="*/ 25552 h 51104"/>
                <a:gd name="connsiteX8" fmla="*/ 26339 w 49038"/>
                <a:gd name="connsiteY8" fmla="*/ 0 h 51104"/>
                <a:gd name="connsiteX9" fmla="*/ 50912 w 49038"/>
                <a:gd name="connsiteY9" fmla="*/ 25552 h 51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038" h="51104">
                  <a:moveTo>
                    <a:pt x="14159" y="25361"/>
                  </a:moveTo>
                  <a:cubicBezTo>
                    <a:pt x="14159" y="35816"/>
                    <a:pt x="18653" y="41501"/>
                    <a:pt x="26339" y="41501"/>
                  </a:cubicBezTo>
                  <a:cubicBezTo>
                    <a:pt x="34026" y="41501"/>
                    <a:pt x="38626" y="35816"/>
                    <a:pt x="38626" y="25361"/>
                  </a:cubicBezTo>
                  <a:cubicBezTo>
                    <a:pt x="38626" y="14906"/>
                    <a:pt x="33771" y="9689"/>
                    <a:pt x="26339" y="9689"/>
                  </a:cubicBezTo>
                  <a:cubicBezTo>
                    <a:pt x="18908" y="9689"/>
                    <a:pt x="14159" y="15012"/>
                    <a:pt x="14159" y="25361"/>
                  </a:cubicBezTo>
                  <a:moveTo>
                    <a:pt x="50912" y="25552"/>
                  </a:moveTo>
                  <a:cubicBezTo>
                    <a:pt x="50912" y="40671"/>
                    <a:pt x="41735" y="51105"/>
                    <a:pt x="26339" y="51105"/>
                  </a:cubicBezTo>
                  <a:cubicBezTo>
                    <a:pt x="10944" y="51105"/>
                    <a:pt x="1873" y="40458"/>
                    <a:pt x="1873" y="25552"/>
                  </a:cubicBezTo>
                  <a:cubicBezTo>
                    <a:pt x="1873" y="10647"/>
                    <a:pt x="11136" y="0"/>
                    <a:pt x="26339" y="0"/>
                  </a:cubicBezTo>
                  <a:cubicBezTo>
                    <a:pt x="41543" y="0"/>
                    <a:pt x="50912" y="11094"/>
                    <a:pt x="50912" y="2555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1A073BE0-84E2-BA39-5531-2BDB79DFC941}"/>
                </a:ext>
              </a:extLst>
            </p:cNvPr>
            <p:cNvSpPr/>
            <p:nvPr/>
          </p:nvSpPr>
          <p:spPr>
            <a:xfrm>
              <a:off x="2893843" y="745933"/>
              <a:ext cx="69289" cy="49687"/>
            </a:xfrm>
            <a:custGeom>
              <a:avLst/>
              <a:gdLst>
                <a:gd name="connsiteX0" fmla="*/ 71162 w 69289"/>
                <a:gd name="connsiteY0" fmla="*/ 18621 h 49687"/>
                <a:gd name="connsiteX1" fmla="*/ 71162 w 69289"/>
                <a:gd name="connsiteY1" fmla="*/ 49688 h 49687"/>
                <a:gd name="connsiteX2" fmla="*/ 59430 w 69289"/>
                <a:gd name="connsiteY2" fmla="*/ 49688 h 49687"/>
                <a:gd name="connsiteX3" fmla="*/ 59430 w 69289"/>
                <a:gd name="connsiteY3" fmla="*/ 23476 h 49687"/>
                <a:gd name="connsiteX4" fmla="*/ 52019 w 69289"/>
                <a:gd name="connsiteY4" fmla="*/ 9997 h 49687"/>
                <a:gd name="connsiteX5" fmla="*/ 42395 w 69289"/>
                <a:gd name="connsiteY5" fmla="*/ 22475 h 49687"/>
                <a:gd name="connsiteX6" fmla="*/ 42395 w 69289"/>
                <a:gd name="connsiteY6" fmla="*/ 49688 h 49687"/>
                <a:gd name="connsiteX7" fmla="*/ 30662 w 69289"/>
                <a:gd name="connsiteY7" fmla="*/ 49688 h 49687"/>
                <a:gd name="connsiteX8" fmla="*/ 30662 w 69289"/>
                <a:gd name="connsiteY8" fmla="*/ 23476 h 49687"/>
                <a:gd name="connsiteX9" fmla="*/ 23337 w 69289"/>
                <a:gd name="connsiteY9" fmla="*/ 9997 h 49687"/>
                <a:gd name="connsiteX10" fmla="*/ 13606 w 69289"/>
                <a:gd name="connsiteY10" fmla="*/ 22475 h 49687"/>
                <a:gd name="connsiteX11" fmla="*/ 13606 w 69289"/>
                <a:gd name="connsiteY11" fmla="*/ 49688 h 49687"/>
                <a:gd name="connsiteX12" fmla="*/ 1873 w 69289"/>
                <a:gd name="connsiteY12" fmla="*/ 49688 h 49687"/>
                <a:gd name="connsiteX13" fmla="*/ 1873 w 69289"/>
                <a:gd name="connsiteY13" fmla="*/ 1394 h 49687"/>
                <a:gd name="connsiteX14" fmla="*/ 13436 w 69289"/>
                <a:gd name="connsiteY14" fmla="*/ 1394 h 49687"/>
                <a:gd name="connsiteX15" fmla="*/ 13436 w 69289"/>
                <a:gd name="connsiteY15" fmla="*/ 6888 h 49687"/>
                <a:gd name="connsiteX16" fmla="*/ 26723 w 69289"/>
                <a:gd name="connsiteY16" fmla="*/ 10 h 49687"/>
                <a:gd name="connsiteX17" fmla="*/ 40202 w 69289"/>
                <a:gd name="connsiteY17" fmla="*/ 7995 h 49687"/>
                <a:gd name="connsiteX18" fmla="*/ 55490 w 69289"/>
                <a:gd name="connsiteY18" fmla="*/ 10 h 49687"/>
                <a:gd name="connsiteX19" fmla="*/ 71162 w 69289"/>
                <a:gd name="connsiteY19" fmla="*/ 18621 h 4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9289" h="49687">
                  <a:moveTo>
                    <a:pt x="71162" y="18621"/>
                  </a:moveTo>
                  <a:lnTo>
                    <a:pt x="71162" y="49688"/>
                  </a:lnTo>
                  <a:lnTo>
                    <a:pt x="59430" y="49688"/>
                  </a:lnTo>
                  <a:lnTo>
                    <a:pt x="59430" y="23476"/>
                  </a:lnTo>
                  <a:cubicBezTo>
                    <a:pt x="59430" y="14405"/>
                    <a:pt x="58258" y="9997"/>
                    <a:pt x="52019" y="9997"/>
                  </a:cubicBezTo>
                  <a:cubicBezTo>
                    <a:pt x="46419" y="9997"/>
                    <a:pt x="42395" y="15044"/>
                    <a:pt x="42395" y="22475"/>
                  </a:cubicBezTo>
                  <a:lnTo>
                    <a:pt x="42395" y="49688"/>
                  </a:lnTo>
                  <a:lnTo>
                    <a:pt x="30662" y="49688"/>
                  </a:lnTo>
                  <a:lnTo>
                    <a:pt x="30662" y="23476"/>
                  </a:lnTo>
                  <a:cubicBezTo>
                    <a:pt x="30662" y="14405"/>
                    <a:pt x="29661" y="9997"/>
                    <a:pt x="23337" y="9997"/>
                  </a:cubicBezTo>
                  <a:cubicBezTo>
                    <a:pt x="17737" y="9997"/>
                    <a:pt x="13606" y="15044"/>
                    <a:pt x="13606" y="22475"/>
                  </a:cubicBezTo>
                  <a:lnTo>
                    <a:pt x="13606" y="49688"/>
                  </a:lnTo>
                  <a:lnTo>
                    <a:pt x="1873" y="49688"/>
                  </a:lnTo>
                  <a:lnTo>
                    <a:pt x="1873" y="1394"/>
                  </a:lnTo>
                  <a:lnTo>
                    <a:pt x="13436" y="1394"/>
                  </a:lnTo>
                  <a:lnTo>
                    <a:pt x="13436" y="6888"/>
                  </a:lnTo>
                  <a:cubicBezTo>
                    <a:pt x="16391" y="2468"/>
                    <a:pt x="21408" y="-128"/>
                    <a:pt x="26723" y="10"/>
                  </a:cubicBezTo>
                  <a:cubicBezTo>
                    <a:pt x="33409" y="10"/>
                    <a:pt x="37902" y="2949"/>
                    <a:pt x="40202" y="7995"/>
                  </a:cubicBezTo>
                  <a:cubicBezTo>
                    <a:pt x="43542" y="2834"/>
                    <a:pt x="49345" y="-198"/>
                    <a:pt x="55490" y="10"/>
                  </a:cubicBezTo>
                  <a:cubicBezTo>
                    <a:pt x="65945" y="10"/>
                    <a:pt x="71162" y="6888"/>
                    <a:pt x="71162" y="1862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CCBC67AC-6A50-D1ED-6E4B-447F1B181DE1}"/>
                </a:ext>
              </a:extLst>
            </p:cNvPr>
            <p:cNvSpPr/>
            <p:nvPr/>
          </p:nvSpPr>
          <p:spPr>
            <a:xfrm>
              <a:off x="2972650" y="725608"/>
              <a:ext cx="14309" cy="70013"/>
            </a:xfrm>
            <a:custGeom>
              <a:avLst/>
              <a:gdLst>
                <a:gd name="connsiteX0" fmla="*/ 14884 w 14309"/>
                <a:gd name="connsiteY0" fmla="*/ 70013 h 70013"/>
                <a:gd name="connsiteX1" fmla="*/ 3151 w 14309"/>
                <a:gd name="connsiteY1" fmla="*/ 70013 h 70013"/>
                <a:gd name="connsiteX2" fmla="*/ 3151 w 14309"/>
                <a:gd name="connsiteY2" fmla="*/ 21720 h 70013"/>
                <a:gd name="connsiteX3" fmla="*/ 14884 w 14309"/>
                <a:gd name="connsiteY3" fmla="*/ 21720 h 70013"/>
                <a:gd name="connsiteX4" fmla="*/ 16183 w 14309"/>
                <a:gd name="connsiteY4" fmla="*/ 6963 h 70013"/>
                <a:gd name="connsiteX5" fmla="*/ 9028 w 14309"/>
                <a:gd name="connsiteY5" fmla="*/ 13926 h 70013"/>
                <a:gd name="connsiteX6" fmla="*/ 1873 w 14309"/>
                <a:gd name="connsiteY6" fmla="*/ 6963 h 70013"/>
                <a:gd name="connsiteX7" fmla="*/ 9028 w 14309"/>
                <a:gd name="connsiteY7" fmla="*/ 0 h 70013"/>
                <a:gd name="connsiteX8" fmla="*/ 16183 w 14309"/>
                <a:gd name="connsiteY8" fmla="*/ 6963 h 70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09" h="70013">
                  <a:moveTo>
                    <a:pt x="14884" y="70013"/>
                  </a:moveTo>
                  <a:lnTo>
                    <a:pt x="3151" y="70013"/>
                  </a:lnTo>
                  <a:lnTo>
                    <a:pt x="3151" y="21720"/>
                  </a:lnTo>
                  <a:lnTo>
                    <a:pt x="14884" y="21720"/>
                  </a:lnTo>
                  <a:close/>
                  <a:moveTo>
                    <a:pt x="16183" y="6963"/>
                  </a:moveTo>
                  <a:cubicBezTo>
                    <a:pt x="16102" y="10849"/>
                    <a:pt x="12914" y="13950"/>
                    <a:pt x="9028" y="13926"/>
                  </a:cubicBezTo>
                  <a:cubicBezTo>
                    <a:pt x="5142" y="13950"/>
                    <a:pt x="1954" y="10849"/>
                    <a:pt x="1873" y="6963"/>
                  </a:cubicBezTo>
                  <a:cubicBezTo>
                    <a:pt x="1954" y="3077"/>
                    <a:pt x="5142" y="-23"/>
                    <a:pt x="9028" y="0"/>
                  </a:cubicBezTo>
                  <a:cubicBezTo>
                    <a:pt x="12914" y="-23"/>
                    <a:pt x="16102" y="3077"/>
                    <a:pt x="16183" y="69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635B0A31-B96C-BB87-5C06-B4ABE20C5CBE}"/>
                </a:ext>
              </a:extLst>
            </p:cNvPr>
            <p:cNvSpPr/>
            <p:nvPr/>
          </p:nvSpPr>
          <p:spPr>
            <a:xfrm>
              <a:off x="2994072" y="746007"/>
              <a:ext cx="46206" cy="50950"/>
            </a:xfrm>
            <a:custGeom>
              <a:avLst/>
              <a:gdLst>
                <a:gd name="connsiteX0" fmla="*/ 47250 w 46206"/>
                <a:gd name="connsiteY0" fmla="*/ 12862 h 50950"/>
                <a:gd name="connsiteX1" fmla="*/ 37093 w 46206"/>
                <a:gd name="connsiteY1" fmla="*/ 16992 h 50950"/>
                <a:gd name="connsiteX2" fmla="*/ 26446 w 46206"/>
                <a:gd name="connsiteY2" fmla="*/ 9561 h 50950"/>
                <a:gd name="connsiteX3" fmla="*/ 14160 w 46206"/>
                <a:gd name="connsiteY3" fmla="*/ 25318 h 50950"/>
                <a:gd name="connsiteX4" fmla="*/ 26531 w 46206"/>
                <a:gd name="connsiteY4" fmla="*/ 41374 h 50950"/>
                <a:gd name="connsiteX5" fmla="*/ 37902 w 46206"/>
                <a:gd name="connsiteY5" fmla="*/ 32558 h 50950"/>
                <a:gd name="connsiteX6" fmla="*/ 48080 w 46206"/>
                <a:gd name="connsiteY6" fmla="*/ 36817 h 50950"/>
                <a:gd name="connsiteX7" fmla="*/ 25977 w 46206"/>
                <a:gd name="connsiteY7" fmla="*/ 50934 h 50950"/>
                <a:gd name="connsiteX8" fmla="*/ 1873 w 46206"/>
                <a:gd name="connsiteY8" fmla="*/ 25552 h 50950"/>
                <a:gd name="connsiteX9" fmla="*/ 25892 w 46206"/>
                <a:gd name="connsiteY9" fmla="*/ 0 h 50950"/>
                <a:gd name="connsiteX10" fmla="*/ 47335 w 46206"/>
                <a:gd name="connsiteY10" fmla="*/ 12925 h 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206" h="50950">
                  <a:moveTo>
                    <a:pt x="47250" y="12862"/>
                  </a:moveTo>
                  <a:lnTo>
                    <a:pt x="37093" y="16992"/>
                  </a:lnTo>
                  <a:cubicBezTo>
                    <a:pt x="35549" y="12455"/>
                    <a:pt x="31237" y="9446"/>
                    <a:pt x="26446" y="9561"/>
                  </a:cubicBezTo>
                  <a:cubicBezTo>
                    <a:pt x="19121" y="9561"/>
                    <a:pt x="14160" y="14970"/>
                    <a:pt x="14160" y="25318"/>
                  </a:cubicBezTo>
                  <a:cubicBezTo>
                    <a:pt x="14160" y="35667"/>
                    <a:pt x="18844" y="41374"/>
                    <a:pt x="26531" y="41374"/>
                  </a:cubicBezTo>
                  <a:cubicBezTo>
                    <a:pt x="33132" y="41374"/>
                    <a:pt x="36071" y="37328"/>
                    <a:pt x="37902" y="32558"/>
                  </a:cubicBezTo>
                  <a:lnTo>
                    <a:pt x="48080" y="36817"/>
                  </a:lnTo>
                  <a:cubicBezTo>
                    <a:pt x="44375" y="45671"/>
                    <a:pt x="35568" y="51296"/>
                    <a:pt x="25977" y="50934"/>
                  </a:cubicBezTo>
                  <a:cubicBezTo>
                    <a:pt x="10774" y="50934"/>
                    <a:pt x="1873" y="40288"/>
                    <a:pt x="1873" y="25552"/>
                  </a:cubicBezTo>
                  <a:cubicBezTo>
                    <a:pt x="1873" y="10817"/>
                    <a:pt x="11051" y="0"/>
                    <a:pt x="25892" y="0"/>
                  </a:cubicBezTo>
                  <a:cubicBezTo>
                    <a:pt x="36347" y="0"/>
                    <a:pt x="43758" y="5132"/>
                    <a:pt x="47335" y="129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42507EBA-7EAD-7C2D-8A23-AD7495928481}"/>
                </a:ext>
              </a:extLst>
            </p:cNvPr>
            <p:cNvSpPr/>
            <p:nvPr/>
          </p:nvSpPr>
          <p:spPr>
            <a:xfrm>
              <a:off x="3044324" y="747306"/>
              <a:ext cx="39414" cy="48314"/>
            </a:xfrm>
            <a:custGeom>
              <a:avLst/>
              <a:gdLst>
                <a:gd name="connsiteX0" fmla="*/ 38861 w 39414"/>
                <a:gd name="connsiteY0" fmla="*/ 9071 h 48314"/>
                <a:gd name="connsiteX1" fmla="*/ 14479 w 39414"/>
                <a:gd name="connsiteY1" fmla="*/ 38499 h 48314"/>
                <a:gd name="connsiteX2" fmla="*/ 39414 w 39414"/>
                <a:gd name="connsiteY2" fmla="*/ 38499 h 48314"/>
                <a:gd name="connsiteX3" fmla="*/ 39414 w 39414"/>
                <a:gd name="connsiteY3" fmla="*/ 48315 h 48314"/>
                <a:gd name="connsiteX4" fmla="*/ 0 w 39414"/>
                <a:gd name="connsiteY4" fmla="*/ 48315 h 48314"/>
                <a:gd name="connsiteX5" fmla="*/ 0 w 39414"/>
                <a:gd name="connsiteY5" fmla="*/ 39414 h 48314"/>
                <a:gd name="connsiteX6" fmla="*/ 24658 w 39414"/>
                <a:gd name="connsiteY6" fmla="*/ 9540 h 48314"/>
                <a:gd name="connsiteX7" fmla="*/ 2470 w 39414"/>
                <a:gd name="connsiteY7" fmla="*/ 9540 h 48314"/>
                <a:gd name="connsiteX8" fmla="*/ 2470 w 39414"/>
                <a:gd name="connsiteY8" fmla="*/ 0 h 48314"/>
                <a:gd name="connsiteX9" fmla="*/ 38861 w 39414"/>
                <a:gd name="connsiteY9" fmla="*/ 0 h 48314"/>
                <a:gd name="connsiteX10" fmla="*/ 38861 w 39414"/>
                <a:gd name="connsiteY10" fmla="*/ 9071 h 48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414" h="48314">
                  <a:moveTo>
                    <a:pt x="38861" y="9071"/>
                  </a:moveTo>
                  <a:lnTo>
                    <a:pt x="14479" y="38499"/>
                  </a:lnTo>
                  <a:lnTo>
                    <a:pt x="39414" y="38499"/>
                  </a:lnTo>
                  <a:lnTo>
                    <a:pt x="39414" y="48315"/>
                  </a:lnTo>
                  <a:lnTo>
                    <a:pt x="0" y="48315"/>
                  </a:lnTo>
                  <a:lnTo>
                    <a:pt x="0" y="39414"/>
                  </a:lnTo>
                  <a:lnTo>
                    <a:pt x="24658" y="9540"/>
                  </a:lnTo>
                  <a:lnTo>
                    <a:pt x="2470" y="9540"/>
                  </a:lnTo>
                  <a:lnTo>
                    <a:pt x="2470" y="0"/>
                  </a:lnTo>
                  <a:lnTo>
                    <a:pt x="38861" y="0"/>
                  </a:lnTo>
                  <a:lnTo>
                    <a:pt x="38861" y="907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D6A742FE-3895-4181-9049-F6EAFB0CEBD7}"/>
                </a:ext>
              </a:extLst>
            </p:cNvPr>
            <p:cNvSpPr/>
            <p:nvPr/>
          </p:nvSpPr>
          <p:spPr>
            <a:xfrm>
              <a:off x="3091532" y="745939"/>
              <a:ext cx="42437" cy="49724"/>
            </a:xfrm>
            <a:custGeom>
              <a:avLst/>
              <a:gdLst>
                <a:gd name="connsiteX0" fmla="*/ 44311 w 42437"/>
                <a:gd name="connsiteY0" fmla="*/ 18424 h 49724"/>
                <a:gd name="connsiteX1" fmla="*/ 44311 w 42437"/>
                <a:gd name="connsiteY1" fmla="*/ 49682 h 49724"/>
                <a:gd name="connsiteX2" fmla="*/ 32493 w 42437"/>
                <a:gd name="connsiteY2" fmla="*/ 49682 h 49724"/>
                <a:gd name="connsiteX3" fmla="*/ 32493 w 42437"/>
                <a:gd name="connsiteY3" fmla="*/ 22235 h 49724"/>
                <a:gd name="connsiteX4" fmla="*/ 24253 w 42437"/>
                <a:gd name="connsiteY4" fmla="*/ 10034 h 49724"/>
                <a:gd name="connsiteX5" fmla="*/ 13606 w 42437"/>
                <a:gd name="connsiteY5" fmla="*/ 22682 h 49724"/>
                <a:gd name="connsiteX6" fmla="*/ 13606 w 42437"/>
                <a:gd name="connsiteY6" fmla="*/ 49725 h 49724"/>
                <a:gd name="connsiteX7" fmla="*/ 1873 w 42437"/>
                <a:gd name="connsiteY7" fmla="*/ 49725 h 49724"/>
                <a:gd name="connsiteX8" fmla="*/ 1873 w 42437"/>
                <a:gd name="connsiteY8" fmla="*/ 1389 h 49724"/>
                <a:gd name="connsiteX9" fmla="*/ 13436 w 42437"/>
                <a:gd name="connsiteY9" fmla="*/ 1389 h 49724"/>
                <a:gd name="connsiteX10" fmla="*/ 13436 w 42437"/>
                <a:gd name="connsiteY10" fmla="*/ 7606 h 49724"/>
                <a:gd name="connsiteX11" fmla="*/ 27915 w 42437"/>
                <a:gd name="connsiteY11" fmla="*/ 5 h 49724"/>
                <a:gd name="connsiteX12" fmla="*/ 44311 w 42437"/>
                <a:gd name="connsiteY12" fmla="*/ 18424 h 4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49724">
                  <a:moveTo>
                    <a:pt x="44311" y="18424"/>
                  </a:moveTo>
                  <a:lnTo>
                    <a:pt x="44311" y="49682"/>
                  </a:lnTo>
                  <a:lnTo>
                    <a:pt x="32493" y="49682"/>
                  </a:lnTo>
                  <a:lnTo>
                    <a:pt x="32493" y="22235"/>
                  </a:lnTo>
                  <a:cubicBezTo>
                    <a:pt x="32493" y="14527"/>
                    <a:pt x="30854" y="10034"/>
                    <a:pt x="24253" y="10034"/>
                  </a:cubicBezTo>
                  <a:cubicBezTo>
                    <a:pt x="18099" y="10034"/>
                    <a:pt x="13606" y="15166"/>
                    <a:pt x="13606" y="22682"/>
                  </a:cubicBezTo>
                  <a:lnTo>
                    <a:pt x="13606" y="49725"/>
                  </a:lnTo>
                  <a:lnTo>
                    <a:pt x="1873" y="49725"/>
                  </a:lnTo>
                  <a:lnTo>
                    <a:pt x="1873" y="1389"/>
                  </a:lnTo>
                  <a:lnTo>
                    <a:pt x="13436" y="1389"/>
                  </a:lnTo>
                  <a:lnTo>
                    <a:pt x="13436" y="7606"/>
                  </a:lnTo>
                  <a:cubicBezTo>
                    <a:pt x="16628" y="2745"/>
                    <a:pt x="22100" y="-127"/>
                    <a:pt x="27915" y="5"/>
                  </a:cubicBezTo>
                  <a:cubicBezTo>
                    <a:pt x="38455" y="5"/>
                    <a:pt x="44311" y="6882"/>
                    <a:pt x="44311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C27282AD-F0CB-6838-1F39-271CB6A8B74A}"/>
                </a:ext>
              </a:extLst>
            </p:cNvPr>
            <p:cNvSpPr/>
            <p:nvPr/>
          </p:nvSpPr>
          <p:spPr>
            <a:xfrm>
              <a:off x="3142019" y="745943"/>
              <a:ext cx="43885" cy="51038"/>
            </a:xfrm>
            <a:custGeom>
              <a:avLst/>
              <a:gdLst>
                <a:gd name="connsiteX0" fmla="*/ 24593 w 43885"/>
                <a:gd name="connsiteY0" fmla="*/ 27405 h 51038"/>
                <a:gd name="connsiteX1" fmla="*/ 13947 w 43885"/>
                <a:gd name="connsiteY1" fmla="*/ 35113 h 51038"/>
                <a:gd name="connsiteX2" fmla="*/ 21272 w 43885"/>
                <a:gd name="connsiteY2" fmla="*/ 41501 h 51038"/>
                <a:gd name="connsiteX3" fmla="*/ 32451 w 43885"/>
                <a:gd name="connsiteY3" fmla="*/ 31429 h 51038"/>
                <a:gd name="connsiteX4" fmla="*/ 32451 w 43885"/>
                <a:gd name="connsiteY4" fmla="*/ 26191 h 51038"/>
                <a:gd name="connsiteX5" fmla="*/ 44119 w 43885"/>
                <a:gd name="connsiteY5" fmla="*/ 15225 h 51038"/>
                <a:gd name="connsiteX6" fmla="*/ 44119 w 43885"/>
                <a:gd name="connsiteY6" fmla="*/ 39138 h 51038"/>
                <a:gd name="connsiteX7" fmla="*/ 45759 w 43885"/>
                <a:gd name="connsiteY7" fmla="*/ 49678 h 51038"/>
                <a:gd name="connsiteX8" fmla="*/ 33941 w 43885"/>
                <a:gd name="connsiteY8" fmla="*/ 49678 h 51038"/>
                <a:gd name="connsiteX9" fmla="*/ 32578 w 43885"/>
                <a:gd name="connsiteY9" fmla="*/ 44631 h 51038"/>
                <a:gd name="connsiteX10" fmla="*/ 18184 w 43885"/>
                <a:gd name="connsiteY10" fmla="*/ 51020 h 51038"/>
                <a:gd name="connsiteX11" fmla="*/ 1873 w 43885"/>
                <a:gd name="connsiteY11" fmla="*/ 36114 h 51038"/>
                <a:gd name="connsiteX12" fmla="*/ 21570 w 43885"/>
                <a:gd name="connsiteY12" fmla="*/ 19803 h 51038"/>
                <a:gd name="connsiteX13" fmla="*/ 32387 w 43885"/>
                <a:gd name="connsiteY13" fmla="*/ 18419 h 51038"/>
                <a:gd name="connsiteX14" fmla="*/ 32387 w 43885"/>
                <a:gd name="connsiteY14" fmla="*/ 16034 h 51038"/>
                <a:gd name="connsiteX15" fmla="*/ 24040 w 43885"/>
                <a:gd name="connsiteY15" fmla="*/ 8624 h 51038"/>
                <a:gd name="connsiteX16" fmla="*/ 15331 w 43885"/>
                <a:gd name="connsiteY16" fmla="*/ 15587 h 51038"/>
                <a:gd name="connsiteX17" fmla="*/ 3790 w 43885"/>
                <a:gd name="connsiteY17" fmla="*/ 15587 h 51038"/>
                <a:gd name="connsiteX18" fmla="*/ 24317 w 43885"/>
                <a:gd name="connsiteY18" fmla="*/ 0 h 51038"/>
                <a:gd name="connsiteX19" fmla="*/ 44119 w 43885"/>
                <a:gd name="connsiteY19" fmla="*/ 15225 h 51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885" h="51038">
                  <a:moveTo>
                    <a:pt x="24593" y="27405"/>
                  </a:moveTo>
                  <a:cubicBezTo>
                    <a:pt x="16992" y="28406"/>
                    <a:pt x="13947" y="30514"/>
                    <a:pt x="13947" y="35113"/>
                  </a:cubicBezTo>
                  <a:cubicBezTo>
                    <a:pt x="13947" y="38946"/>
                    <a:pt x="16076" y="41501"/>
                    <a:pt x="21272" y="41501"/>
                  </a:cubicBezTo>
                  <a:cubicBezTo>
                    <a:pt x="27234" y="41501"/>
                    <a:pt x="32451" y="37477"/>
                    <a:pt x="32451" y="31429"/>
                  </a:cubicBezTo>
                  <a:lnTo>
                    <a:pt x="32451" y="26191"/>
                  </a:lnTo>
                  <a:close/>
                  <a:moveTo>
                    <a:pt x="44119" y="15225"/>
                  </a:moveTo>
                  <a:lnTo>
                    <a:pt x="44119" y="39138"/>
                  </a:lnTo>
                  <a:cubicBezTo>
                    <a:pt x="43968" y="42726"/>
                    <a:pt x="44524" y="46307"/>
                    <a:pt x="45759" y="49678"/>
                  </a:cubicBezTo>
                  <a:lnTo>
                    <a:pt x="33941" y="49678"/>
                  </a:lnTo>
                  <a:cubicBezTo>
                    <a:pt x="33296" y="48053"/>
                    <a:pt x="32838" y="46360"/>
                    <a:pt x="32578" y="44631"/>
                  </a:cubicBezTo>
                  <a:cubicBezTo>
                    <a:pt x="29056" y="48914"/>
                    <a:pt x="23720" y="51281"/>
                    <a:pt x="18184" y="51020"/>
                  </a:cubicBezTo>
                  <a:cubicBezTo>
                    <a:pt x="7835" y="51020"/>
                    <a:pt x="1873" y="44802"/>
                    <a:pt x="1873" y="36114"/>
                  </a:cubicBezTo>
                  <a:cubicBezTo>
                    <a:pt x="1873" y="27426"/>
                    <a:pt x="7367" y="21549"/>
                    <a:pt x="21570" y="19803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55"/>
                    <a:pt x="30641" y="8624"/>
                    <a:pt x="24040" y="8624"/>
                  </a:cubicBezTo>
                  <a:cubicBezTo>
                    <a:pt x="17992" y="8624"/>
                    <a:pt x="15522" y="10541"/>
                    <a:pt x="15331" y="15587"/>
                  </a:cubicBezTo>
                  <a:lnTo>
                    <a:pt x="3790" y="15587"/>
                  </a:lnTo>
                  <a:cubicBezTo>
                    <a:pt x="4066" y="4940"/>
                    <a:pt x="11945" y="0"/>
                    <a:pt x="24317" y="0"/>
                  </a:cubicBezTo>
                  <a:cubicBezTo>
                    <a:pt x="38711" y="0"/>
                    <a:pt x="44119" y="5686"/>
                    <a:pt x="44119" y="152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B0841349-D774-B3AC-54BD-9C76F32F80F0}"/>
                </a:ext>
              </a:extLst>
            </p:cNvPr>
            <p:cNvSpPr/>
            <p:nvPr/>
          </p:nvSpPr>
          <p:spPr>
            <a:xfrm>
              <a:off x="1971620" y="467041"/>
              <a:ext cx="2129" cy="421334"/>
            </a:xfrm>
            <a:custGeom>
              <a:avLst/>
              <a:gdLst>
                <a:gd name="connsiteX0" fmla="*/ 0 w 2129"/>
                <a:gd name="connsiteY0" fmla="*/ 421335 h 421334"/>
                <a:gd name="connsiteX1" fmla="*/ 0 w 2129"/>
                <a:gd name="connsiteY1" fmla="*/ 0 h 421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9" h="421334">
                  <a:moveTo>
                    <a:pt x="0" y="421335"/>
                  </a:moveTo>
                  <a:lnTo>
                    <a:pt x="0" y="0"/>
                  </a:lnTo>
                </a:path>
              </a:pathLst>
            </a:custGeom>
            <a:ln w="2123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30F681AB-AF54-4ADC-C85B-638154F99B1C}"/>
                </a:ext>
              </a:extLst>
            </p:cNvPr>
            <p:cNvSpPr/>
            <p:nvPr/>
          </p:nvSpPr>
          <p:spPr>
            <a:xfrm>
              <a:off x="1059129" y="578661"/>
              <a:ext cx="48249" cy="71737"/>
            </a:xfrm>
            <a:custGeom>
              <a:avLst/>
              <a:gdLst>
                <a:gd name="connsiteX0" fmla="*/ 7729 w 48249"/>
                <a:gd name="connsiteY0" fmla="*/ 41927 h 71737"/>
                <a:gd name="connsiteX1" fmla="*/ 7729 w 48249"/>
                <a:gd name="connsiteY1" fmla="*/ 71738 h 71737"/>
                <a:gd name="connsiteX2" fmla="*/ 1873 w 48249"/>
                <a:gd name="connsiteY2" fmla="*/ 71738 h 71737"/>
                <a:gd name="connsiteX3" fmla="*/ 1873 w 48249"/>
                <a:gd name="connsiteY3" fmla="*/ 0 h 71737"/>
                <a:gd name="connsiteX4" fmla="*/ 26510 w 48249"/>
                <a:gd name="connsiteY4" fmla="*/ 0 h 71737"/>
                <a:gd name="connsiteX5" fmla="*/ 43949 w 48249"/>
                <a:gd name="connsiteY5" fmla="*/ 5728 h 71737"/>
                <a:gd name="connsiteX6" fmla="*/ 50103 w 48249"/>
                <a:gd name="connsiteY6" fmla="*/ 20910 h 71737"/>
                <a:gd name="connsiteX7" fmla="*/ 43949 w 48249"/>
                <a:gd name="connsiteY7" fmla="*/ 36157 h 71737"/>
                <a:gd name="connsiteX8" fmla="*/ 26510 w 48249"/>
                <a:gd name="connsiteY8" fmla="*/ 41863 h 71737"/>
                <a:gd name="connsiteX9" fmla="*/ 7729 w 48249"/>
                <a:gd name="connsiteY9" fmla="*/ 36902 h 71737"/>
                <a:gd name="connsiteX10" fmla="*/ 26510 w 48249"/>
                <a:gd name="connsiteY10" fmla="*/ 36902 h 71737"/>
                <a:gd name="connsiteX11" fmla="*/ 39818 w 48249"/>
                <a:gd name="connsiteY11" fmla="*/ 32409 h 71737"/>
                <a:gd name="connsiteX12" fmla="*/ 44269 w 48249"/>
                <a:gd name="connsiteY12" fmla="*/ 21060 h 71737"/>
                <a:gd name="connsiteX13" fmla="*/ 39839 w 48249"/>
                <a:gd name="connsiteY13" fmla="*/ 9625 h 71737"/>
                <a:gd name="connsiteX14" fmla="*/ 26510 w 48249"/>
                <a:gd name="connsiteY14" fmla="*/ 5089 h 71737"/>
                <a:gd name="connsiteX15" fmla="*/ 7729 w 48249"/>
                <a:gd name="connsiteY15" fmla="*/ 5089 h 71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8249" h="71737">
                  <a:moveTo>
                    <a:pt x="7729" y="41927"/>
                  </a:moveTo>
                  <a:lnTo>
                    <a:pt x="7729" y="71738"/>
                  </a:lnTo>
                  <a:lnTo>
                    <a:pt x="1873" y="71738"/>
                  </a:lnTo>
                  <a:lnTo>
                    <a:pt x="1873" y="0"/>
                  </a:lnTo>
                  <a:lnTo>
                    <a:pt x="26510" y="0"/>
                  </a:lnTo>
                  <a:cubicBezTo>
                    <a:pt x="34026" y="0"/>
                    <a:pt x="39818" y="1917"/>
                    <a:pt x="43949" y="5728"/>
                  </a:cubicBezTo>
                  <a:cubicBezTo>
                    <a:pt x="48101" y="9661"/>
                    <a:pt x="50337" y="15197"/>
                    <a:pt x="50103" y="20910"/>
                  </a:cubicBezTo>
                  <a:cubicBezTo>
                    <a:pt x="50359" y="26645"/>
                    <a:pt x="48123" y="32209"/>
                    <a:pt x="43949" y="36157"/>
                  </a:cubicBezTo>
                  <a:cubicBezTo>
                    <a:pt x="39818" y="39947"/>
                    <a:pt x="34026" y="41863"/>
                    <a:pt x="26510" y="41863"/>
                  </a:cubicBezTo>
                  <a:close/>
                  <a:moveTo>
                    <a:pt x="7729" y="36902"/>
                  </a:moveTo>
                  <a:lnTo>
                    <a:pt x="26510" y="36902"/>
                  </a:lnTo>
                  <a:cubicBezTo>
                    <a:pt x="32408" y="36902"/>
                    <a:pt x="36837" y="35390"/>
                    <a:pt x="39818" y="32409"/>
                  </a:cubicBezTo>
                  <a:cubicBezTo>
                    <a:pt x="42778" y="29392"/>
                    <a:pt x="44396" y="25291"/>
                    <a:pt x="44269" y="21060"/>
                  </a:cubicBezTo>
                  <a:cubicBezTo>
                    <a:pt x="44396" y="16807"/>
                    <a:pt x="42799" y="12687"/>
                    <a:pt x="39839" y="9625"/>
                  </a:cubicBezTo>
                  <a:cubicBezTo>
                    <a:pt x="36880" y="6601"/>
                    <a:pt x="32451" y="5089"/>
                    <a:pt x="26510" y="5089"/>
                  </a:cubicBezTo>
                  <a:lnTo>
                    <a:pt x="7729" y="508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CEBE29CB-363D-5C68-7471-6B8974DB4BF7}"/>
                </a:ext>
              </a:extLst>
            </p:cNvPr>
            <p:cNvSpPr/>
            <p:nvPr/>
          </p:nvSpPr>
          <p:spPr>
            <a:xfrm>
              <a:off x="1115722" y="596235"/>
              <a:ext cx="47025" cy="55138"/>
            </a:xfrm>
            <a:custGeom>
              <a:avLst/>
              <a:gdLst>
                <a:gd name="connsiteX0" fmla="*/ 2027 w 47025"/>
                <a:gd name="connsiteY0" fmla="*/ 26695 h 55138"/>
                <a:gd name="connsiteX1" fmla="*/ 8415 w 47025"/>
                <a:gd name="connsiteY1" fmla="*/ 7531 h 55138"/>
                <a:gd name="connsiteX2" fmla="*/ 25450 w 47025"/>
                <a:gd name="connsiteY2" fmla="*/ 15 h 55138"/>
                <a:gd name="connsiteX3" fmla="*/ 42485 w 47025"/>
                <a:gd name="connsiteY3" fmla="*/ 7531 h 55138"/>
                <a:gd name="connsiteX4" fmla="*/ 48873 w 47025"/>
                <a:gd name="connsiteY4" fmla="*/ 26695 h 55138"/>
                <a:gd name="connsiteX5" fmla="*/ 48873 w 47025"/>
                <a:gd name="connsiteY5" fmla="*/ 28314 h 55138"/>
                <a:gd name="connsiteX6" fmla="*/ 42485 w 47025"/>
                <a:gd name="connsiteY6" fmla="*/ 47627 h 55138"/>
                <a:gd name="connsiteX7" fmla="*/ 25450 w 47025"/>
                <a:gd name="connsiteY7" fmla="*/ 55122 h 55138"/>
                <a:gd name="connsiteX8" fmla="*/ 8287 w 47025"/>
                <a:gd name="connsiteY8" fmla="*/ 47627 h 55138"/>
                <a:gd name="connsiteX9" fmla="*/ 1899 w 47025"/>
                <a:gd name="connsiteY9" fmla="*/ 28314 h 55138"/>
                <a:gd name="connsiteX10" fmla="*/ 7925 w 47025"/>
                <a:gd name="connsiteY10" fmla="*/ 28292 h 55138"/>
                <a:gd name="connsiteX11" fmla="*/ 12589 w 47025"/>
                <a:gd name="connsiteY11" fmla="*/ 43815 h 55138"/>
                <a:gd name="connsiteX12" fmla="*/ 25620 w 47025"/>
                <a:gd name="connsiteY12" fmla="*/ 50097 h 55138"/>
                <a:gd name="connsiteX13" fmla="*/ 38545 w 47025"/>
                <a:gd name="connsiteY13" fmla="*/ 43815 h 55138"/>
                <a:gd name="connsiteX14" fmla="*/ 43230 w 47025"/>
                <a:gd name="connsiteY14" fmla="*/ 28292 h 55138"/>
                <a:gd name="connsiteX15" fmla="*/ 43230 w 47025"/>
                <a:gd name="connsiteY15" fmla="*/ 26674 h 55138"/>
                <a:gd name="connsiteX16" fmla="*/ 38503 w 47025"/>
                <a:gd name="connsiteY16" fmla="*/ 11258 h 55138"/>
                <a:gd name="connsiteX17" fmla="*/ 25535 w 47025"/>
                <a:gd name="connsiteY17" fmla="*/ 4870 h 55138"/>
                <a:gd name="connsiteX18" fmla="*/ 12589 w 47025"/>
                <a:gd name="connsiteY18" fmla="*/ 11258 h 55138"/>
                <a:gd name="connsiteX19" fmla="*/ 7925 w 47025"/>
                <a:gd name="connsiteY19" fmla="*/ 26674 h 5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7025" h="55138">
                  <a:moveTo>
                    <a:pt x="2027" y="26695"/>
                  </a:moveTo>
                  <a:cubicBezTo>
                    <a:pt x="1750" y="19743"/>
                    <a:pt x="4029" y="12931"/>
                    <a:pt x="8415" y="7531"/>
                  </a:cubicBezTo>
                  <a:cubicBezTo>
                    <a:pt x="12653" y="2557"/>
                    <a:pt x="18913" y="-211"/>
                    <a:pt x="25450" y="15"/>
                  </a:cubicBezTo>
                  <a:cubicBezTo>
                    <a:pt x="31987" y="-226"/>
                    <a:pt x="38269" y="2544"/>
                    <a:pt x="42485" y="7531"/>
                  </a:cubicBezTo>
                  <a:cubicBezTo>
                    <a:pt x="46871" y="12927"/>
                    <a:pt x="49150" y="19743"/>
                    <a:pt x="48873" y="26695"/>
                  </a:cubicBezTo>
                  <a:lnTo>
                    <a:pt x="48873" y="28314"/>
                  </a:lnTo>
                  <a:cubicBezTo>
                    <a:pt x="49171" y="35315"/>
                    <a:pt x="46914" y="42187"/>
                    <a:pt x="42485" y="47627"/>
                  </a:cubicBezTo>
                  <a:cubicBezTo>
                    <a:pt x="38248" y="52605"/>
                    <a:pt x="31987" y="55369"/>
                    <a:pt x="25450" y="55122"/>
                  </a:cubicBezTo>
                  <a:cubicBezTo>
                    <a:pt x="18892" y="55376"/>
                    <a:pt x="12567" y="52616"/>
                    <a:pt x="8287" y="47627"/>
                  </a:cubicBezTo>
                  <a:cubicBezTo>
                    <a:pt x="3858" y="42187"/>
                    <a:pt x="1601" y="35315"/>
                    <a:pt x="1899" y="28314"/>
                  </a:cubicBezTo>
                  <a:close/>
                  <a:moveTo>
                    <a:pt x="7925" y="28292"/>
                  </a:moveTo>
                  <a:cubicBezTo>
                    <a:pt x="7734" y="33837"/>
                    <a:pt x="9373" y="39293"/>
                    <a:pt x="12589" y="43815"/>
                  </a:cubicBezTo>
                  <a:cubicBezTo>
                    <a:pt x="15613" y="47955"/>
                    <a:pt x="20489" y="50312"/>
                    <a:pt x="25620" y="50097"/>
                  </a:cubicBezTo>
                  <a:cubicBezTo>
                    <a:pt x="30710" y="50289"/>
                    <a:pt x="35543" y="47934"/>
                    <a:pt x="38545" y="43815"/>
                  </a:cubicBezTo>
                  <a:cubicBezTo>
                    <a:pt x="41761" y="39295"/>
                    <a:pt x="43422" y="33839"/>
                    <a:pt x="43230" y="28292"/>
                  </a:cubicBezTo>
                  <a:lnTo>
                    <a:pt x="43230" y="26674"/>
                  </a:lnTo>
                  <a:cubicBezTo>
                    <a:pt x="43400" y="21155"/>
                    <a:pt x="41739" y="15736"/>
                    <a:pt x="38503" y="11258"/>
                  </a:cubicBezTo>
                  <a:cubicBezTo>
                    <a:pt x="35522" y="7097"/>
                    <a:pt x="30646" y="4699"/>
                    <a:pt x="25535" y="4870"/>
                  </a:cubicBezTo>
                  <a:cubicBezTo>
                    <a:pt x="20425" y="4686"/>
                    <a:pt x="15549" y="7088"/>
                    <a:pt x="12589" y="11258"/>
                  </a:cubicBezTo>
                  <a:cubicBezTo>
                    <a:pt x="9395" y="15751"/>
                    <a:pt x="7755" y="21163"/>
                    <a:pt x="7925" y="26674"/>
                  </a:cubicBez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1BAC12CE-5763-F3F4-34A3-CA37915652B5}"/>
                </a:ext>
              </a:extLst>
            </p:cNvPr>
            <p:cNvSpPr/>
            <p:nvPr/>
          </p:nvSpPr>
          <p:spPr>
            <a:xfrm>
              <a:off x="1175966" y="573615"/>
              <a:ext cx="5855" cy="76699"/>
            </a:xfrm>
            <a:custGeom>
              <a:avLst/>
              <a:gdLst>
                <a:gd name="connsiteX0" fmla="*/ 0 w 5855"/>
                <a:gd name="connsiteY0" fmla="*/ 0 h 76699"/>
                <a:gd name="connsiteX1" fmla="*/ 5856 w 5855"/>
                <a:gd name="connsiteY1" fmla="*/ 0 h 76699"/>
                <a:gd name="connsiteX2" fmla="*/ 5856 w 5855"/>
                <a:gd name="connsiteY2" fmla="*/ 76699 h 76699"/>
                <a:gd name="connsiteX3" fmla="*/ 0 w 5855"/>
                <a:gd name="connsiteY3" fmla="*/ 76699 h 7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55" h="76699">
                  <a:moveTo>
                    <a:pt x="0" y="0"/>
                  </a:moveTo>
                  <a:lnTo>
                    <a:pt x="5856" y="0"/>
                  </a:lnTo>
                  <a:lnTo>
                    <a:pt x="5856" y="76699"/>
                  </a:lnTo>
                  <a:lnTo>
                    <a:pt x="0" y="7669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267089DE-C005-78F2-73CF-1E1B4DFA9148}"/>
                </a:ext>
              </a:extLst>
            </p:cNvPr>
            <p:cNvSpPr/>
            <p:nvPr/>
          </p:nvSpPr>
          <p:spPr>
            <a:xfrm>
              <a:off x="1195887" y="596006"/>
              <a:ext cx="40093" cy="55241"/>
            </a:xfrm>
            <a:custGeom>
              <a:avLst/>
              <a:gdLst>
                <a:gd name="connsiteX0" fmla="*/ 35932 w 40093"/>
                <a:gd name="connsiteY0" fmla="*/ 40765 h 55241"/>
                <a:gd name="connsiteX1" fmla="*/ 32866 w 40093"/>
                <a:gd name="connsiteY1" fmla="*/ 34250 h 55241"/>
                <a:gd name="connsiteX2" fmla="*/ 21772 w 40093"/>
                <a:gd name="connsiteY2" fmla="*/ 29693 h 55241"/>
                <a:gd name="connsiteX3" fmla="*/ 7675 w 40093"/>
                <a:gd name="connsiteY3" fmla="*/ 24220 h 55241"/>
                <a:gd name="connsiteX4" fmla="*/ 3204 w 40093"/>
                <a:gd name="connsiteY4" fmla="*/ 14596 h 55241"/>
                <a:gd name="connsiteX5" fmla="*/ 8335 w 40093"/>
                <a:gd name="connsiteY5" fmla="*/ 4290 h 55241"/>
                <a:gd name="connsiteX6" fmla="*/ 21942 w 40093"/>
                <a:gd name="connsiteY6" fmla="*/ 31 h 55241"/>
                <a:gd name="connsiteX7" fmla="*/ 36187 w 40093"/>
                <a:gd name="connsiteY7" fmla="*/ 4481 h 55241"/>
                <a:gd name="connsiteX8" fmla="*/ 41213 w 40093"/>
                <a:gd name="connsiteY8" fmla="*/ 15618 h 55241"/>
                <a:gd name="connsiteX9" fmla="*/ 41213 w 40093"/>
                <a:gd name="connsiteY9" fmla="*/ 15916 h 55241"/>
                <a:gd name="connsiteX10" fmla="*/ 35762 w 40093"/>
                <a:gd name="connsiteY10" fmla="*/ 15916 h 55241"/>
                <a:gd name="connsiteX11" fmla="*/ 32056 w 40093"/>
                <a:gd name="connsiteY11" fmla="*/ 8293 h 55241"/>
                <a:gd name="connsiteX12" fmla="*/ 22048 w 40093"/>
                <a:gd name="connsiteY12" fmla="*/ 5035 h 55241"/>
                <a:gd name="connsiteX13" fmla="*/ 12381 w 40093"/>
                <a:gd name="connsiteY13" fmla="*/ 7803 h 55241"/>
                <a:gd name="connsiteX14" fmla="*/ 9166 w 40093"/>
                <a:gd name="connsiteY14" fmla="*/ 14191 h 55241"/>
                <a:gd name="connsiteX15" fmla="*/ 11934 w 40093"/>
                <a:gd name="connsiteY15" fmla="*/ 20260 h 55241"/>
                <a:gd name="connsiteX16" fmla="*/ 23028 w 40093"/>
                <a:gd name="connsiteY16" fmla="*/ 24518 h 55241"/>
                <a:gd name="connsiteX17" fmla="*/ 37231 w 40093"/>
                <a:gd name="connsiteY17" fmla="*/ 30310 h 55241"/>
                <a:gd name="connsiteX18" fmla="*/ 41958 w 40093"/>
                <a:gd name="connsiteY18" fmla="*/ 40297 h 55241"/>
                <a:gd name="connsiteX19" fmla="*/ 36571 w 40093"/>
                <a:gd name="connsiteY19" fmla="*/ 51093 h 55241"/>
                <a:gd name="connsiteX20" fmla="*/ 22325 w 40093"/>
                <a:gd name="connsiteY20" fmla="*/ 55202 h 55241"/>
                <a:gd name="connsiteX21" fmla="*/ 7122 w 40093"/>
                <a:gd name="connsiteY21" fmla="*/ 50582 h 55241"/>
                <a:gd name="connsiteX22" fmla="*/ 1883 w 40093"/>
                <a:gd name="connsiteY22" fmla="*/ 39573 h 55241"/>
                <a:gd name="connsiteX23" fmla="*/ 1883 w 40093"/>
                <a:gd name="connsiteY23" fmla="*/ 39275 h 55241"/>
                <a:gd name="connsiteX24" fmla="*/ 7292 w 40093"/>
                <a:gd name="connsiteY24" fmla="*/ 39275 h 55241"/>
                <a:gd name="connsiteX25" fmla="*/ 11977 w 40093"/>
                <a:gd name="connsiteY25" fmla="*/ 47601 h 55241"/>
                <a:gd name="connsiteX26" fmla="*/ 22219 w 40093"/>
                <a:gd name="connsiteY26" fmla="*/ 50177 h 55241"/>
                <a:gd name="connsiteX27" fmla="*/ 32312 w 40093"/>
                <a:gd name="connsiteY27" fmla="*/ 47388 h 55241"/>
                <a:gd name="connsiteX28" fmla="*/ 35996 w 40093"/>
                <a:gd name="connsiteY28" fmla="*/ 40616 h 5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093" h="55241">
                  <a:moveTo>
                    <a:pt x="35932" y="40765"/>
                  </a:moveTo>
                  <a:cubicBezTo>
                    <a:pt x="35932" y="38246"/>
                    <a:pt x="34803" y="35861"/>
                    <a:pt x="32866" y="34250"/>
                  </a:cubicBezTo>
                  <a:cubicBezTo>
                    <a:pt x="29586" y="31850"/>
                    <a:pt x="25796" y="30285"/>
                    <a:pt x="21772" y="29693"/>
                  </a:cubicBezTo>
                  <a:cubicBezTo>
                    <a:pt x="16746" y="28845"/>
                    <a:pt x="11955" y="26984"/>
                    <a:pt x="7675" y="24220"/>
                  </a:cubicBezTo>
                  <a:cubicBezTo>
                    <a:pt x="4673" y="21959"/>
                    <a:pt x="2991" y="18350"/>
                    <a:pt x="3204" y="14596"/>
                  </a:cubicBezTo>
                  <a:cubicBezTo>
                    <a:pt x="3182" y="10541"/>
                    <a:pt x="5077" y="6715"/>
                    <a:pt x="8335" y="4290"/>
                  </a:cubicBezTo>
                  <a:cubicBezTo>
                    <a:pt x="12232" y="1319"/>
                    <a:pt x="17044" y="-188"/>
                    <a:pt x="21942" y="31"/>
                  </a:cubicBezTo>
                  <a:cubicBezTo>
                    <a:pt x="27074" y="-244"/>
                    <a:pt x="32120" y="1336"/>
                    <a:pt x="36187" y="4481"/>
                  </a:cubicBezTo>
                  <a:cubicBezTo>
                    <a:pt x="39573" y="7160"/>
                    <a:pt x="41447" y="11310"/>
                    <a:pt x="41213" y="15618"/>
                  </a:cubicBezTo>
                  <a:lnTo>
                    <a:pt x="41213" y="15916"/>
                  </a:lnTo>
                  <a:lnTo>
                    <a:pt x="35762" y="15916"/>
                  </a:lnTo>
                  <a:cubicBezTo>
                    <a:pt x="35740" y="12945"/>
                    <a:pt x="34377" y="10143"/>
                    <a:pt x="32056" y="8293"/>
                  </a:cubicBezTo>
                  <a:cubicBezTo>
                    <a:pt x="29246" y="6006"/>
                    <a:pt x="25668" y="4845"/>
                    <a:pt x="22048" y="5035"/>
                  </a:cubicBezTo>
                  <a:cubicBezTo>
                    <a:pt x="18599" y="4781"/>
                    <a:pt x="15171" y="5763"/>
                    <a:pt x="12381" y="7803"/>
                  </a:cubicBezTo>
                  <a:cubicBezTo>
                    <a:pt x="10401" y="9340"/>
                    <a:pt x="9230" y="11687"/>
                    <a:pt x="9166" y="14191"/>
                  </a:cubicBezTo>
                  <a:cubicBezTo>
                    <a:pt x="9123" y="16529"/>
                    <a:pt x="10145" y="18763"/>
                    <a:pt x="11934" y="20260"/>
                  </a:cubicBezTo>
                  <a:cubicBezTo>
                    <a:pt x="13786" y="21857"/>
                    <a:pt x="17492" y="23241"/>
                    <a:pt x="23028" y="24518"/>
                  </a:cubicBezTo>
                  <a:cubicBezTo>
                    <a:pt x="28117" y="25413"/>
                    <a:pt x="32972" y="27387"/>
                    <a:pt x="37231" y="30310"/>
                  </a:cubicBezTo>
                  <a:cubicBezTo>
                    <a:pt x="40339" y="32672"/>
                    <a:pt x="42107" y="36398"/>
                    <a:pt x="41958" y="40297"/>
                  </a:cubicBezTo>
                  <a:cubicBezTo>
                    <a:pt x="42043" y="44564"/>
                    <a:pt x="40042" y="48601"/>
                    <a:pt x="36571" y="51093"/>
                  </a:cubicBezTo>
                  <a:cubicBezTo>
                    <a:pt x="32418" y="54010"/>
                    <a:pt x="27393" y="55456"/>
                    <a:pt x="22325" y="55202"/>
                  </a:cubicBezTo>
                  <a:cubicBezTo>
                    <a:pt x="16874" y="55522"/>
                    <a:pt x="11487" y="53882"/>
                    <a:pt x="7122" y="50582"/>
                  </a:cubicBezTo>
                  <a:cubicBezTo>
                    <a:pt x="3672" y="47997"/>
                    <a:pt x="1713" y="43881"/>
                    <a:pt x="1883" y="39573"/>
                  </a:cubicBezTo>
                  <a:lnTo>
                    <a:pt x="1883" y="39275"/>
                  </a:lnTo>
                  <a:lnTo>
                    <a:pt x="7292" y="39275"/>
                  </a:lnTo>
                  <a:cubicBezTo>
                    <a:pt x="7292" y="42680"/>
                    <a:pt x="9059" y="45842"/>
                    <a:pt x="11977" y="47601"/>
                  </a:cubicBezTo>
                  <a:cubicBezTo>
                    <a:pt x="15085" y="49376"/>
                    <a:pt x="18641" y="50269"/>
                    <a:pt x="22219" y="50177"/>
                  </a:cubicBezTo>
                  <a:cubicBezTo>
                    <a:pt x="25796" y="50384"/>
                    <a:pt x="29352" y="49402"/>
                    <a:pt x="32312" y="47388"/>
                  </a:cubicBezTo>
                  <a:cubicBezTo>
                    <a:pt x="34590" y="45876"/>
                    <a:pt x="35953" y="43344"/>
                    <a:pt x="35996" y="40616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453610D1-AF31-71F6-0E67-097336AC14E2}"/>
                </a:ext>
              </a:extLst>
            </p:cNvPr>
            <p:cNvSpPr/>
            <p:nvPr/>
          </p:nvSpPr>
          <p:spPr>
            <a:xfrm>
              <a:off x="1249429" y="573615"/>
              <a:ext cx="41053" cy="76699"/>
            </a:xfrm>
            <a:custGeom>
              <a:avLst/>
              <a:gdLst>
                <a:gd name="connsiteX0" fmla="*/ 12691 w 41053"/>
                <a:gd name="connsiteY0" fmla="*/ 50742 h 76699"/>
                <a:gd name="connsiteX1" fmla="*/ 5898 w 41053"/>
                <a:gd name="connsiteY1" fmla="*/ 50742 h 76699"/>
                <a:gd name="connsiteX2" fmla="*/ 5898 w 41053"/>
                <a:gd name="connsiteY2" fmla="*/ 76699 h 76699"/>
                <a:gd name="connsiteX3" fmla="*/ 0 w 41053"/>
                <a:gd name="connsiteY3" fmla="*/ 76699 h 76699"/>
                <a:gd name="connsiteX4" fmla="*/ 0 w 41053"/>
                <a:gd name="connsiteY4" fmla="*/ 0 h 76699"/>
                <a:gd name="connsiteX5" fmla="*/ 5898 w 41053"/>
                <a:gd name="connsiteY5" fmla="*/ 0 h 76699"/>
                <a:gd name="connsiteX6" fmla="*/ 5898 w 41053"/>
                <a:gd name="connsiteY6" fmla="*/ 45717 h 76699"/>
                <a:gd name="connsiteX7" fmla="*/ 12095 w 41053"/>
                <a:gd name="connsiteY7" fmla="*/ 45717 h 76699"/>
                <a:gd name="connsiteX8" fmla="*/ 31855 w 41053"/>
                <a:gd name="connsiteY8" fmla="*/ 23508 h 76699"/>
                <a:gd name="connsiteX9" fmla="*/ 38733 w 41053"/>
                <a:gd name="connsiteY9" fmla="*/ 23508 h 76699"/>
                <a:gd name="connsiteX10" fmla="*/ 38839 w 41053"/>
                <a:gd name="connsiteY10" fmla="*/ 23742 h 76699"/>
                <a:gd name="connsiteX11" fmla="*/ 17546 w 41053"/>
                <a:gd name="connsiteY11" fmla="*/ 47719 h 76699"/>
                <a:gd name="connsiteX12" fmla="*/ 41054 w 41053"/>
                <a:gd name="connsiteY12" fmla="*/ 76444 h 76699"/>
                <a:gd name="connsiteX13" fmla="*/ 40905 w 41053"/>
                <a:gd name="connsiteY13" fmla="*/ 76699 h 76699"/>
                <a:gd name="connsiteX14" fmla="*/ 34176 w 41053"/>
                <a:gd name="connsiteY14" fmla="*/ 76699 h 76699"/>
                <a:gd name="connsiteX15" fmla="*/ 12691 w 41053"/>
                <a:gd name="connsiteY15" fmla="*/ 50742 h 7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053" h="76699">
                  <a:moveTo>
                    <a:pt x="12691" y="50742"/>
                  </a:moveTo>
                  <a:lnTo>
                    <a:pt x="5898" y="50742"/>
                  </a:lnTo>
                  <a:lnTo>
                    <a:pt x="5898" y="76699"/>
                  </a:lnTo>
                  <a:lnTo>
                    <a:pt x="0" y="76699"/>
                  </a:lnTo>
                  <a:lnTo>
                    <a:pt x="0" y="0"/>
                  </a:lnTo>
                  <a:lnTo>
                    <a:pt x="5898" y="0"/>
                  </a:lnTo>
                  <a:lnTo>
                    <a:pt x="5898" y="45717"/>
                  </a:lnTo>
                  <a:lnTo>
                    <a:pt x="12095" y="45717"/>
                  </a:lnTo>
                  <a:lnTo>
                    <a:pt x="31855" y="23508"/>
                  </a:lnTo>
                  <a:lnTo>
                    <a:pt x="38733" y="23508"/>
                  </a:lnTo>
                  <a:lnTo>
                    <a:pt x="38839" y="23742"/>
                  </a:lnTo>
                  <a:lnTo>
                    <a:pt x="17546" y="47719"/>
                  </a:lnTo>
                  <a:lnTo>
                    <a:pt x="41054" y="76444"/>
                  </a:lnTo>
                  <a:lnTo>
                    <a:pt x="40905" y="76699"/>
                  </a:lnTo>
                  <a:lnTo>
                    <a:pt x="34176" y="76699"/>
                  </a:lnTo>
                  <a:lnTo>
                    <a:pt x="12691" y="50742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857AAD80-2527-BFF0-ADBC-07AFF393052F}"/>
                </a:ext>
              </a:extLst>
            </p:cNvPr>
            <p:cNvSpPr/>
            <p:nvPr/>
          </p:nvSpPr>
          <p:spPr>
            <a:xfrm>
              <a:off x="1296149" y="596159"/>
              <a:ext cx="42691" cy="55229"/>
            </a:xfrm>
            <a:custGeom>
              <a:avLst/>
              <a:gdLst>
                <a:gd name="connsiteX0" fmla="*/ 38241 w 42691"/>
                <a:gd name="connsiteY0" fmla="*/ 54155 h 55229"/>
                <a:gd name="connsiteX1" fmla="*/ 37410 w 42691"/>
                <a:gd name="connsiteY1" fmla="*/ 49492 h 55229"/>
                <a:gd name="connsiteX2" fmla="*/ 37155 w 42691"/>
                <a:gd name="connsiteY2" fmla="*/ 45510 h 55229"/>
                <a:gd name="connsiteX3" fmla="*/ 29297 w 42691"/>
                <a:gd name="connsiteY3" fmla="*/ 52452 h 55229"/>
                <a:gd name="connsiteX4" fmla="*/ 18225 w 42691"/>
                <a:gd name="connsiteY4" fmla="*/ 55199 h 55229"/>
                <a:gd name="connsiteX5" fmla="*/ 6151 w 42691"/>
                <a:gd name="connsiteY5" fmla="*/ 51068 h 55229"/>
                <a:gd name="connsiteX6" fmla="*/ 1893 w 42691"/>
                <a:gd name="connsiteY6" fmla="*/ 40017 h 55229"/>
                <a:gd name="connsiteX7" fmla="*/ 8281 w 42691"/>
                <a:gd name="connsiteY7" fmla="*/ 28199 h 55229"/>
                <a:gd name="connsiteX8" fmla="*/ 25465 w 42691"/>
                <a:gd name="connsiteY8" fmla="*/ 23770 h 55229"/>
                <a:gd name="connsiteX9" fmla="*/ 37219 w 42691"/>
                <a:gd name="connsiteY9" fmla="*/ 23770 h 55229"/>
                <a:gd name="connsiteX10" fmla="*/ 37219 w 42691"/>
                <a:gd name="connsiteY10" fmla="*/ 17190 h 55229"/>
                <a:gd name="connsiteX11" fmla="*/ 33556 w 42691"/>
                <a:gd name="connsiteY11" fmla="*/ 8247 h 55229"/>
                <a:gd name="connsiteX12" fmla="*/ 23314 w 42691"/>
                <a:gd name="connsiteY12" fmla="*/ 4989 h 55229"/>
                <a:gd name="connsiteX13" fmla="*/ 13114 w 42691"/>
                <a:gd name="connsiteY13" fmla="*/ 8098 h 55229"/>
                <a:gd name="connsiteX14" fmla="*/ 9047 w 42691"/>
                <a:gd name="connsiteY14" fmla="*/ 15657 h 55229"/>
                <a:gd name="connsiteX15" fmla="*/ 3639 w 42691"/>
                <a:gd name="connsiteY15" fmla="*/ 15657 h 55229"/>
                <a:gd name="connsiteX16" fmla="*/ 3639 w 42691"/>
                <a:gd name="connsiteY16" fmla="*/ 15359 h 55229"/>
                <a:gd name="connsiteX17" fmla="*/ 9068 w 42691"/>
                <a:gd name="connsiteY17" fmla="*/ 4712 h 55229"/>
                <a:gd name="connsiteX18" fmla="*/ 23654 w 42691"/>
                <a:gd name="connsiteY18" fmla="*/ 27 h 55229"/>
                <a:gd name="connsiteX19" fmla="*/ 37815 w 42691"/>
                <a:gd name="connsiteY19" fmla="*/ 4499 h 55229"/>
                <a:gd name="connsiteX20" fmla="*/ 43181 w 42691"/>
                <a:gd name="connsiteY20" fmla="*/ 17275 h 55229"/>
                <a:gd name="connsiteX21" fmla="*/ 43181 w 42691"/>
                <a:gd name="connsiteY21" fmla="*/ 43424 h 55229"/>
                <a:gd name="connsiteX22" fmla="*/ 43500 w 42691"/>
                <a:gd name="connsiteY22" fmla="*/ 48875 h 55229"/>
                <a:gd name="connsiteX23" fmla="*/ 44565 w 42691"/>
                <a:gd name="connsiteY23" fmla="*/ 54134 h 55229"/>
                <a:gd name="connsiteX24" fmla="*/ 18906 w 42691"/>
                <a:gd name="connsiteY24" fmla="*/ 49897 h 55229"/>
                <a:gd name="connsiteX25" fmla="*/ 30128 w 42691"/>
                <a:gd name="connsiteY25" fmla="*/ 46937 h 55229"/>
                <a:gd name="connsiteX26" fmla="*/ 37155 w 42691"/>
                <a:gd name="connsiteY26" fmla="*/ 39335 h 55229"/>
                <a:gd name="connsiteX27" fmla="*/ 37155 w 42691"/>
                <a:gd name="connsiteY27" fmla="*/ 28220 h 55229"/>
                <a:gd name="connsiteX28" fmla="*/ 25315 w 42691"/>
                <a:gd name="connsiteY28" fmla="*/ 28220 h 55229"/>
                <a:gd name="connsiteX29" fmla="*/ 12539 w 42691"/>
                <a:gd name="connsiteY29" fmla="*/ 31627 h 55229"/>
                <a:gd name="connsiteX30" fmla="*/ 7748 w 42691"/>
                <a:gd name="connsiteY30" fmla="*/ 40144 h 55229"/>
                <a:gd name="connsiteX31" fmla="*/ 10729 w 42691"/>
                <a:gd name="connsiteY31" fmla="*/ 47192 h 55229"/>
                <a:gd name="connsiteX32" fmla="*/ 18949 w 42691"/>
                <a:gd name="connsiteY32" fmla="*/ 49918 h 55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2691" h="55229">
                  <a:moveTo>
                    <a:pt x="38241" y="54155"/>
                  </a:moveTo>
                  <a:cubicBezTo>
                    <a:pt x="37879" y="52618"/>
                    <a:pt x="37602" y="51059"/>
                    <a:pt x="37410" y="49492"/>
                  </a:cubicBezTo>
                  <a:cubicBezTo>
                    <a:pt x="37240" y="48172"/>
                    <a:pt x="37155" y="46841"/>
                    <a:pt x="37155" y="45510"/>
                  </a:cubicBezTo>
                  <a:cubicBezTo>
                    <a:pt x="35089" y="48389"/>
                    <a:pt x="32406" y="50761"/>
                    <a:pt x="29297" y="52452"/>
                  </a:cubicBezTo>
                  <a:cubicBezTo>
                    <a:pt x="25912" y="54309"/>
                    <a:pt x="22100" y="55256"/>
                    <a:pt x="18225" y="55199"/>
                  </a:cubicBezTo>
                  <a:cubicBezTo>
                    <a:pt x="13817" y="55465"/>
                    <a:pt x="9473" y="53981"/>
                    <a:pt x="6151" y="51068"/>
                  </a:cubicBezTo>
                  <a:cubicBezTo>
                    <a:pt x="3234" y="48153"/>
                    <a:pt x="1680" y="44137"/>
                    <a:pt x="1893" y="40017"/>
                  </a:cubicBezTo>
                  <a:cubicBezTo>
                    <a:pt x="1829" y="35234"/>
                    <a:pt x="4235" y="30760"/>
                    <a:pt x="8281" y="28199"/>
                  </a:cubicBezTo>
                  <a:cubicBezTo>
                    <a:pt x="13434" y="25013"/>
                    <a:pt x="19417" y="23467"/>
                    <a:pt x="25465" y="23770"/>
                  </a:cubicBezTo>
                  <a:lnTo>
                    <a:pt x="37219" y="23770"/>
                  </a:lnTo>
                  <a:lnTo>
                    <a:pt x="37219" y="17190"/>
                  </a:lnTo>
                  <a:cubicBezTo>
                    <a:pt x="37389" y="13811"/>
                    <a:pt x="36047" y="10529"/>
                    <a:pt x="33556" y="8247"/>
                  </a:cubicBezTo>
                  <a:cubicBezTo>
                    <a:pt x="30660" y="5926"/>
                    <a:pt x="27019" y="4763"/>
                    <a:pt x="23314" y="4989"/>
                  </a:cubicBezTo>
                  <a:cubicBezTo>
                    <a:pt x="19652" y="4848"/>
                    <a:pt x="16074" y="5943"/>
                    <a:pt x="13114" y="8098"/>
                  </a:cubicBezTo>
                  <a:cubicBezTo>
                    <a:pt x="10602" y="9788"/>
                    <a:pt x="9068" y="12618"/>
                    <a:pt x="9047" y="15657"/>
                  </a:cubicBezTo>
                  <a:lnTo>
                    <a:pt x="3639" y="15657"/>
                  </a:lnTo>
                  <a:lnTo>
                    <a:pt x="3639" y="15359"/>
                  </a:lnTo>
                  <a:cubicBezTo>
                    <a:pt x="3575" y="11130"/>
                    <a:pt x="5598" y="7144"/>
                    <a:pt x="9068" y="4712"/>
                  </a:cubicBezTo>
                  <a:cubicBezTo>
                    <a:pt x="13221" y="1477"/>
                    <a:pt x="18395" y="-184"/>
                    <a:pt x="23654" y="27"/>
                  </a:cubicBezTo>
                  <a:cubicBezTo>
                    <a:pt x="28765" y="-230"/>
                    <a:pt x="33790" y="1358"/>
                    <a:pt x="37815" y="4499"/>
                  </a:cubicBezTo>
                  <a:cubicBezTo>
                    <a:pt x="41477" y="7701"/>
                    <a:pt x="43458" y="12416"/>
                    <a:pt x="43181" y="17275"/>
                  </a:cubicBezTo>
                  <a:lnTo>
                    <a:pt x="43181" y="43424"/>
                  </a:lnTo>
                  <a:cubicBezTo>
                    <a:pt x="43181" y="45246"/>
                    <a:pt x="43287" y="47065"/>
                    <a:pt x="43500" y="48875"/>
                  </a:cubicBezTo>
                  <a:cubicBezTo>
                    <a:pt x="43713" y="50653"/>
                    <a:pt x="44075" y="52411"/>
                    <a:pt x="44565" y="54134"/>
                  </a:cubicBezTo>
                  <a:close/>
                  <a:moveTo>
                    <a:pt x="18906" y="49897"/>
                  </a:moveTo>
                  <a:cubicBezTo>
                    <a:pt x="22846" y="49978"/>
                    <a:pt x="26742" y="48951"/>
                    <a:pt x="30128" y="46937"/>
                  </a:cubicBezTo>
                  <a:cubicBezTo>
                    <a:pt x="33173" y="45150"/>
                    <a:pt x="35622" y="42506"/>
                    <a:pt x="37155" y="39335"/>
                  </a:cubicBezTo>
                  <a:lnTo>
                    <a:pt x="37155" y="28220"/>
                  </a:lnTo>
                  <a:lnTo>
                    <a:pt x="25315" y="28220"/>
                  </a:lnTo>
                  <a:cubicBezTo>
                    <a:pt x="20801" y="27996"/>
                    <a:pt x="16330" y="29187"/>
                    <a:pt x="12539" y="31627"/>
                  </a:cubicBezTo>
                  <a:cubicBezTo>
                    <a:pt x="9579" y="33458"/>
                    <a:pt x="7791" y="36671"/>
                    <a:pt x="7748" y="40144"/>
                  </a:cubicBezTo>
                  <a:cubicBezTo>
                    <a:pt x="7663" y="42817"/>
                    <a:pt x="8749" y="45393"/>
                    <a:pt x="10729" y="47192"/>
                  </a:cubicBezTo>
                  <a:cubicBezTo>
                    <a:pt x="13008" y="49124"/>
                    <a:pt x="15968" y="50099"/>
                    <a:pt x="18949" y="4991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A567BB10-3B83-A9EF-96EF-48CBB5A974BF}"/>
                </a:ext>
              </a:extLst>
            </p:cNvPr>
            <p:cNvSpPr/>
            <p:nvPr/>
          </p:nvSpPr>
          <p:spPr>
            <a:xfrm>
              <a:off x="1054006" y="698515"/>
              <a:ext cx="55365" cy="73720"/>
            </a:xfrm>
            <a:custGeom>
              <a:avLst/>
              <a:gdLst>
                <a:gd name="connsiteX0" fmla="*/ 42876 w 55365"/>
                <a:gd name="connsiteY0" fmla="*/ 53965 h 73720"/>
                <a:gd name="connsiteX1" fmla="*/ 39958 w 55365"/>
                <a:gd name="connsiteY1" fmla="*/ 47322 h 73720"/>
                <a:gd name="connsiteX2" fmla="*/ 29695 w 55365"/>
                <a:gd name="connsiteY2" fmla="*/ 42616 h 73720"/>
                <a:gd name="connsiteX3" fmla="*/ 10382 w 55365"/>
                <a:gd name="connsiteY3" fmla="*/ 33864 h 73720"/>
                <a:gd name="connsiteX4" fmla="*/ 3845 w 55365"/>
                <a:gd name="connsiteY4" fmla="*/ 19981 h 73720"/>
                <a:gd name="connsiteX5" fmla="*/ 11340 w 55365"/>
                <a:gd name="connsiteY5" fmla="*/ 5608 h 73720"/>
                <a:gd name="connsiteX6" fmla="*/ 30504 w 55365"/>
                <a:gd name="connsiteY6" fmla="*/ 29 h 73720"/>
                <a:gd name="connsiteX7" fmla="*/ 49668 w 55365"/>
                <a:gd name="connsiteY7" fmla="*/ 6289 h 73720"/>
                <a:gd name="connsiteX8" fmla="*/ 56844 w 55365"/>
                <a:gd name="connsiteY8" fmla="*/ 21748 h 73720"/>
                <a:gd name="connsiteX9" fmla="*/ 56844 w 55365"/>
                <a:gd name="connsiteY9" fmla="*/ 22046 h 73720"/>
                <a:gd name="connsiteX10" fmla="*/ 42876 w 55365"/>
                <a:gd name="connsiteY10" fmla="*/ 22046 h 73720"/>
                <a:gd name="connsiteX11" fmla="*/ 39554 w 55365"/>
                <a:gd name="connsiteY11" fmla="*/ 14018 h 73720"/>
                <a:gd name="connsiteX12" fmla="*/ 30248 w 55365"/>
                <a:gd name="connsiteY12" fmla="*/ 10931 h 73720"/>
                <a:gd name="connsiteX13" fmla="*/ 21348 w 55365"/>
                <a:gd name="connsiteY13" fmla="*/ 13486 h 73720"/>
                <a:gd name="connsiteX14" fmla="*/ 18197 w 55365"/>
                <a:gd name="connsiteY14" fmla="*/ 20045 h 73720"/>
                <a:gd name="connsiteX15" fmla="*/ 21561 w 55365"/>
                <a:gd name="connsiteY15" fmla="*/ 26007 h 73720"/>
                <a:gd name="connsiteX16" fmla="*/ 33187 w 55365"/>
                <a:gd name="connsiteY16" fmla="*/ 30947 h 73720"/>
                <a:gd name="connsiteX17" fmla="*/ 51138 w 55365"/>
                <a:gd name="connsiteY17" fmla="*/ 39656 h 73720"/>
                <a:gd name="connsiteX18" fmla="*/ 57227 w 55365"/>
                <a:gd name="connsiteY18" fmla="*/ 53859 h 73720"/>
                <a:gd name="connsiteX19" fmla="*/ 49988 w 55365"/>
                <a:gd name="connsiteY19" fmla="*/ 68381 h 73720"/>
                <a:gd name="connsiteX20" fmla="*/ 30823 w 55365"/>
                <a:gd name="connsiteY20" fmla="*/ 73683 h 73720"/>
                <a:gd name="connsiteX21" fmla="*/ 10424 w 55365"/>
                <a:gd name="connsiteY21" fmla="*/ 67657 h 73720"/>
                <a:gd name="connsiteX22" fmla="*/ 1907 w 55365"/>
                <a:gd name="connsiteY22" fmla="*/ 50771 h 73720"/>
                <a:gd name="connsiteX23" fmla="*/ 1907 w 55365"/>
                <a:gd name="connsiteY23" fmla="*/ 50473 h 73720"/>
                <a:gd name="connsiteX24" fmla="*/ 15854 w 55365"/>
                <a:gd name="connsiteY24" fmla="*/ 50473 h 73720"/>
                <a:gd name="connsiteX25" fmla="*/ 19772 w 55365"/>
                <a:gd name="connsiteY25" fmla="*/ 59842 h 73720"/>
                <a:gd name="connsiteX26" fmla="*/ 30653 w 55365"/>
                <a:gd name="connsiteY26" fmla="*/ 62823 h 73720"/>
                <a:gd name="connsiteX27" fmla="*/ 39618 w 55365"/>
                <a:gd name="connsiteY27" fmla="*/ 60417 h 73720"/>
                <a:gd name="connsiteX28" fmla="*/ 42705 w 55365"/>
                <a:gd name="connsiteY28" fmla="*/ 54029 h 73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365" h="73720">
                  <a:moveTo>
                    <a:pt x="42876" y="53965"/>
                  </a:moveTo>
                  <a:cubicBezTo>
                    <a:pt x="42961" y="51423"/>
                    <a:pt x="41896" y="48978"/>
                    <a:pt x="39958" y="47322"/>
                  </a:cubicBezTo>
                  <a:cubicBezTo>
                    <a:pt x="36871" y="45113"/>
                    <a:pt x="33379" y="43516"/>
                    <a:pt x="29695" y="42616"/>
                  </a:cubicBezTo>
                  <a:cubicBezTo>
                    <a:pt x="22775" y="40891"/>
                    <a:pt x="16237" y="37925"/>
                    <a:pt x="10382" y="33864"/>
                  </a:cubicBezTo>
                  <a:cubicBezTo>
                    <a:pt x="6059" y="30581"/>
                    <a:pt x="3632" y="25398"/>
                    <a:pt x="3845" y="19981"/>
                  </a:cubicBezTo>
                  <a:cubicBezTo>
                    <a:pt x="3781" y="14238"/>
                    <a:pt x="6591" y="8842"/>
                    <a:pt x="11340" y="5608"/>
                  </a:cubicBezTo>
                  <a:cubicBezTo>
                    <a:pt x="16940" y="1696"/>
                    <a:pt x="23669" y="-263"/>
                    <a:pt x="30504" y="29"/>
                  </a:cubicBezTo>
                  <a:cubicBezTo>
                    <a:pt x="37446" y="-265"/>
                    <a:pt x="44238" y="1958"/>
                    <a:pt x="49668" y="6289"/>
                  </a:cubicBezTo>
                  <a:cubicBezTo>
                    <a:pt x="54396" y="9994"/>
                    <a:pt x="57079" y="15743"/>
                    <a:pt x="56844" y="21748"/>
                  </a:cubicBezTo>
                  <a:lnTo>
                    <a:pt x="56844" y="22046"/>
                  </a:lnTo>
                  <a:lnTo>
                    <a:pt x="42876" y="22046"/>
                  </a:lnTo>
                  <a:cubicBezTo>
                    <a:pt x="42982" y="19014"/>
                    <a:pt x="41768" y="16084"/>
                    <a:pt x="39554" y="14018"/>
                  </a:cubicBezTo>
                  <a:cubicBezTo>
                    <a:pt x="36956" y="11836"/>
                    <a:pt x="33634" y="10731"/>
                    <a:pt x="30248" y="10931"/>
                  </a:cubicBezTo>
                  <a:cubicBezTo>
                    <a:pt x="27076" y="10729"/>
                    <a:pt x="23924" y="11631"/>
                    <a:pt x="21348" y="13486"/>
                  </a:cubicBezTo>
                  <a:cubicBezTo>
                    <a:pt x="19325" y="15049"/>
                    <a:pt x="18154" y="17483"/>
                    <a:pt x="18197" y="20045"/>
                  </a:cubicBezTo>
                  <a:cubicBezTo>
                    <a:pt x="18197" y="22485"/>
                    <a:pt x="19474" y="24746"/>
                    <a:pt x="21561" y="26007"/>
                  </a:cubicBezTo>
                  <a:cubicBezTo>
                    <a:pt x="25202" y="28174"/>
                    <a:pt x="29099" y="29835"/>
                    <a:pt x="33187" y="30947"/>
                  </a:cubicBezTo>
                  <a:cubicBezTo>
                    <a:pt x="39746" y="32478"/>
                    <a:pt x="45878" y="35453"/>
                    <a:pt x="51138" y="39656"/>
                  </a:cubicBezTo>
                  <a:cubicBezTo>
                    <a:pt x="55183" y="43237"/>
                    <a:pt x="57419" y="48450"/>
                    <a:pt x="57227" y="53859"/>
                  </a:cubicBezTo>
                  <a:cubicBezTo>
                    <a:pt x="57419" y="59612"/>
                    <a:pt x="54694" y="65074"/>
                    <a:pt x="49988" y="68381"/>
                  </a:cubicBezTo>
                  <a:cubicBezTo>
                    <a:pt x="44324" y="72156"/>
                    <a:pt x="37616" y="74015"/>
                    <a:pt x="30823" y="73683"/>
                  </a:cubicBezTo>
                  <a:cubicBezTo>
                    <a:pt x="23563" y="73847"/>
                    <a:pt x="16429" y="71741"/>
                    <a:pt x="10424" y="67657"/>
                  </a:cubicBezTo>
                  <a:cubicBezTo>
                    <a:pt x="4760" y="63969"/>
                    <a:pt x="1502" y="57521"/>
                    <a:pt x="1907" y="50771"/>
                  </a:cubicBezTo>
                  <a:lnTo>
                    <a:pt x="1907" y="50473"/>
                  </a:lnTo>
                  <a:lnTo>
                    <a:pt x="15854" y="50473"/>
                  </a:lnTo>
                  <a:cubicBezTo>
                    <a:pt x="15556" y="54046"/>
                    <a:pt x="17025" y="57540"/>
                    <a:pt x="19772" y="59842"/>
                  </a:cubicBezTo>
                  <a:cubicBezTo>
                    <a:pt x="22966" y="61997"/>
                    <a:pt x="26799" y="63045"/>
                    <a:pt x="30653" y="62823"/>
                  </a:cubicBezTo>
                  <a:cubicBezTo>
                    <a:pt x="33826" y="63032"/>
                    <a:pt x="36977" y="62184"/>
                    <a:pt x="39618" y="60417"/>
                  </a:cubicBezTo>
                  <a:cubicBezTo>
                    <a:pt x="41619" y="58909"/>
                    <a:pt x="42769" y="56531"/>
                    <a:pt x="42705" y="54029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6CE06AED-FE6A-994B-D467-043221294741}"/>
                </a:ext>
              </a:extLst>
            </p:cNvPr>
            <p:cNvSpPr/>
            <p:nvPr/>
          </p:nvSpPr>
          <p:spPr>
            <a:xfrm>
              <a:off x="1114023" y="704932"/>
              <a:ext cx="31940" cy="67297"/>
            </a:xfrm>
            <a:custGeom>
              <a:avLst/>
              <a:gdLst>
                <a:gd name="connsiteX0" fmla="*/ 24018 w 31940"/>
                <a:gd name="connsiteY0" fmla="*/ 0 h 67297"/>
                <a:gd name="connsiteX1" fmla="*/ 24018 w 31940"/>
                <a:gd name="connsiteY1" fmla="*/ 13032 h 67297"/>
                <a:gd name="connsiteX2" fmla="*/ 32983 w 31940"/>
                <a:gd name="connsiteY2" fmla="*/ 13032 h 67297"/>
                <a:gd name="connsiteX3" fmla="*/ 32983 w 31940"/>
                <a:gd name="connsiteY3" fmla="*/ 23104 h 67297"/>
                <a:gd name="connsiteX4" fmla="*/ 24018 w 31940"/>
                <a:gd name="connsiteY4" fmla="*/ 23104 h 67297"/>
                <a:gd name="connsiteX5" fmla="*/ 24018 w 31940"/>
                <a:gd name="connsiteY5" fmla="*/ 50210 h 67297"/>
                <a:gd name="connsiteX6" fmla="*/ 25317 w 31940"/>
                <a:gd name="connsiteY6" fmla="*/ 54618 h 67297"/>
                <a:gd name="connsiteX7" fmla="*/ 28746 w 31940"/>
                <a:gd name="connsiteY7" fmla="*/ 55960 h 67297"/>
                <a:gd name="connsiteX8" fmla="*/ 30704 w 31940"/>
                <a:gd name="connsiteY8" fmla="*/ 55832 h 67297"/>
                <a:gd name="connsiteX9" fmla="*/ 32578 w 31940"/>
                <a:gd name="connsiteY9" fmla="*/ 55406 h 67297"/>
                <a:gd name="connsiteX10" fmla="*/ 33813 w 31940"/>
                <a:gd name="connsiteY10" fmla="*/ 65797 h 67297"/>
                <a:gd name="connsiteX11" fmla="*/ 29555 w 31940"/>
                <a:gd name="connsiteY11" fmla="*/ 66904 h 67297"/>
                <a:gd name="connsiteX12" fmla="*/ 25083 w 31940"/>
                <a:gd name="connsiteY12" fmla="*/ 67266 h 67297"/>
                <a:gd name="connsiteX13" fmla="*/ 13648 w 31940"/>
                <a:gd name="connsiteY13" fmla="*/ 63178 h 67297"/>
                <a:gd name="connsiteX14" fmla="*/ 9645 w 31940"/>
                <a:gd name="connsiteY14" fmla="*/ 50253 h 67297"/>
                <a:gd name="connsiteX15" fmla="*/ 9645 w 31940"/>
                <a:gd name="connsiteY15" fmla="*/ 23104 h 67297"/>
                <a:gd name="connsiteX16" fmla="*/ 1873 w 31940"/>
                <a:gd name="connsiteY16" fmla="*/ 23104 h 67297"/>
                <a:gd name="connsiteX17" fmla="*/ 1873 w 31940"/>
                <a:gd name="connsiteY17" fmla="*/ 13032 h 67297"/>
                <a:gd name="connsiteX18" fmla="*/ 9645 w 31940"/>
                <a:gd name="connsiteY18" fmla="*/ 13032 h 67297"/>
                <a:gd name="connsiteX19" fmla="*/ 9645 w 31940"/>
                <a:gd name="connsiteY19" fmla="*/ 0 h 67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940" h="67297">
                  <a:moveTo>
                    <a:pt x="24018" y="0"/>
                  </a:moveTo>
                  <a:lnTo>
                    <a:pt x="24018" y="13032"/>
                  </a:lnTo>
                  <a:lnTo>
                    <a:pt x="32983" y="13032"/>
                  </a:lnTo>
                  <a:lnTo>
                    <a:pt x="32983" y="23104"/>
                  </a:lnTo>
                  <a:lnTo>
                    <a:pt x="24018" y="23104"/>
                  </a:lnTo>
                  <a:lnTo>
                    <a:pt x="24018" y="50210"/>
                  </a:lnTo>
                  <a:cubicBezTo>
                    <a:pt x="23869" y="51792"/>
                    <a:pt x="24338" y="53370"/>
                    <a:pt x="25317" y="54618"/>
                  </a:cubicBezTo>
                  <a:cubicBezTo>
                    <a:pt x="26212" y="55532"/>
                    <a:pt x="27468" y="56019"/>
                    <a:pt x="28746" y="55960"/>
                  </a:cubicBezTo>
                  <a:cubicBezTo>
                    <a:pt x="29406" y="55966"/>
                    <a:pt x="30066" y="55923"/>
                    <a:pt x="30704" y="55832"/>
                  </a:cubicBezTo>
                  <a:cubicBezTo>
                    <a:pt x="31343" y="55732"/>
                    <a:pt x="31961" y="55591"/>
                    <a:pt x="32578" y="55406"/>
                  </a:cubicBezTo>
                  <a:lnTo>
                    <a:pt x="33813" y="65797"/>
                  </a:lnTo>
                  <a:cubicBezTo>
                    <a:pt x="32429" y="66268"/>
                    <a:pt x="31003" y="66638"/>
                    <a:pt x="29555" y="66904"/>
                  </a:cubicBezTo>
                  <a:cubicBezTo>
                    <a:pt x="28085" y="67151"/>
                    <a:pt x="26574" y="67273"/>
                    <a:pt x="25083" y="67266"/>
                  </a:cubicBezTo>
                  <a:cubicBezTo>
                    <a:pt x="20867" y="67535"/>
                    <a:pt x="16736" y="66057"/>
                    <a:pt x="13648" y="63178"/>
                  </a:cubicBezTo>
                  <a:cubicBezTo>
                    <a:pt x="10987" y="60474"/>
                    <a:pt x="9645" y="56151"/>
                    <a:pt x="9645" y="50253"/>
                  </a:cubicBezTo>
                  <a:lnTo>
                    <a:pt x="9645" y="23104"/>
                  </a:lnTo>
                  <a:lnTo>
                    <a:pt x="1873" y="23104"/>
                  </a:lnTo>
                  <a:lnTo>
                    <a:pt x="1873" y="13032"/>
                  </a:lnTo>
                  <a:lnTo>
                    <a:pt x="9645" y="13032"/>
                  </a:lnTo>
                  <a:lnTo>
                    <a:pt x="9645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:a16="http://schemas.microsoft.com/office/drawing/2014/main" id="{8CC7B68C-1F28-8EF8-C9DE-7AE3A8213576}"/>
                </a:ext>
              </a:extLst>
            </p:cNvPr>
            <p:cNvSpPr/>
            <p:nvPr/>
          </p:nvSpPr>
          <p:spPr>
            <a:xfrm>
              <a:off x="1154332" y="716940"/>
              <a:ext cx="29512" cy="54214"/>
            </a:xfrm>
            <a:custGeom>
              <a:avLst/>
              <a:gdLst>
                <a:gd name="connsiteX0" fmla="*/ 29853 w 29512"/>
                <a:gd name="connsiteY0" fmla="*/ 13374 h 54214"/>
                <a:gd name="connsiteX1" fmla="*/ 24593 w 29512"/>
                <a:gd name="connsiteY1" fmla="*/ 13225 h 54214"/>
                <a:gd name="connsiteX2" fmla="*/ 19334 w 29512"/>
                <a:gd name="connsiteY2" fmla="*/ 14545 h 54214"/>
                <a:gd name="connsiteX3" fmla="*/ 16182 w 29512"/>
                <a:gd name="connsiteY3" fmla="*/ 18272 h 54214"/>
                <a:gd name="connsiteX4" fmla="*/ 16182 w 29512"/>
                <a:gd name="connsiteY4" fmla="*/ 54215 h 54214"/>
                <a:gd name="connsiteX5" fmla="*/ 1873 w 29512"/>
                <a:gd name="connsiteY5" fmla="*/ 54215 h 54214"/>
                <a:gd name="connsiteX6" fmla="*/ 1873 w 29512"/>
                <a:gd name="connsiteY6" fmla="*/ 981 h 54214"/>
                <a:gd name="connsiteX7" fmla="*/ 15203 w 29512"/>
                <a:gd name="connsiteY7" fmla="*/ 981 h 54214"/>
                <a:gd name="connsiteX8" fmla="*/ 15842 w 29512"/>
                <a:gd name="connsiteY8" fmla="*/ 8838 h 54214"/>
                <a:gd name="connsiteX9" fmla="*/ 20697 w 29512"/>
                <a:gd name="connsiteY9" fmla="*/ 2323 h 54214"/>
                <a:gd name="connsiteX10" fmla="*/ 27553 w 29512"/>
                <a:gd name="connsiteY10" fmla="*/ 2 h 54214"/>
                <a:gd name="connsiteX11" fmla="*/ 29533 w 29512"/>
                <a:gd name="connsiteY11" fmla="*/ 172 h 54214"/>
                <a:gd name="connsiteX12" fmla="*/ 31386 w 29512"/>
                <a:gd name="connsiteY12" fmla="*/ 577 h 54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512" h="54214">
                  <a:moveTo>
                    <a:pt x="29853" y="13374"/>
                  </a:moveTo>
                  <a:lnTo>
                    <a:pt x="24593" y="13225"/>
                  </a:lnTo>
                  <a:cubicBezTo>
                    <a:pt x="22741" y="13144"/>
                    <a:pt x="20931" y="13604"/>
                    <a:pt x="19334" y="14545"/>
                  </a:cubicBezTo>
                  <a:cubicBezTo>
                    <a:pt x="17929" y="15446"/>
                    <a:pt x="16843" y="16743"/>
                    <a:pt x="16182" y="18272"/>
                  </a:cubicBezTo>
                  <a:lnTo>
                    <a:pt x="16182" y="54215"/>
                  </a:lnTo>
                  <a:lnTo>
                    <a:pt x="1873" y="54215"/>
                  </a:lnTo>
                  <a:lnTo>
                    <a:pt x="1873" y="981"/>
                  </a:lnTo>
                  <a:lnTo>
                    <a:pt x="15203" y="981"/>
                  </a:lnTo>
                  <a:lnTo>
                    <a:pt x="15842" y="8838"/>
                  </a:lnTo>
                  <a:cubicBezTo>
                    <a:pt x="16907" y="6302"/>
                    <a:pt x="18567" y="4067"/>
                    <a:pt x="20697" y="2323"/>
                  </a:cubicBezTo>
                  <a:cubicBezTo>
                    <a:pt x="22656" y="781"/>
                    <a:pt x="25062" y="-39"/>
                    <a:pt x="27553" y="2"/>
                  </a:cubicBezTo>
                  <a:cubicBezTo>
                    <a:pt x="28213" y="0"/>
                    <a:pt x="28874" y="57"/>
                    <a:pt x="29533" y="172"/>
                  </a:cubicBezTo>
                  <a:cubicBezTo>
                    <a:pt x="30151" y="278"/>
                    <a:pt x="30747" y="428"/>
                    <a:pt x="31386" y="577"/>
                  </a:cubicBez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:a16="http://schemas.microsoft.com/office/drawing/2014/main" id="{6308665E-A3BB-157A-5D5C-76E49EDD5B12}"/>
                </a:ext>
              </a:extLst>
            </p:cNvPr>
            <p:cNvSpPr/>
            <p:nvPr/>
          </p:nvSpPr>
          <p:spPr>
            <a:xfrm>
              <a:off x="1187783" y="716961"/>
              <a:ext cx="46711" cy="55259"/>
            </a:xfrm>
            <a:custGeom>
              <a:avLst/>
              <a:gdLst>
                <a:gd name="connsiteX0" fmla="*/ 27171 w 46711"/>
                <a:gd name="connsiteY0" fmla="*/ 55237 h 55259"/>
                <a:gd name="connsiteX1" fmla="*/ 8773 w 46711"/>
                <a:gd name="connsiteY1" fmla="*/ 47869 h 55259"/>
                <a:gd name="connsiteX2" fmla="*/ 1895 w 46711"/>
                <a:gd name="connsiteY2" fmla="*/ 29131 h 55259"/>
                <a:gd name="connsiteX3" fmla="*/ 1895 w 46711"/>
                <a:gd name="connsiteY3" fmla="*/ 27151 h 55259"/>
                <a:gd name="connsiteX4" fmla="*/ 8411 w 46711"/>
                <a:gd name="connsiteY4" fmla="*/ 7646 h 55259"/>
                <a:gd name="connsiteX5" fmla="*/ 25893 w 46711"/>
                <a:gd name="connsiteY5" fmla="*/ 23 h 55259"/>
                <a:gd name="connsiteX6" fmla="*/ 42609 w 46711"/>
                <a:gd name="connsiteY6" fmla="*/ 6411 h 55259"/>
                <a:gd name="connsiteX7" fmla="*/ 48550 w 46711"/>
                <a:gd name="connsiteY7" fmla="*/ 23957 h 55259"/>
                <a:gd name="connsiteX8" fmla="*/ 48550 w 46711"/>
                <a:gd name="connsiteY8" fmla="*/ 31772 h 55259"/>
                <a:gd name="connsiteX9" fmla="*/ 16801 w 46711"/>
                <a:gd name="connsiteY9" fmla="*/ 31772 h 55259"/>
                <a:gd name="connsiteX10" fmla="*/ 16801 w 46711"/>
                <a:gd name="connsiteY10" fmla="*/ 32070 h 55259"/>
                <a:gd name="connsiteX11" fmla="*/ 20314 w 46711"/>
                <a:gd name="connsiteY11" fmla="*/ 40694 h 55259"/>
                <a:gd name="connsiteX12" fmla="*/ 28832 w 46711"/>
                <a:gd name="connsiteY12" fmla="*/ 44058 h 55259"/>
                <a:gd name="connsiteX13" fmla="*/ 36732 w 46711"/>
                <a:gd name="connsiteY13" fmla="*/ 43100 h 55259"/>
                <a:gd name="connsiteX14" fmla="*/ 43631 w 46711"/>
                <a:gd name="connsiteY14" fmla="*/ 40076 h 55259"/>
                <a:gd name="connsiteX15" fmla="*/ 47506 w 46711"/>
                <a:gd name="connsiteY15" fmla="*/ 48955 h 55259"/>
                <a:gd name="connsiteX16" fmla="*/ 38989 w 46711"/>
                <a:gd name="connsiteY16" fmla="*/ 53384 h 55259"/>
                <a:gd name="connsiteX17" fmla="*/ 27277 w 46711"/>
                <a:gd name="connsiteY17" fmla="*/ 55131 h 55259"/>
                <a:gd name="connsiteX18" fmla="*/ 26000 w 46711"/>
                <a:gd name="connsiteY18" fmla="*/ 10968 h 55259"/>
                <a:gd name="connsiteX19" fmla="*/ 19718 w 46711"/>
                <a:gd name="connsiteY19" fmla="*/ 14013 h 55259"/>
                <a:gd name="connsiteX20" fmla="*/ 16865 w 46711"/>
                <a:gd name="connsiteY20" fmla="*/ 22040 h 55259"/>
                <a:gd name="connsiteX21" fmla="*/ 16993 w 46711"/>
                <a:gd name="connsiteY21" fmla="*/ 22275 h 55259"/>
                <a:gd name="connsiteX22" fmla="*/ 34602 w 46711"/>
                <a:gd name="connsiteY22" fmla="*/ 22275 h 55259"/>
                <a:gd name="connsiteX23" fmla="*/ 34602 w 46711"/>
                <a:gd name="connsiteY23" fmla="*/ 20997 h 55259"/>
                <a:gd name="connsiteX24" fmla="*/ 32473 w 46711"/>
                <a:gd name="connsiteY24" fmla="*/ 13715 h 55259"/>
                <a:gd name="connsiteX25" fmla="*/ 26085 w 46711"/>
                <a:gd name="connsiteY25" fmla="*/ 10968 h 5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6711" h="55259">
                  <a:moveTo>
                    <a:pt x="27171" y="55237"/>
                  </a:moveTo>
                  <a:cubicBezTo>
                    <a:pt x="20272" y="55537"/>
                    <a:pt x="13564" y="52854"/>
                    <a:pt x="8773" y="47869"/>
                  </a:cubicBezTo>
                  <a:cubicBezTo>
                    <a:pt x="4110" y="42763"/>
                    <a:pt x="1640" y="36037"/>
                    <a:pt x="1895" y="29131"/>
                  </a:cubicBezTo>
                  <a:lnTo>
                    <a:pt x="1895" y="27151"/>
                  </a:lnTo>
                  <a:cubicBezTo>
                    <a:pt x="1619" y="20073"/>
                    <a:pt x="3940" y="13135"/>
                    <a:pt x="8411" y="7646"/>
                  </a:cubicBezTo>
                  <a:cubicBezTo>
                    <a:pt x="12734" y="2531"/>
                    <a:pt x="19207" y="-284"/>
                    <a:pt x="25893" y="23"/>
                  </a:cubicBezTo>
                  <a:cubicBezTo>
                    <a:pt x="33069" y="23"/>
                    <a:pt x="38669" y="2152"/>
                    <a:pt x="42609" y="6411"/>
                  </a:cubicBezTo>
                  <a:cubicBezTo>
                    <a:pt x="46761" y="11283"/>
                    <a:pt x="48890" y="17562"/>
                    <a:pt x="48550" y="23957"/>
                  </a:cubicBezTo>
                  <a:lnTo>
                    <a:pt x="48550" y="31772"/>
                  </a:lnTo>
                  <a:lnTo>
                    <a:pt x="16801" y="31772"/>
                  </a:lnTo>
                  <a:lnTo>
                    <a:pt x="16801" y="32070"/>
                  </a:lnTo>
                  <a:cubicBezTo>
                    <a:pt x="16950" y="35262"/>
                    <a:pt x="18185" y="38304"/>
                    <a:pt x="20314" y="40694"/>
                  </a:cubicBezTo>
                  <a:cubicBezTo>
                    <a:pt x="22529" y="42991"/>
                    <a:pt x="25638" y="44218"/>
                    <a:pt x="28832" y="44058"/>
                  </a:cubicBezTo>
                  <a:cubicBezTo>
                    <a:pt x="31493" y="44124"/>
                    <a:pt x="34155" y="43800"/>
                    <a:pt x="36732" y="43100"/>
                  </a:cubicBezTo>
                  <a:cubicBezTo>
                    <a:pt x="39138" y="42337"/>
                    <a:pt x="41438" y="41324"/>
                    <a:pt x="43631" y="40076"/>
                  </a:cubicBezTo>
                  <a:lnTo>
                    <a:pt x="47506" y="48955"/>
                  </a:lnTo>
                  <a:cubicBezTo>
                    <a:pt x="44951" y="50938"/>
                    <a:pt x="42076" y="52439"/>
                    <a:pt x="38989" y="53384"/>
                  </a:cubicBezTo>
                  <a:cubicBezTo>
                    <a:pt x="35198" y="54583"/>
                    <a:pt x="31259" y="55173"/>
                    <a:pt x="27277" y="55131"/>
                  </a:cubicBezTo>
                  <a:moveTo>
                    <a:pt x="26000" y="10968"/>
                  </a:moveTo>
                  <a:cubicBezTo>
                    <a:pt x="23530" y="10878"/>
                    <a:pt x="21187" y="12020"/>
                    <a:pt x="19718" y="14013"/>
                  </a:cubicBezTo>
                  <a:cubicBezTo>
                    <a:pt x="18057" y="16378"/>
                    <a:pt x="17078" y="19155"/>
                    <a:pt x="16865" y="22040"/>
                  </a:cubicBezTo>
                  <a:lnTo>
                    <a:pt x="16993" y="22275"/>
                  </a:lnTo>
                  <a:lnTo>
                    <a:pt x="34602" y="22275"/>
                  </a:lnTo>
                  <a:lnTo>
                    <a:pt x="34602" y="20997"/>
                  </a:lnTo>
                  <a:cubicBezTo>
                    <a:pt x="34751" y="18397"/>
                    <a:pt x="33985" y="15829"/>
                    <a:pt x="32473" y="13715"/>
                  </a:cubicBezTo>
                  <a:cubicBezTo>
                    <a:pt x="30897" y="11837"/>
                    <a:pt x="28534" y="10817"/>
                    <a:pt x="26085" y="1096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:a16="http://schemas.microsoft.com/office/drawing/2014/main" id="{6F8E3209-4B2D-2BE4-A39B-8811D9C074CF}"/>
                </a:ext>
              </a:extLst>
            </p:cNvPr>
            <p:cNvSpPr/>
            <p:nvPr/>
          </p:nvSpPr>
          <p:spPr>
            <a:xfrm>
              <a:off x="1238654" y="693392"/>
              <a:ext cx="35539" cy="77762"/>
            </a:xfrm>
            <a:custGeom>
              <a:avLst/>
              <a:gdLst>
                <a:gd name="connsiteX0" fmla="*/ 9795 w 35539"/>
                <a:gd name="connsiteY0" fmla="*/ 77763 h 77762"/>
                <a:gd name="connsiteX1" fmla="*/ 9795 w 35539"/>
                <a:gd name="connsiteY1" fmla="*/ 34643 h 77762"/>
                <a:gd name="connsiteX2" fmla="*/ 1873 w 35539"/>
                <a:gd name="connsiteY2" fmla="*/ 34643 h 77762"/>
                <a:gd name="connsiteX3" fmla="*/ 1873 w 35539"/>
                <a:gd name="connsiteY3" fmla="*/ 24572 h 77762"/>
                <a:gd name="connsiteX4" fmla="*/ 9795 w 35539"/>
                <a:gd name="connsiteY4" fmla="*/ 24572 h 77762"/>
                <a:gd name="connsiteX5" fmla="*/ 9795 w 35539"/>
                <a:gd name="connsiteY5" fmla="*/ 18673 h 77762"/>
                <a:gd name="connsiteX6" fmla="*/ 14947 w 35539"/>
                <a:gd name="connsiteY6" fmla="*/ 4875 h 77762"/>
                <a:gd name="connsiteX7" fmla="*/ 29448 w 35539"/>
                <a:gd name="connsiteY7" fmla="*/ 41 h 77762"/>
                <a:gd name="connsiteX8" fmla="*/ 33154 w 35539"/>
                <a:gd name="connsiteY8" fmla="*/ 297 h 77762"/>
                <a:gd name="connsiteX9" fmla="*/ 37412 w 35539"/>
                <a:gd name="connsiteY9" fmla="*/ 1064 h 77762"/>
                <a:gd name="connsiteX10" fmla="*/ 36177 w 35539"/>
                <a:gd name="connsiteY10" fmla="*/ 11710 h 77762"/>
                <a:gd name="connsiteX11" fmla="*/ 33899 w 35539"/>
                <a:gd name="connsiteY11" fmla="*/ 11370 h 77762"/>
                <a:gd name="connsiteX12" fmla="*/ 31301 w 35539"/>
                <a:gd name="connsiteY12" fmla="*/ 11220 h 77762"/>
                <a:gd name="connsiteX13" fmla="*/ 26020 w 35539"/>
                <a:gd name="connsiteY13" fmla="*/ 13137 h 77762"/>
                <a:gd name="connsiteX14" fmla="*/ 24231 w 35539"/>
                <a:gd name="connsiteY14" fmla="*/ 18652 h 77762"/>
                <a:gd name="connsiteX15" fmla="*/ 24231 w 35539"/>
                <a:gd name="connsiteY15" fmla="*/ 24550 h 77762"/>
                <a:gd name="connsiteX16" fmla="*/ 34878 w 35539"/>
                <a:gd name="connsiteY16" fmla="*/ 24550 h 77762"/>
                <a:gd name="connsiteX17" fmla="*/ 34878 w 35539"/>
                <a:gd name="connsiteY17" fmla="*/ 34622 h 77762"/>
                <a:gd name="connsiteX18" fmla="*/ 24231 w 35539"/>
                <a:gd name="connsiteY18" fmla="*/ 34622 h 77762"/>
                <a:gd name="connsiteX19" fmla="*/ 24231 w 35539"/>
                <a:gd name="connsiteY19" fmla="*/ 77763 h 77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5539" h="77762">
                  <a:moveTo>
                    <a:pt x="9795" y="77763"/>
                  </a:moveTo>
                  <a:lnTo>
                    <a:pt x="9795" y="34643"/>
                  </a:lnTo>
                  <a:lnTo>
                    <a:pt x="1873" y="34643"/>
                  </a:lnTo>
                  <a:lnTo>
                    <a:pt x="1873" y="24572"/>
                  </a:lnTo>
                  <a:lnTo>
                    <a:pt x="9795" y="24572"/>
                  </a:lnTo>
                  <a:lnTo>
                    <a:pt x="9795" y="18673"/>
                  </a:lnTo>
                  <a:cubicBezTo>
                    <a:pt x="9475" y="13550"/>
                    <a:pt x="11349" y="8529"/>
                    <a:pt x="14947" y="4875"/>
                  </a:cubicBezTo>
                  <a:cubicBezTo>
                    <a:pt x="18972" y="1440"/>
                    <a:pt x="24168" y="-295"/>
                    <a:pt x="29448" y="41"/>
                  </a:cubicBezTo>
                  <a:cubicBezTo>
                    <a:pt x="30683" y="44"/>
                    <a:pt x="31918" y="129"/>
                    <a:pt x="33154" y="297"/>
                  </a:cubicBezTo>
                  <a:cubicBezTo>
                    <a:pt x="34431" y="489"/>
                    <a:pt x="35815" y="744"/>
                    <a:pt x="37412" y="1064"/>
                  </a:cubicBezTo>
                  <a:lnTo>
                    <a:pt x="36177" y="11710"/>
                  </a:lnTo>
                  <a:lnTo>
                    <a:pt x="33899" y="11370"/>
                  </a:lnTo>
                  <a:cubicBezTo>
                    <a:pt x="33026" y="11269"/>
                    <a:pt x="32174" y="11220"/>
                    <a:pt x="31301" y="11220"/>
                  </a:cubicBezTo>
                  <a:cubicBezTo>
                    <a:pt x="29342" y="11078"/>
                    <a:pt x="27425" y="11776"/>
                    <a:pt x="26020" y="13137"/>
                  </a:cubicBezTo>
                  <a:cubicBezTo>
                    <a:pt x="24742" y="14676"/>
                    <a:pt x="24104" y="16652"/>
                    <a:pt x="24231" y="18652"/>
                  </a:cubicBezTo>
                  <a:lnTo>
                    <a:pt x="24231" y="24550"/>
                  </a:lnTo>
                  <a:lnTo>
                    <a:pt x="34878" y="24550"/>
                  </a:lnTo>
                  <a:lnTo>
                    <a:pt x="34878" y="34622"/>
                  </a:lnTo>
                  <a:lnTo>
                    <a:pt x="24231" y="34622"/>
                  </a:lnTo>
                  <a:lnTo>
                    <a:pt x="24231" y="77763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4" name="Dowolny kształt: kształt 93">
              <a:extLst>
                <a:ext uri="{FF2B5EF4-FFF2-40B4-BE49-F238E27FC236}">
                  <a16:creationId xmlns:a16="http://schemas.microsoft.com/office/drawing/2014/main" id="{1836DA3E-4354-DC26-9B69-60ACC4FF65D1}"/>
                </a:ext>
              </a:extLst>
            </p:cNvPr>
            <p:cNvSpPr/>
            <p:nvPr/>
          </p:nvSpPr>
          <p:spPr>
            <a:xfrm>
              <a:off x="1276130" y="716975"/>
              <a:ext cx="48443" cy="55194"/>
            </a:xfrm>
            <a:custGeom>
              <a:avLst/>
              <a:gdLst>
                <a:gd name="connsiteX0" fmla="*/ 35816 w 48443"/>
                <a:gd name="connsiteY0" fmla="*/ 54201 h 55194"/>
                <a:gd name="connsiteX1" fmla="*/ 34453 w 48443"/>
                <a:gd name="connsiteY1" fmla="*/ 50347 h 55194"/>
                <a:gd name="connsiteX2" fmla="*/ 33644 w 48443"/>
                <a:gd name="connsiteY2" fmla="*/ 46216 h 55194"/>
                <a:gd name="connsiteX3" fmla="*/ 27831 w 48443"/>
                <a:gd name="connsiteY3" fmla="*/ 52604 h 55194"/>
                <a:gd name="connsiteX4" fmla="*/ 19186 w 48443"/>
                <a:gd name="connsiteY4" fmla="*/ 55159 h 55194"/>
                <a:gd name="connsiteX5" fmla="*/ 6409 w 48443"/>
                <a:gd name="connsiteY5" fmla="*/ 50900 h 55194"/>
                <a:gd name="connsiteX6" fmla="*/ 1895 w 48443"/>
                <a:gd name="connsiteY6" fmla="*/ 39168 h 55194"/>
                <a:gd name="connsiteX7" fmla="*/ 7921 w 48443"/>
                <a:gd name="connsiteY7" fmla="*/ 27052 h 55194"/>
                <a:gd name="connsiteX8" fmla="*/ 25489 w 48443"/>
                <a:gd name="connsiteY8" fmla="*/ 22793 h 55194"/>
                <a:gd name="connsiteX9" fmla="*/ 33495 w 48443"/>
                <a:gd name="connsiteY9" fmla="*/ 22793 h 55194"/>
                <a:gd name="connsiteX10" fmla="*/ 33495 w 48443"/>
                <a:gd name="connsiteY10" fmla="*/ 18534 h 55194"/>
                <a:gd name="connsiteX11" fmla="*/ 31493 w 48443"/>
                <a:gd name="connsiteY11" fmla="*/ 12593 h 55194"/>
                <a:gd name="connsiteX12" fmla="*/ 25531 w 48443"/>
                <a:gd name="connsiteY12" fmla="*/ 10464 h 55194"/>
                <a:gd name="connsiteX13" fmla="*/ 20165 w 48443"/>
                <a:gd name="connsiteY13" fmla="*/ 12146 h 55194"/>
                <a:gd name="connsiteX14" fmla="*/ 18270 w 48443"/>
                <a:gd name="connsiteY14" fmla="*/ 16852 h 55194"/>
                <a:gd name="connsiteX15" fmla="*/ 4387 w 48443"/>
                <a:gd name="connsiteY15" fmla="*/ 16852 h 55194"/>
                <a:gd name="connsiteX16" fmla="*/ 4387 w 48443"/>
                <a:gd name="connsiteY16" fmla="*/ 16554 h 55194"/>
                <a:gd name="connsiteX17" fmla="*/ 10242 w 48443"/>
                <a:gd name="connsiteY17" fmla="*/ 4928 h 55194"/>
                <a:gd name="connsiteX18" fmla="*/ 26511 w 48443"/>
                <a:gd name="connsiteY18" fmla="*/ 30 h 55194"/>
                <a:gd name="connsiteX19" fmla="*/ 42012 w 48443"/>
                <a:gd name="connsiteY19" fmla="*/ 4864 h 55194"/>
                <a:gd name="connsiteX20" fmla="*/ 47953 w 48443"/>
                <a:gd name="connsiteY20" fmla="*/ 18662 h 55194"/>
                <a:gd name="connsiteX21" fmla="*/ 47953 w 48443"/>
                <a:gd name="connsiteY21" fmla="*/ 40552 h 55194"/>
                <a:gd name="connsiteX22" fmla="*/ 48528 w 48443"/>
                <a:gd name="connsiteY22" fmla="*/ 47579 h 55194"/>
                <a:gd name="connsiteX23" fmla="*/ 50317 w 48443"/>
                <a:gd name="connsiteY23" fmla="*/ 54137 h 55194"/>
                <a:gd name="connsiteX24" fmla="*/ 22678 w 48443"/>
                <a:gd name="connsiteY24" fmla="*/ 44598 h 55194"/>
                <a:gd name="connsiteX25" fmla="*/ 29428 w 48443"/>
                <a:gd name="connsiteY25" fmla="*/ 42681 h 55194"/>
                <a:gd name="connsiteX26" fmla="*/ 33410 w 48443"/>
                <a:gd name="connsiteY26" fmla="*/ 38422 h 55194"/>
                <a:gd name="connsiteX27" fmla="*/ 33410 w 48443"/>
                <a:gd name="connsiteY27" fmla="*/ 30906 h 55194"/>
                <a:gd name="connsiteX28" fmla="*/ 25403 w 48443"/>
                <a:gd name="connsiteY28" fmla="*/ 30906 h 55194"/>
                <a:gd name="connsiteX29" fmla="*/ 18483 w 48443"/>
                <a:gd name="connsiteY29" fmla="*/ 33184 h 55194"/>
                <a:gd name="connsiteX30" fmla="*/ 16119 w 48443"/>
                <a:gd name="connsiteY30" fmla="*/ 38721 h 55194"/>
                <a:gd name="connsiteX31" fmla="*/ 17887 w 48443"/>
                <a:gd name="connsiteY31" fmla="*/ 42979 h 55194"/>
                <a:gd name="connsiteX32" fmla="*/ 22699 w 48443"/>
                <a:gd name="connsiteY32" fmla="*/ 44598 h 5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8443" h="55194">
                  <a:moveTo>
                    <a:pt x="35816" y="54201"/>
                  </a:moveTo>
                  <a:cubicBezTo>
                    <a:pt x="35284" y="52947"/>
                    <a:pt x="34815" y="51658"/>
                    <a:pt x="34453" y="50347"/>
                  </a:cubicBezTo>
                  <a:cubicBezTo>
                    <a:pt x="34070" y="48993"/>
                    <a:pt x="33814" y="47613"/>
                    <a:pt x="33644" y="46216"/>
                  </a:cubicBezTo>
                  <a:cubicBezTo>
                    <a:pt x="32196" y="48750"/>
                    <a:pt x="30216" y="50932"/>
                    <a:pt x="27831" y="52604"/>
                  </a:cubicBezTo>
                  <a:cubicBezTo>
                    <a:pt x="25297" y="54344"/>
                    <a:pt x="22273" y="55238"/>
                    <a:pt x="19186" y="55159"/>
                  </a:cubicBezTo>
                  <a:cubicBezTo>
                    <a:pt x="14544" y="55451"/>
                    <a:pt x="9944" y="53924"/>
                    <a:pt x="6409" y="50900"/>
                  </a:cubicBezTo>
                  <a:cubicBezTo>
                    <a:pt x="3301" y="47806"/>
                    <a:pt x="1661" y="43541"/>
                    <a:pt x="1895" y="39168"/>
                  </a:cubicBezTo>
                  <a:cubicBezTo>
                    <a:pt x="1682" y="34362"/>
                    <a:pt x="3961" y="29788"/>
                    <a:pt x="7921" y="27052"/>
                  </a:cubicBezTo>
                  <a:cubicBezTo>
                    <a:pt x="11925" y="24213"/>
                    <a:pt x="17780" y="22793"/>
                    <a:pt x="25489" y="22793"/>
                  </a:cubicBezTo>
                  <a:lnTo>
                    <a:pt x="33495" y="22793"/>
                  </a:lnTo>
                  <a:lnTo>
                    <a:pt x="33495" y="18534"/>
                  </a:lnTo>
                  <a:cubicBezTo>
                    <a:pt x="33644" y="16369"/>
                    <a:pt x="32920" y="14233"/>
                    <a:pt x="31493" y="12593"/>
                  </a:cubicBezTo>
                  <a:cubicBezTo>
                    <a:pt x="29896" y="11082"/>
                    <a:pt x="27724" y="10309"/>
                    <a:pt x="25531" y="10464"/>
                  </a:cubicBezTo>
                  <a:cubicBezTo>
                    <a:pt x="23593" y="10334"/>
                    <a:pt x="21677" y="10932"/>
                    <a:pt x="20165" y="12146"/>
                  </a:cubicBezTo>
                  <a:cubicBezTo>
                    <a:pt x="18866" y="13354"/>
                    <a:pt x="18164" y="15078"/>
                    <a:pt x="18270" y="16852"/>
                  </a:cubicBezTo>
                  <a:lnTo>
                    <a:pt x="4387" y="16852"/>
                  </a:lnTo>
                  <a:lnTo>
                    <a:pt x="4387" y="16554"/>
                  </a:lnTo>
                  <a:cubicBezTo>
                    <a:pt x="4216" y="11931"/>
                    <a:pt x="6431" y="7545"/>
                    <a:pt x="10242" y="4928"/>
                  </a:cubicBezTo>
                  <a:cubicBezTo>
                    <a:pt x="14948" y="1476"/>
                    <a:pt x="20676" y="-253"/>
                    <a:pt x="26511" y="30"/>
                  </a:cubicBezTo>
                  <a:cubicBezTo>
                    <a:pt x="32090" y="-217"/>
                    <a:pt x="37562" y="1493"/>
                    <a:pt x="42012" y="4864"/>
                  </a:cubicBezTo>
                  <a:cubicBezTo>
                    <a:pt x="46058" y="8273"/>
                    <a:pt x="48251" y="13383"/>
                    <a:pt x="47953" y="18662"/>
                  </a:cubicBezTo>
                  <a:lnTo>
                    <a:pt x="47953" y="40552"/>
                  </a:lnTo>
                  <a:cubicBezTo>
                    <a:pt x="47932" y="42907"/>
                    <a:pt x="48124" y="45258"/>
                    <a:pt x="48528" y="47579"/>
                  </a:cubicBezTo>
                  <a:cubicBezTo>
                    <a:pt x="48912" y="49819"/>
                    <a:pt x="49508" y="52016"/>
                    <a:pt x="50317" y="54137"/>
                  </a:cubicBezTo>
                  <a:close/>
                  <a:moveTo>
                    <a:pt x="22678" y="44598"/>
                  </a:moveTo>
                  <a:cubicBezTo>
                    <a:pt x="25063" y="44636"/>
                    <a:pt x="27405" y="43969"/>
                    <a:pt x="29428" y="42681"/>
                  </a:cubicBezTo>
                  <a:cubicBezTo>
                    <a:pt x="31174" y="41712"/>
                    <a:pt x="32558" y="40222"/>
                    <a:pt x="33410" y="38422"/>
                  </a:cubicBezTo>
                  <a:lnTo>
                    <a:pt x="33410" y="30906"/>
                  </a:lnTo>
                  <a:lnTo>
                    <a:pt x="25403" y="30906"/>
                  </a:lnTo>
                  <a:cubicBezTo>
                    <a:pt x="22891" y="30725"/>
                    <a:pt x="20399" y="31542"/>
                    <a:pt x="18483" y="33184"/>
                  </a:cubicBezTo>
                  <a:cubicBezTo>
                    <a:pt x="16950" y="34613"/>
                    <a:pt x="16098" y="36625"/>
                    <a:pt x="16119" y="38721"/>
                  </a:cubicBezTo>
                  <a:cubicBezTo>
                    <a:pt x="16055" y="40330"/>
                    <a:pt x="16694" y="41887"/>
                    <a:pt x="17887" y="42979"/>
                  </a:cubicBezTo>
                  <a:cubicBezTo>
                    <a:pt x="19228" y="44118"/>
                    <a:pt x="20953" y="44698"/>
                    <a:pt x="22699" y="4459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5" name="Dowolny kształt: kształt 94">
              <a:extLst>
                <a:ext uri="{FF2B5EF4-FFF2-40B4-BE49-F238E27FC236}">
                  <a16:creationId xmlns:a16="http://schemas.microsoft.com/office/drawing/2014/main" id="{021652D8-22EF-2163-BDBC-5F8960E7D9A3}"/>
                </a:ext>
              </a:extLst>
            </p:cNvPr>
            <p:cNvSpPr/>
            <p:nvPr/>
          </p:nvSpPr>
          <p:spPr>
            <a:xfrm>
              <a:off x="1360049" y="699566"/>
              <a:ext cx="14351" cy="71588"/>
            </a:xfrm>
            <a:custGeom>
              <a:avLst/>
              <a:gdLst>
                <a:gd name="connsiteX0" fmla="*/ 0 w 14351"/>
                <a:gd name="connsiteY0" fmla="*/ 0 h 71588"/>
                <a:gd name="connsiteX1" fmla="*/ 14352 w 14351"/>
                <a:gd name="connsiteY1" fmla="*/ 0 h 71588"/>
                <a:gd name="connsiteX2" fmla="*/ 14352 w 14351"/>
                <a:gd name="connsiteY2" fmla="*/ 71589 h 71588"/>
                <a:gd name="connsiteX3" fmla="*/ 0 w 14351"/>
                <a:gd name="connsiteY3" fmla="*/ 71589 h 71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1" h="71588">
                  <a:moveTo>
                    <a:pt x="0" y="0"/>
                  </a:moveTo>
                  <a:lnTo>
                    <a:pt x="14352" y="0"/>
                  </a:lnTo>
                  <a:lnTo>
                    <a:pt x="14352" y="71589"/>
                  </a:lnTo>
                  <a:lnTo>
                    <a:pt x="0" y="7158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6" name="Dowolny kształt: kształt 95">
              <a:extLst>
                <a:ext uri="{FF2B5EF4-FFF2-40B4-BE49-F238E27FC236}">
                  <a16:creationId xmlns:a16="http://schemas.microsoft.com/office/drawing/2014/main" id="{29D53760-E13E-8D22-55A1-3E2570FE6AC3}"/>
                </a:ext>
              </a:extLst>
            </p:cNvPr>
            <p:cNvSpPr/>
            <p:nvPr/>
          </p:nvSpPr>
          <p:spPr>
            <a:xfrm>
              <a:off x="1387326" y="717043"/>
              <a:ext cx="46334" cy="54111"/>
            </a:xfrm>
            <a:custGeom>
              <a:avLst/>
              <a:gdLst>
                <a:gd name="connsiteX0" fmla="*/ 15203 w 46334"/>
                <a:gd name="connsiteY0" fmla="*/ 920 h 54111"/>
                <a:gd name="connsiteX1" fmla="*/ 15842 w 46334"/>
                <a:gd name="connsiteY1" fmla="*/ 8544 h 54111"/>
                <a:gd name="connsiteX2" fmla="*/ 22400 w 46334"/>
                <a:gd name="connsiteY2" fmla="*/ 2155 h 54111"/>
                <a:gd name="connsiteX3" fmla="*/ 31088 w 46334"/>
                <a:gd name="connsiteY3" fmla="*/ 26 h 54111"/>
                <a:gd name="connsiteX4" fmla="*/ 43672 w 46334"/>
                <a:gd name="connsiteY4" fmla="*/ 5094 h 54111"/>
                <a:gd name="connsiteX5" fmla="*/ 48208 w 46334"/>
                <a:gd name="connsiteY5" fmla="*/ 20958 h 54111"/>
                <a:gd name="connsiteX6" fmla="*/ 48208 w 46334"/>
                <a:gd name="connsiteY6" fmla="*/ 54112 h 54111"/>
                <a:gd name="connsiteX7" fmla="*/ 33792 w 46334"/>
                <a:gd name="connsiteY7" fmla="*/ 54112 h 54111"/>
                <a:gd name="connsiteX8" fmla="*/ 33792 w 46334"/>
                <a:gd name="connsiteY8" fmla="*/ 20851 h 54111"/>
                <a:gd name="connsiteX9" fmla="*/ 31663 w 46334"/>
                <a:gd name="connsiteY9" fmla="*/ 13249 h 54111"/>
                <a:gd name="connsiteX10" fmla="*/ 25147 w 46334"/>
                <a:gd name="connsiteY10" fmla="*/ 10992 h 54111"/>
                <a:gd name="connsiteX11" fmla="*/ 20015 w 46334"/>
                <a:gd name="connsiteY11" fmla="*/ 12163 h 54111"/>
                <a:gd name="connsiteX12" fmla="*/ 16246 w 46334"/>
                <a:gd name="connsiteY12" fmla="*/ 15443 h 54111"/>
                <a:gd name="connsiteX13" fmla="*/ 16246 w 46334"/>
                <a:gd name="connsiteY13" fmla="*/ 54112 h 54111"/>
                <a:gd name="connsiteX14" fmla="*/ 1873 w 46334"/>
                <a:gd name="connsiteY14" fmla="*/ 54112 h 54111"/>
                <a:gd name="connsiteX15" fmla="*/ 1873 w 46334"/>
                <a:gd name="connsiteY15" fmla="*/ 878 h 54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334" h="54111">
                  <a:moveTo>
                    <a:pt x="15203" y="920"/>
                  </a:moveTo>
                  <a:lnTo>
                    <a:pt x="15842" y="8544"/>
                  </a:lnTo>
                  <a:cubicBezTo>
                    <a:pt x="17503" y="5927"/>
                    <a:pt x="19738" y="3738"/>
                    <a:pt x="22400" y="2155"/>
                  </a:cubicBezTo>
                  <a:cubicBezTo>
                    <a:pt x="25041" y="676"/>
                    <a:pt x="28043" y="-59"/>
                    <a:pt x="31088" y="26"/>
                  </a:cubicBezTo>
                  <a:cubicBezTo>
                    <a:pt x="35836" y="-244"/>
                    <a:pt x="40436" y="1613"/>
                    <a:pt x="43672" y="5094"/>
                  </a:cubicBezTo>
                  <a:cubicBezTo>
                    <a:pt x="46696" y="8458"/>
                    <a:pt x="48208" y="13760"/>
                    <a:pt x="48208" y="20958"/>
                  </a:cubicBezTo>
                  <a:lnTo>
                    <a:pt x="48208" y="54112"/>
                  </a:lnTo>
                  <a:lnTo>
                    <a:pt x="33792" y="54112"/>
                  </a:lnTo>
                  <a:lnTo>
                    <a:pt x="33792" y="20851"/>
                  </a:lnTo>
                  <a:cubicBezTo>
                    <a:pt x="34090" y="18138"/>
                    <a:pt x="33324" y="15417"/>
                    <a:pt x="31663" y="13249"/>
                  </a:cubicBezTo>
                  <a:cubicBezTo>
                    <a:pt x="29917" y="11612"/>
                    <a:pt x="27532" y="10792"/>
                    <a:pt x="25147" y="10992"/>
                  </a:cubicBezTo>
                  <a:cubicBezTo>
                    <a:pt x="23358" y="10969"/>
                    <a:pt x="21612" y="11369"/>
                    <a:pt x="20015" y="12163"/>
                  </a:cubicBezTo>
                  <a:cubicBezTo>
                    <a:pt x="18503" y="12926"/>
                    <a:pt x="17204" y="14052"/>
                    <a:pt x="16246" y="15443"/>
                  </a:cubicBezTo>
                  <a:lnTo>
                    <a:pt x="16246" y="54112"/>
                  </a:lnTo>
                  <a:lnTo>
                    <a:pt x="1873" y="54112"/>
                  </a:lnTo>
                  <a:lnTo>
                    <a:pt x="1873" y="878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7" name="Dowolny kształt: kształt 96">
              <a:extLst>
                <a:ext uri="{FF2B5EF4-FFF2-40B4-BE49-F238E27FC236}">
                  <a16:creationId xmlns:a16="http://schemas.microsoft.com/office/drawing/2014/main" id="{8C8EDAFF-8710-8F5F-B8DC-4531A800A81B}"/>
                </a:ext>
              </a:extLst>
            </p:cNvPr>
            <p:cNvSpPr/>
            <p:nvPr/>
          </p:nvSpPr>
          <p:spPr>
            <a:xfrm>
              <a:off x="1440304" y="717964"/>
              <a:ext cx="71056" cy="53191"/>
            </a:xfrm>
            <a:custGeom>
              <a:avLst/>
              <a:gdLst>
                <a:gd name="connsiteX0" fmla="*/ 50359 w 71056"/>
                <a:gd name="connsiteY0" fmla="*/ 34155 h 53191"/>
                <a:gd name="connsiteX1" fmla="*/ 50636 w 71056"/>
                <a:gd name="connsiteY1" fmla="*/ 34155 h 53191"/>
                <a:gd name="connsiteX2" fmla="*/ 57578 w 71056"/>
                <a:gd name="connsiteY2" fmla="*/ 0 h 53191"/>
                <a:gd name="connsiteX3" fmla="*/ 71057 w 71056"/>
                <a:gd name="connsiteY3" fmla="*/ 0 h 53191"/>
                <a:gd name="connsiteX4" fmla="*/ 57535 w 71056"/>
                <a:gd name="connsiteY4" fmla="*/ 53191 h 53191"/>
                <a:gd name="connsiteX5" fmla="*/ 45526 w 71056"/>
                <a:gd name="connsiteY5" fmla="*/ 53191 h 53191"/>
                <a:gd name="connsiteX6" fmla="*/ 35645 w 71056"/>
                <a:gd name="connsiteY6" fmla="*/ 21528 h 53191"/>
                <a:gd name="connsiteX7" fmla="*/ 35347 w 71056"/>
                <a:gd name="connsiteY7" fmla="*/ 21528 h 53191"/>
                <a:gd name="connsiteX8" fmla="*/ 25467 w 71056"/>
                <a:gd name="connsiteY8" fmla="*/ 53191 h 53191"/>
                <a:gd name="connsiteX9" fmla="*/ 13521 w 71056"/>
                <a:gd name="connsiteY9" fmla="*/ 53191 h 53191"/>
                <a:gd name="connsiteX10" fmla="*/ 0 w 71056"/>
                <a:gd name="connsiteY10" fmla="*/ 0 h 53191"/>
                <a:gd name="connsiteX11" fmla="*/ 13479 w 71056"/>
                <a:gd name="connsiteY11" fmla="*/ 0 h 53191"/>
                <a:gd name="connsiteX12" fmla="*/ 20506 w 71056"/>
                <a:gd name="connsiteY12" fmla="*/ 34070 h 53191"/>
                <a:gd name="connsiteX13" fmla="*/ 20804 w 71056"/>
                <a:gd name="connsiteY13" fmla="*/ 34070 h 53191"/>
                <a:gd name="connsiteX14" fmla="*/ 30727 w 71056"/>
                <a:gd name="connsiteY14" fmla="*/ 0 h 53191"/>
                <a:gd name="connsiteX15" fmla="*/ 40309 w 71056"/>
                <a:gd name="connsiteY15" fmla="*/ 0 h 53191"/>
                <a:gd name="connsiteX16" fmla="*/ 50359 w 71056"/>
                <a:gd name="connsiteY16" fmla="*/ 34155 h 53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1056" h="53191">
                  <a:moveTo>
                    <a:pt x="50359" y="34155"/>
                  </a:moveTo>
                  <a:lnTo>
                    <a:pt x="50636" y="34155"/>
                  </a:lnTo>
                  <a:lnTo>
                    <a:pt x="57578" y="0"/>
                  </a:lnTo>
                  <a:lnTo>
                    <a:pt x="71057" y="0"/>
                  </a:lnTo>
                  <a:lnTo>
                    <a:pt x="57535" y="53191"/>
                  </a:lnTo>
                  <a:lnTo>
                    <a:pt x="45526" y="53191"/>
                  </a:lnTo>
                  <a:lnTo>
                    <a:pt x="35645" y="21528"/>
                  </a:lnTo>
                  <a:lnTo>
                    <a:pt x="35347" y="21528"/>
                  </a:lnTo>
                  <a:lnTo>
                    <a:pt x="25467" y="53191"/>
                  </a:lnTo>
                  <a:lnTo>
                    <a:pt x="13521" y="53191"/>
                  </a:lnTo>
                  <a:lnTo>
                    <a:pt x="0" y="0"/>
                  </a:lnTo>
                  <a:lnTo>
                    <a:pt x="13479" y="0"/>
                  </a:lnTo>
                  <a:lnTo>
                    <a:pt x="20506" y="34070"/>
                  </a:lnTo>
                  <a:lnTo>
                    <a:pt x="20804" y="34070"/>
                  </a:lnTo>
                  <a:lnTo>
                    <a:pt x="30727" y="0"/>
                  </a:lnTo>
                  <a:lnTo>
                    <a:pt x="40309" y="0"/>
                  </a:lnTo>
                  <a:lnTo>
                    <a:pt x="50359" y="34155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8" name="Dowolny kształt: kształt 97">
              <a:extLst>
                <a:ext uri="{FF2B5EF4-FFF2-40B4-BE49-F238E27FC236}">
                  <a16:creationId xmlns:a16="http://schemas.microsoft.com/office/drawing/2014/main" id="{47D52468-5289-5A1D-437F-91E02DF0BE05}"/>
                </a:ext>
              </a:extLst>
            </p:cNvPr>
            <p:cNvSpPr/>
            <p:nvPr/>
          </p:nvSpPr>
          <p:spPr>
            <a:xfrm>
              <a:off x="1516726" y="716961"/>
              <a:ext cx="46711" cy="55260"/>
            </a:xfrm>
            <a:custGeom>
              <a:avLst/>
              <a:gdLst>
                <a:gd name="connsiteX0" fmla="*/ 27171 w 46711"/>
                <a:gd name="connsiteY0" fmla="*/ 55237 h 55260"/>
                <a:gd name="connsiteX1" fmla="*/ 8794 w 46711"/>
                <a:gd name="connsiteY1" fmla="*/ 47869 h 55260"/>
                <a:gd name="connsiteX2" fmla="*/ 1895 w 46711"/>
                <a:gd name="connsiteY2" fmla="*/ 29131 h 55260"/>
                <a:gd name="connsiteX3" fmla="*/ 1895 w 46711"/>
                <a:gd name="connsiteY3" fmla="*/ 27151 h 55260"/>
                <a:gd name="connsiteX4" fmla="*/ 8411 w 46711"/>
                <a:gd name="connsiteY4" fmla="*/ 7646 h 55260"/>
                <a:gd name="connsiteX5" fmla="*/ 25893 w 46711"/>
                <a:gd name="connsiteY5" fmla="*/ 23 h 55260"/>
                <a:gd name="connsiteX6" fmla="*/ 42609 w 46711"/>
                <a:gd name="connsiteY6" fmla="*/ 6411 h 55260"/>
                <a:gd name="connsiteX7" fmla="*/ 48549 w 46711"/>
                <a:gd name="connsiteY7" fmla="*/ 23957 h 55260"/>
                <a:gd name="connsiteX8" fmla="*/ 48549 w 46711"/>
                <a:gd name="connsiteY8" fmla="*/ 31772 h 55260"/>
                <a:gd name="connsiteX9" fmla="*/ 16801 w 46711"/>
                <a:gd name="connsiteY9" fmla="*/ 31772 h 55260"/>
                <a:gd name="connsiteX10" fmla="*/ 16801 w 46711"/>
                <a:gd name="connsiteY10" fmla="*/ 32070 h 55260"/>
                <a:gd name="connsiteX11" fmla="*/ 20314 w 46711"/>
                <a:gd name="connsiteY11" fmla="*/ 40694 h 55260"/>
                <a:gd name="connsiteX12" fmla="*/ 28831 w 46711"/>
                <a:gd name="connsiteY12" fmla="*/ 44058 h 55260"/>
                <a:gd name="connsiteX13" fmla="*/ 36732 w 46711"/>
                <a:gd name="connsiteY13" fmla="*/ 43100 h 55260"/>
                <a:gd name="connsiteX14" fmla="*/ 43631 w 46711"/>
                <a:gd name="connsiteY14" fmla="*/ 40076 h 55260"/>
                <a:gd name="connsiteX15" fmla="*/ 47506 w 46711"/>
                <a:gd name="connsiteY15" fmla="*/ 48955 h 55260"/>
                <a:gd name="connsiteX16" fmla="*/ 38989 w 46711"/>
                <a:gd name="connsiteY16" fmla="*/ 53384 h 55260"/>
                <a:gd name="connsiteX17" fmla="*/ 27277 w 46711"/>
                <a:gd name="connsiteY17" fmla="*/ 55131 h 55260"/>
                <a:gd name="connsiteX18" fmla="*/ 26000 w 46711"/>
                <a:gd name="connsiteY18" fmla="*/ 10968 h 55260"/>
                <a:gd name="connsiteX19" fmla="*/ 19718 w 46711"/>
                <a:gd name="connsiteY19" fmla="*/ 14013 h 55260"/>
                <a:gd name="connsiteX20" fmla="*/ 16865 w 46711"/>
                <a:gd name="connsiteY20" fmla="*/ 22040 h 55260"/>
                <a:gd name="connsiteX21" fmla="*/ 17014 w 46711"/>
                <a:gd name="connsiteY21" fmla="*/ 22275 h 55260"/>
                <a:gd name="connsiteX22" fmla="*/ 34602 w 46711"/>
                <a:gd name="connsiteY22" fmla="*/ 22275 h 55260"/>
                <a:gd name="connsiteX23" fmla="*/ 34602 w 46711"/>
                <a:gd name="connsiteY23" fmla="*/ 20997 h 55260"/>
                <a:gd name="connsiteX24" fmla="*/ 32473 w 46711"/>
                <a:gd name="connsiteY24" fmla="*/ 13715 h 55260"/>
                <a:gd name="connsiteX25" fmla="*/ 26085 w 46711"/>
                <a:gd name="connsiteY25" fmla="*/ 10968 h 5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6711" h="55260">
                  <a:moveTo>
                    <a:pt x="27171" y="55237"/>
                  </a:moveTo>
                  <a:cubicBezTo>
                    <a:pt x="20271" y="55544"/>
                    <a:pt x="13564" y="52859"/>
                    <a:pt x="8794" y="47869"/>
                  </a:cubicBezTo>
                  <a:cubicBezTo>
                    <a:pt x="4131" y="42772"/>
                    <a:pt x="1640" y="36041"/>
                    <a:pt x="1895" y="29131"/>
                  </a:cubicBezTo>
                  <a:lnTo>
                    <a:pt x="1895" y="27151"/>
                  </a:lnTo>
                  <a:cubicBezTo>
                    <a:pt x="1619" y="20073"/>
                    <a:pt x="3939" y="13135"/>
                    <a:pt x="8411" y="7646"/>
                  </a:cubicBezTo>
                  <a:cubicBezTo>
                    <a:pt x="12734" y="2531"/>
                    <a:pt x="19207" y="-284"/>
                    <a:pt x="25893" y="23"/>
                  </a:cubicBezTo>
                  <a:cubicBezTo>
                    <a:pt x="33069" y="23"/>
                    <a:pt x="38669" y="2152"/>
                    <a:pt x="42609" y="6411"/>
                  </a:cubicBezTo>
                  <a:cubicBezTo>
                    <a:pt x="46761" y="11283"/>
                    <a:pt x="48890" y="17562"/>
                    <a:pt x="48549" y="23957"/>
                  </a:cubicBezTo>
                  <a:lnTo>
                    <a:pt x="48549" y="31772"/>
                  </a:lnTo>
                  <a:lnTo>
                    <a:pt x="16801" y="31772"/>
                  </a:lnTo>
                  <a:lnTo>
                    <a:pt x="16801" y="32070"/>
                  </a:lnTo>
                  <a:cubicBezTo>
                    <a:pt x="16950" y="35262"/>
                    <a:pt x="18185" y="38304"/>
                    <a:pt x="20314" y="40694"/>
                  </a:cubicBezTo>
                  <a:cubicBezTo>
                    <a:pt x="22529" y="42991"/>
                    <a:pt x="25637" y="44218"/>
                    <a:pt x="28831" y="44058"/>
                  </a:cubicBezTo>
                  <a:cubicBezTo>
                    <a:pt x="31493" y="44124"/>
                    <a:pt x="34155" y="43800"/>
                    <a:pt x="36732" y="43100"/>
                  </a:cubicBezTo>
                  <a:cubicBezTo>
                    <a:pt x="39138" y="42337"/>
                    <a:pt x="41437" y="41324"/>
                    <a:pt x="43631" y="40076"/>
                  </a:cubicBezTo>
                  <a:lnTo>
                    <a:pt x="47506" y="48955"/>
                  </a:lnTo>
                  <a:cubicBezTo>
                    <a:pt x="44972" y="50942"/>
                    <a:pt x="42076" y="52443"/>
                    <a:pt x="38989" y="53384"/>
                  </a:cubicBezTo>
                  <a:cubicBezTo>
                    <a:pt x="35198" y="54583"/>
                    <a:pt x="31259" y="55173"/>
                    <a:pt x="27277" y="55131"/>
                  </a:cubicBezTo>
                  <a:moveTo>
                    <a:pt x="26000" y="10968"/>
                  </a:moveTo>
                  <a:cubicBezTo>
                    <a:pt x="23529" y="10878"/>
                    <a:pt x="21187" y="12020"/>
                    <a:pt x="19718" y="14013"/>
                  </a:cubicBezTo>
                  <a:cubicBezTo>
                    <a:pt x="18057" y="16378"/>
                    <a:pt x="17077" y="19155"/>
                    <a:pt x="16865" y="22040"/>
                  </a:cubicBezTo>
                  <a:lnTo>
                    <a:pt x="17014" y="22275"/>
                  </a:lnTo>
                  <a:lnTo>
                    <a:pt x="34602" y="22275"/>
                  </a:lnTo>
                  <a:lnTo>
                    <a:pt x="34602" y="20997"/>
                  </a:lnTo>
                  <a:cubicBezTo>
                    <a:pt x="34751" y="18397"/>
                    <a:pt x="33985" y="15829"/>
                    <a:pt x="32473" y="13715"/>
                  </a:cubicBezTo>
                  <a:cubicBezTo>
                    <a:pt x="30897" y="11837"/>
                    <a:pt x="28533" y="10817"/>
                    <a:pt x="26085" y="1096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9" name="Dowolny kształt: kształt 98">
              <a:extLst>
                <a:ext uri="{FF2B5EF4-FFF2-40B4-BE49-F238E27FC236}">
                  <a16:creationId xmlns:a16="http://schemas.microsoft.com/office/drawing/2014/main" id="{8EA36561-B805-31F8-AB32-5170EE518F50}"/>
                </a:ext>
              </a:extLst>
            </p:cNvPr>
            <p:cNvSpPr/>
            <p:nvPr/>
          </p:nvSpPr>
          <p:spPr>
            <a:xfrm>
              <a:off x="1569467" y="716947"/>
              <a:ext cx="45072" cy="55204"/>
            </a:xfrm>
            <a:custGeom>
              <a:avLst/>
              <a:gdLst>
                <a:gd name="connsiteX0" fmla="*/ 32944 w 45072"/>
                <a:gd name="connsiteY0" fmla="*/ 39558 h 55204"/>
                <a:gd name="connsiteX1" fmla="*/ 30666 w 45072"/>
                <a:gd name="connsiteY1" fmla="*/ 35491 h 55204"/>
                <a:gd name="connsiteX2" fmla="*/ 22148 w 45072"/>
                <a:gd name="connsiteY2" fmla="*/ 32446 h 55204"/>
                <a:gd name="connsiteX3" fmla="*/ 7924 w 45072"/>
                <a:gd name="connsiteY3" fmla="*/ 26760 h 55204"/>
                <a:gd name="connsiteX4" fmla="*/ 3133 w 45072"/>
                <a:gd name="connsiteY4" fmla="*/ 16497 h 55204"/>
                <a:gd name="connsiteX5" fmla="*/ 8904 w 45072"/>
                <a:gd name="connsiteY5" fmla="*/ 4828 h 55204"/>
                <a:gd name="connsiteX6" fmla="*/ 24363 w 45072"/>
                <a:gd name="connsiteY6" fmla="*/ 37 h 55204"/>
                <a:gd name="connsiteX7" fmla="*/ 40567 w 45072"/>
                <a:gd name="connsiteY7" fmla="*/ 4807 h 55204"/>
                <a:gd name="connsiteX8" fmla="*/ 46359 w 45072"/>
                <a:gd name="connsiteY8" fmla="*/ 16838 h 55204"/>
                <a:gd name="connsiteX9" fmla="*/ 46359 w 45072"/>
                <a:gd name="connsiteY9" fmla="*/ 17136 h 55204"/>
                <a:gd name="connsiteX10" fmla="*/ 32497 w 45072"/>
                <a:gd name="connsiteY10" fmla="*/ 17136 h 55204"/>
                <a:gd name="connsiteX11" fmla="*/ 30368 w 45072"/>
                <a:gd name="connsiteY11" fmla="*/ 11940 h 55204"/>
                <a:gd name="connsiteX12" fmla="*/ 24384 w 45072"/>
                <a:gd name="connsiteY12" fmla="*/ 9811 h 55204"/>
                <a:gd name="connsiteX13" fmla="*/ 18912 w 45072"/>
                <a:gd name="connsiteY13" fmla="*/ 11514 h 55204"/>
                <a:gd name="connsiteX14" fmla="*/ 16910 w 45072"/>
                <a:gd name="connsiteY14" fmla="*/ 15773 h 55204"/>
                <a:gd name="connsiteX15" fmla="*/ 19040 w 45072"/>
                <a:gd name="connsiteY15" fmla="*/ 19819 h 55204"/>
                <a:gd name="connsiteX16" fmla="*/ 27557 w 45072"/>
                <a:gd name="connsiteY16" fmla="*/ 22608 h 55204"/>
                <a:gd name="connsiteX17" fmla="*/ 42164 w 45072"/>
                <a:gd name="connsiteY17" fmla="*/ 28400 h 55204"/>
                <a:gd name="connsiteX18" fmla="*/ 46934 w 45072"/>
                <a:gd name="connsiteY18" fmla="*/ 38898 h 55204"/>
                <a:gd name="connsiteX19" fmla="*/ 40780 w 45072"/>
                <a:gd name="connsiteY19" fmla="*/ 50609 h 55204"/>
                <a:gd name="connsiteX20" fmla="*/ 24555 w 45072"/>
                <a:gd name="connsiteY20" fmla="*/ 55166 h 55204"/>
                <a:gd name="connsiteX21" fmla="*/ 7754 w 45072"/>
                <a:gd name="connsiteY21" fmla="*/ 49779 h 55204"/>
                <a:gd name="connsiteX22" fmla="*/ 1877 w 45072"/>
                <a:gd name="connsiteY22" fmla="*/ 37514 h 55204"/>
                <a:gd name="connsiteX23" fmla="*/ 1877 w 45072"/>
                <a:gd name="connsiteY23" fmla="*/ 37216 h 55204"/>
                <a:gd name="connsiteX24" fmla="*/ 15015 w 45072"/>
                <a:gd name="connsiteY24" fmla="*/ 37216 h 55204"/>
                <a:gd name="connsiteX25" fmla="*/ 17805 w 45072"/>
                <a:gd name="connsiteY25" fmla="*/ 43412 h 55204"/>
                <a:gd name="connsiteX26" fmla="*/ 24746 w 45072"/>
                <a:gd name="connsiteY26" fmla="*/ 45328 h 55204"/>
                <a:gd name="connsiteX27" fmla="*/ 30815 w 45072"/>
                <a:gd name="connsiteY27" fmla="*/ 43753 h 55204"/>
                <a:gd name="connsiteX28" fmla="*/ 32944 w 45072"/>
                <a:gd name="connsiteY28" fmla="*/ 39494 h 55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5072" h="55204">
                  <a:moveTo>
                    <a:pt x="32944" y="39558"/>
                  </a:moveTo>
                  <a:cubicBezTo>
                    <a:pt x="32902" y="37910"/>
                    <a:pt x="32050" y="36392"/>
                    <a:pt x="30666" y="35491"/>
                  </a:cubicBezTo>
                  <a:cubicBezTo>
                    <a:pt x="28047" y="33926"/>
                    <a:pt x="25151" y="32891"/>
                    <a:pt x="22148" y="32446"/>
                  </a:cubicBezTo>
                  <a:cubicBezTo>
                    <a:pt x="17038" y="31635"/>
                    <a:pt x="12183" y="29693"/>
                    <a:pt x="7924" y="26760"/>
                  </a:cubicBezTo>
                  <a:cubicBezTo>
                    <a:pt x="4773" y="24314"/>
                    <a:pt x="2984" y="20492"/>
                    <a:pt x="3133" y="16497"/>
                  </a:cubicBezTo>
                  <a:cubicBezTo>
                    <a:pt x="3133" y="11919"/>
                    <a:pt x="5263" y="7601"/>
                    <a:pt x="8904" y="4828"/>
                  </a:cubicBezTo>
                  <a:cubicBezTo>
                    <a:pt x="13333" y="1445"/>
                    <a:pt x="18805" y="-252"/>
                    <a:pt x="24363" y="37"/>
                  </a:cubicBezTo>
                  <a:cubicBezTo>
                    <a:pt x="30155" y="-276"/>
                    <a:pt x="35862" y="1408"/>
                    <a:pt x="40567" y="4807"/>
                  </a:cubicBezTo>
                  <a:cubicBezTo>
                    <a:pt x="44400" y="7590"/>
                    <a:pt x="46572" y="12108"/>
                    <a:pt x="46359" y="16838"/>
                  </a:cubicBezTo>
                  <a:lnTo>
                    <a:pt x="46359" y="17136"/>
                  </a:lnTo>
                  <a:lnTo>
                    <a:pt x="32497" y="17136"/>
                  </a:lnTo>
                  <a:cubicBezTo>
                    <a:pt x="32540" y="15181"/>
                    <a:pt x="31773" y="13297"/>
                    <a:pt x="30368" y="11940"/>
                  </a:cubicBezTo>
                  <a:cubicBezTo>
                    <a:pt x="28749" y="10448"/>
                    <a:pt x="26578" y="9679"/>
                    <a:pt x="24384" y="9811"/>
                  </a:cubicBezTo>
                  <a:cubicBezTo>
                    <a:pt x="22404" y="9689"/>
                    <a:pt x="20466" y="10296"/>
                    <a:pt x="18912" y="11514"/>
                  </a:cubicBezTo>
                  <a:cubicBezTo>
                    <a:pt x="17613" y="12543"/>
                    <a:pt x="16868" y="14119"/>
                    <a:pt x="16910" y="15773"/>
                  </a:cubicBezTo>
                  <a:cubicBezTo>
                    <a:pt x="16910" y="17391"/>
                    <a:pt x="17698" y="18905"/>
                    <a:pt x="19040" y="19819"/>
                  </a:cubicBezTo>
                  <a:cubicBezTo>
                    <a:pt x="21659" y="21299"/>
                    <a:pt x="24555" y="22246"/>
                    <a:pt x="27557" y="22608"/>
                  </a:cubicBezTo>
                  <a:cubicBezTo>
                    <a:pt x="32816" y="23385"/>
                    <a:pt x="37799" y="25368"/>
                    <a:pt x="42164" y="28400"/>
                  </a:cubicBezTo>
                  <a:cubicBezTo>
                    <a:pt x="45337" y="30943"/>
                    <a:pt x="47105" y="34839"/>
                    <a:pt x="46934" y="38898"/>
                  </a:cubicBezTo>
                  <a:cubicBezTo>
                    <a:pt x="46977" y="43587"/>
                    <a:pt x="44656" y="47984"/>
                    <a:pt x="40780" y="50609"/>
                  </a:cubicBezTo>
                  <a:cubicBezTo>
                    <a:pt x="36010" y="53848"/>
                    <a:pt x="30304" y="55447"/>
                    <a:pt x="24555" y="55166"/>
                  </a:cubicBezTo>
                  <a:cubicBezTo>
                    <a:pt x="18486" y="55509"/>
                    <a:pt x="12503" y="53588"/>
                    <a:pt x="7754" y="49779"/>
                  </a:cubicBezTo>
                  <a:cubicBezTo>
                    <a:pt x="3964" y="46857"/>
                    <a:pt x="1771" y="42303"/>
                    <a:pt x="1877" y="37514"/>
                  </a:cubicBezTo>
                  <a:lnTo>
                    <a:pt x="1877" y="37216"/>
                  </a:lnTo>
                  <a:lnTo>
                    <a:pt x="15015" y="37216"/>
                  </a:lnTo>
                  <a:cubicBezTo>
                    <a:pt x="14887" y="39611"/>
                    <a:pt x="15931" y="41917"/>
                    <a:pt x="17805" y="43412"/>
                  </a:cubicBezTo>
                  <a:cubicBezTo>
                    <a:pt x="19849" y="44771"/>
                    <a:pt x="22298" y="45441"/>
                    <a:pt x="24746" y="45328"/>
                  </a:cubicBezTo>
                  <a:cubicBezTo>
                    <a:pt x="26876" y="45465"/>
                    <a:pt x="29005" y="44911"/>
                    <a:pt x="30815" y="43753"/>
                  </a:cubicBezTo>
                  <a:cubicBezTo>
                    <a:pt x="32178" y="42773"/>
                    <a:pt x="32987" y="41178"/>
                    <a:pt x="32944" y="3949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0" name="Dowolny kształt: kształt 99">
              <a:extLst>
                <a:ext uri="{FF2B5EF4-FFF2-40B4-BE49-F238E27FC236}">
                  <a16:creationId xmlns:a16="http://schemas.microsoft.com/office/drawing/2014/main" id="{62E24FE8-EB53-991E-8E38-DC1FB6597088}"/>
                </a:ext>
              </a:extLst>
            </p:cNvPr>
            <p:cNvSpPr/>
            <p:nvPr/>
          </p:nvSpPr>
          <p:spPr>
            <a:xfrm>
              <a:off x="1618595" y="704932"/>
              <a:ext cx="31940" cy="67299"/>
            </a:xfrm>
            <a:custGeom>
              <a:avLst/>
              <a:gdLst>
                <a:gd name="connsiteX0" fmla="*/ 24040 w 31940"/>
                <a:gd name="connsiteY0" fmla="*/ 0 h 67299"/>
                <a:gd name="connsiteX1" fmla="*/ 24040 w 31940"/>
                <a:gd name="connsiteY1" fmla="*/ 13032 h 67299"/>
                <a:gd name="connsiteX2" fmla="*/ 32983 w 31940"/>
                <a:gd name="connsiteY2" fmla="*/ 13032 h 67299"/>
                <a:gd name="connsiteX3" fmla="*/ 32983 w 31940"/>
                <a:gd name="connsiteY3" fmla="*/ 23104 h 67299"/>
                <a:gd name="connsiteX4" fmla="*/ 24040 w 31940"/>
                <a:gd name="connsiteY4" fmla="*/ 23104 h 67299"/>
                <a:gd name="connsiteX5" fmla="*/ 24040 w 31940"/>
                <a:gd name="connsiteY5" fmla="*/ 50210 h 67299"/>
                <a:gd name="connsiteX6" fmla="*/ 25317 w 31940"/>
                <a:gd name="connsiteY6" fmla="*/ 54618 h 67299"/>
                <a:gd name="connsiteX7" fmla="*/ 28746 w 31940"/>
                <a:gd name="connsiteY7" fmla="*/ 55960 h 67299"/>
                <a:gd name="connsiteX8" fmla="*/ 30705 w 31940"/>
                <a:gd name="connsiteY8" fmla="*/ 55832 h 67299"/>
                <a:gd name="connsiteX9" fmla="*/ 32600 w 31940"/>
                <a:gd name="connsiteY9" fmla="*/ 55406 h 67299"/>
                <a:gd name="connsiteX10" fmla="*/ 33813 w 31940"/>
                <a:gd name="connsiteY10" fmla="*/ 65797 h 67299"/>
                <a:gd name="connsiteX11" fmla="*/ 29555 w 31940"/>
                <a:gd name="connsiteY11" fmla="*/ 66904 h 67299"/>
                <a:gd name="connsiteX12" fmla="*/ 25083 w 31940"/>
                <a:gd name="connsiteY12" fmla="*/ 67266 h 67299"/>
                <a:gd name="connsiteX13" fmla="*/ 13649 w 31940"/>
                <a:gd name="connsiteY13" fmla="*/ 63178 h 67299"/>
                <a:gd name="connsiteX14" fmla="*/ 9645 w 31940"/>
                <a:gd name="connsiteY14" fmla="*/ 50253 h 67299"/>
                <a:gd name="connsiteX15" fmla="*/ 9645 w 31940"/>
                <a:gd name="connsiteY15" fmla="*/ 23104 h 67299"/>
                <a:gd name="connsiteX16" fmla="*/ 1873 w 31940"/>
                <a:gd name="connsiteY16" fmla="*/ 23104 h 67299"/>
                <a:gd name="connsiteX17" fmla="*/ 1873 w 31940"/>
                <a:gd name="connsiteY17" fmla="*/ 13032 h 67299"/>
                <a:gd name="connsiteX18" fmla="*/ 9645 w 31940"/>
                <a:gd name="connsiteY18" fmla="*/ 13032 h 67299"/>
                <a:gd name="connsiteX19" fmla="*/ 9645 w 31940"/>
                <a:gd name="connsiteY19" fmla="*/ 0 h 6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940" h="67299">
                  <a:moveTo>
                    <a:pt x="24040" y="0"/>
                  </a:moveTo>
                  <a:lnTo>
                    <a:pt x="24040" y="13032"/>
                  </a:lnTo>
                  <a:lnTo>
                    <a:pt x="32983" y="13032"/>
                  </a:lnTo>
                  <a:lnTo>
                    <a:pt x="32983" y="23104"/>
                  </a:lnTo>
                  <a:lnTo>
                    <a:pt x="24040" y="23104"/>
                  </a:lnTo>
                  <a:lnTo>
                    <a:pt x="24040" y="50210"/>
                  </a:lnTo>
                  <a:cubicBezTo>
                    <a:pt x="23891" y="51788"/>
                    <a:pt x="24338" y="53366"/>
                    <a:pt x="25317" y="54618"/>
                  </a:cubicBezTo>
                  <a:cubicBezTo>
                    <a:pt x="26212" y="55532"/>
                    <a:pt x="27468" y="56019"/>
                    <a:pt x="28746" y="55960"/>
                  </a:cubicBezTo>
                  <a:cubicBezTo>
                    <a:pt x="29406" y="55966"/>
                    <a:pt x="30066" y="55923"/>
                    <a:pt x="30705" y="55832"/>
                  </a:cubicBezTo>
                  <a:cubicBezTo>
                    <a:pt x="31343" y="55730"/>
                    <a:pt x="31982" y="55589"/>
                    <a:pt x="32600" y="55406"/>
                  </a:cubicBezTo>
                  <a:lnTo>
                    <a:pt x="33813" y="65797"/>
                  </a:lnTo>
                  <a:cubicBezTo>
                    <a:pt x="32429" y="66272"/>
                    <a:pt x="31003" y="66643"/>
                    <a:pt x="29555" y="66904"/>
                  </a:cubicBezTo>
                  <a:cubicBezTo>
                    <a:pt x="28085" y="67149"/>
                    <a:pt x="26574" y="67271"/>
                    <a:pt x="25083" y="67266"/>
                  </a:cubicBezTo>
                  <a:cubicBezTo>
                    <a:pt x="20867" y="67543"/>
                    <a:pt x="16736" y="66063"/>
                    <a:pt x="13649" y="63178"/>
                  </a:cubicBezTo>
                  <a:cubicBezTo>
                    <a:pt x="10966" y="60474"/>
                    <a:pt x="9645" y="56151"/>
                    <a:pt x="9645" y="50253"/>
                  </a:cubicBezTo>
                  <a:lnTo>
                    <a:pt x="9645" y="23104"/>
                  </a:lnTo>
                  <a:lnTo>
                    <a:pt x="1873" y="23104"/>
                  </a:lnTo>
                  <a:lnTo>
                    <a:pt x="1873" y="13032"/>
                  </a:lnTo>
                  <a:lnTo>
                    <a:pt x="9645" y="13032"/>
                  </a:lnTo>
                  <a:lnTo>
                    <a:pt x="9645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1" name="Dowolny kształt: kształt 100">
              <a:extLst>
                <a:ext uri="{FF2B5EF4-FFF2-40B4-BE49-F238E27FC236}">
                  <a16:creationId xmlns:a16="http://schemas.microsoft.com/office/drawing/2014/main" id="{7BB464D7-D8BB-9D82-664B-5FE012C1F164}"/>
                </a:ext>
              </a:extLst>
            </p:cNvPr>
            <p:cNvSpPr/>
            <p:nvPr/>
          </p:nvSpPr>
          <p:spPr>
            <a:xfrm>
              <a:off x="1653601" y="717793"/>
              <a:ext cx="50934" cy="74911"/>
            </a:xfrm>
            <a:custGeom>
              <a:avLst/>
              <a:gdLst>
                <a:gd name="connsiteX0" fmla="*/ 26297 w 50934"/>
                <a:gd name="connsiteY0" fmla="*/ 31046 h 74911"/>
                <a:gd name="connsiteX1" fmla="*/ 26893 w 50934"/>
                <a:gd name="connsiteY1" fmla="*/ 34006 h 74911"/>
                <a:gd name="connsiteX2" fmla="*/ 27191 w 50934"/>
                <a:gd name="connsiteY2" fmla="*/ 34006 h 74911"/>
                <a:gd name="connsiteX3" fmla="*/ 37370 w 50934"/>
                <a:gd name="connsiteY3" fmla="*/ 171 h 74911"/>
                <a:gd name="connsiteX4" fmla="*/ 52807 w 50934"/>
                <a:gd name="connsiteY4" fmla="*/ 171 h 74911"/>
                <a:gd name="connsiteX5" fmla="*/ 31216 w 50934"/>
                <a:gd name="connsiteY5" fmla="*/ 61326 h 74911"/>
                <a:gd name="connsiteX6" fmla="*/ 25083 w 50934"/>
                <a:gd name="connsiteY6" fmla="*/ 70950 h 74911"/>
                <a:gd name="connsiteX7" fmla="*/ 13414 w 50934"/>
                <a:gd name="connsiteY7" fmla="*/ 74868 h 74911"/>
                <a:gd name="connsiteX8" fmla="*/ 10050 w 50934"/>
                <a:gd name="connsiteY8" fmla="*/ 74570 h 74911"/>
                <a:gd name="connsiteX9" fmla="*/ 6302 w 50934"/>
                <a:gd name="connsiteY9" fmla="*/ 73718 h 74911"/>
                <a:gd name="connsiteX10" fmla="*/ 7963 w 50934"/>
                <a:gd name="connsiteY10" fmla="*/ 63263 h 74911"/>
                <a:gd name="connsiteX11" fmla="*/ 9347 w 50934"/>
                <a:gd name="connsiteY11" fmla="*/ 63455 h 74911"/>
                <a:gd name="connsiteX12" fmla="*/ 10667 w 50934"/>
                <a:gd name="connsiteY12" fmla="*/ 63455 h 74911"/>
                <a:gd name="connsiteX13" fmla="*/ 16119 w 50934"/>
                <a:gd name="connsiteY13" fmla="*/ 61730 h 74911"/>
                <a:gd name="connsiteX14" fmla="*/ 19079 w 50934"/>
                <a:gd name="connsiteY14" fmla="*/ 57365 h 74911"/>
                <a:gd name="connsiteX15" fmla="*/ 20739 w 50934"/>
                <a:gd name="connsiteY15" fmla="*/ 53234 h 74911"/>
                <a:gd name="connsiteX16" fmla="*/ 1873 w 50934"/>
                <a:gd name="connsiteY16" fmla="*/ 0 h 74911"/>
                <a:gd name="connsiteX17" fmla="*/ 17311 w 50934"/>
                <a:gd name="connsiteY17" fmla="*/ 0 h 7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0934" h="74911">
                  <a:moveTo>
                    <a:pt x="26297" y="31046"/>
                  </a:moveTo>
                  <a:lnTo>
                    <a:pt x="26893" y="34006"/>
                  </a:lnTo>
                  <a:lnTo>
                    <a:pt x="27191" y="34006"/>
                  </a:lnTo>
                  <a:lnTo>
                    <a:pt x="37370" y="171"/>
                  </a:lnTo>
                  <a:lnTo>
                    <a:pt x="52807" y="171"/>
                  </a:lnTo>
                  <a:lnTo>
                    <a:pt x="31216" y="61326"/>
                  </a:lnTo>
                  <a:cubicBezTo>
                    <a:pt x="29853" y="64918"/>
                    <a:pt x="27766" y="68193"/>
                    <a:pt x="25083" y="70950"/>
                  </a:cubicBezTo>
                  <a:cubicBezTo>
                    <a:pt x="21889" y="73774"/>
                    <a:pt x="17673" y="75186"/>
                    <a:pt x="13414" y="74868"/>
                  </a:cubicBezTo>
                  <a:cubicBezTo>
                    <a:pt x="12286" y="74873"/>
                    <a:pt x="11157" y="74772"/>
                    <a:pt x="10050" y="74570"/>
                  </a:cubicBezTo>
                  <a:cubicBezTo>
                    <a:pt x="9028" y="74357"/>
                    <a:pt x="7772" y="74080"/>
                    <a:pt x="6302" y="73718"/>
                  </a:cubicBezTo>
                  <a:lnTo>
                    <a:pt x="7963" y="63263"/>
                  </a:lnTo>
                  <a:lnTo>
                    <a:pt x="9347" y="63455"/>
                  </a:lnTo>
                  <a:cubicBezTo>
                    <a:pt x="9795" y="63485"/>
                    <a:pt x="10220" y="63485"/>
                    <a:pt x="10667" y="63455"/>
                  </a:cubicBezTo>
                  <a:cubicBezTo>
                    <a:pt x="12627" y="63585"/>
                    <a:pt x="14586" y="62969"/>
                    <a:pt x="16119" y="61730"/>
                  </a:cubicBezTo>
                  <a:cubicBezTo>
                    <a:pt x="17418" y="60519"/>
                    <a:pt x="18440" y="59026"/>
                    <a:pt x="19079" y="57365"/>
                  </a:cubicBezTo>
                  <a:lnTo>
                    <a:pt x="20739" y="53234"/>
                  </a:lnTo>
                  <a:lnTo>
                    <a:pt x="1873" y="0"/>
                  </a:lnTo>
                  <a:lnTo>
                    <a:pt x="17311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2" name="Dowolny kształt: kształt 101">
              <a:extLst>
                <a:ext uri="{FF2B5EF4-FFF2-40B4-BE49-F238E27FC236}">
                  <a16:creationId xmlns:a16="http://schemas.microsoft.com/office/drawing/2014/main" id="{F1D3017E-20FC-E12C-D697-CDE412D49AEC}"/>
                </a:ext>
              </a:extLst>
            </p:cNvPr>
            <p:cNvSpPr/>
            <p:nvPr/>
          </p:nvSpPr>
          <p:spPr>
            <a:xfrm>
              <a:off x="1707107" y="717044"/>
              <a:ext cx="46464" cy="55250"/>
            </a:xfrm>
            <a:custGeom>
              <a:avLst/>
              <a:gdLst>
                <a:gd name="connsiteX0" fmla="*/ 26642 w 46464"/>
                <a:gd name="connsiteY0" fmla="*/ 44081 h 55250"/>
                <a:gd name="connsiteX1" fmla="*/ 32775 w 46464"/>
                <a:gd name="connsiteY1" fmla="*/ 41952 h 55250"/>
                <a:gd name="connsiteX2" fmla="*/ 35096 w 46464"/>
                <a:gd name="connsiteY2" fmla="*/ 36011 h 55250"/>
                <a:gd name="connsiteX3" fmla="*/ 48128 w 46464"/>
                <a:gd name="connsiteY3" fmla="*/ 36011 h 55250"/>
                <a:gd name="connsiteX4" fmla="*/ 48277 w 46464"/>
                <a:gd name="connsiteY4" fmla="*/ 36309 h 55250"/>
                <a:gd name="connsiteX5" fmla="*/ 42208 w 46464"/>
                <a:gd name="connsiteY5" fmla="*/ 49809 h 55250"/>
                <a:gd name="connsiteX6" fmla="*/ 26642 w 46464"/>
                <a:gd name="connsiteY6" fmla="*/ 55239 h 55250"/>
                <a:gd name="connsiteX7" fmla="*/ 8287 w 46464"/>
                <a:gd name="connsiteY7" fmla="*/ 47723 h 55250"/>
                <a:gd name="connsiteX8" fmla="*/ 1899 w 46464"/>
                <a:gd name="connsiteY8" fmla="*/ 28388 h 55250"/>
                <a:gd name="connsiteX9" fmla="*/ 1899 w 46464"/>
                <a:gd name="connsiteY9" fmla="*/ 26919 h 55250"/>
                <a:gd name="connsiteX10" fmla="*/ 8287 w 46464"/>
                <a:gd name="connsiteY10" fmla="*/ 7584 h 55250"/>
                <a:gd name="connsiteX11" fmla="*/ 26600 w 46464"/>
                <a:gd name="connsiteY11" fmla="*/ 25 h 55250"/>
                <a:gd name="connsiteX12" fmla="*/ 42463 w 46464"/>
                <a:gd name="connsiteY12" fmla="*/ 5625 h 55250"/>
                <a:gd name="connsiteX13" fmla="*/ 48298 w 46464"/>
                <a:gd name="connsiteY13" fmla="*/ 20382 h 55250"/>
                <a:gd name="connsiteX14" fmla="*/ 48298 w 46464"/>
                <a:gd name="connsiteY14" fmla="*/ 20680 h 55250"/>
                <a:gd name="connsiteX15" fmla="*/ 35224 w 46464"/>
                <a:gd name="connsiteY15" fmla="*/ 20680 h 55250"/>
                <a:gd name="connsiteX16" fmla="*/ 32967 w 46464"/>
                <a:gd name="connsiteY16" fmla="*/ 13802 h 55250"/>
                <a:gd name="connsiteX17" fmla="*/ 26706 w 46464"/>
                <a:gd name="connsiteY17" fmla="*/ 11076 h 55250"/>
                <a:gd name="connsiteX18" fmla="*/ 18678 w 46464"/>
                <a:gd name="connsiteY18" fmla="*/ 15505 h 55250"/>
                <a:gd name="connsiteX19" fmla="*/ 16336 w 46464"/>
                <a:gd name="connsiteY19" fmla="*/ 26898 h 55250"/>
                <a:gd name="connsiteX20" fmla="*/ 16336 w 46464"/>
                <a:gd name="connsiteY20" fmla="*/ 28367 h 55250"/>
                <a:gd name="connsiteX21" fmla="*/ 18678 w 46464"/>
                <a:gd name="connsiteY21" fmla="*/ 39823 h 55250"/>
                <a:gd name="connsiteX22" fmla="*/ 26770 w 46464"/>
                <a:gd name="connsiteY22" fmla="*/ 44081 h 5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6464" h="55250">
                  <a:moveTo>
                    <a:pt x="26642" y="44081"/>
                  </a:moveTo>
                  <a:cubicBezTo>
                    <a:pt x="28878" y="44209"/>
                    <a:pt x="31093" y="43443"/>
                    <a:pt x="32775" y="41952"/>
                  </a:cubicBezTo>
                  <a:cubicBezTo>
                    <a:pt x="34350" y="40391"/>
                    <a:pt x="35202" y="38230"/>
                    <a:pt x="35096" y="36011"/>
                  </a:cubicBezTo>
                  <a:lnTo>
                    <a:pt x="48128" y="36011"/>
                  </a:lnTo>
                  <a:lnTo>
                    <a:pt x="48277" y="36309"/>
                  </a:lnTo>
                  <a:cubicBezTo>
                    <a:pt x="48489" y="41511"/>
                    <a:pt x="46232" y="46509"/>
                    <a:pt x="42208" y="49809"/>
                  </a:cubicBezTo>
                  <a:cubicBezTo>
                    <a:pt x="37864" y="53485"/>
                    <a:pt x="32328" y="55418"/>
                    <a:pt x="26642" y="55239"/>
                  </a:cubicBezTo>
                  <a:cubicBezTo>
                    <a:pt x="18700" y="55239"/>
                    <a:pt x="12567" y="52733"/>
                    <a:pt x="8287" y="47723"/>
                  </a:cubicBezTo>
                  <a:cubicBezTo>
                    <a:pt x="3880" y="42271"/>
                    <a:pt x="1601" y="35396"/>
                    <a:pt x="1899" y="28388"/>
                  </a:cubicBezTo>
                  <a:lnTo>
                    <a:pt x="1899" y="26919"/>
                  </a:lnTo>
                  <a:cubicBezTo>
                    <a:pt x="1601" y="19911"/>
                    <a:pt x="3880" y="13038"/>
                    <a:pt x="8287" y="7584"/>
                  </a:cubicBezTo>
                  <a:cubicBezTo>
                    <a:pt x="12546" y="2531"/>
                    <a:pt x="18657" y="10"/>
                    <a:pt x="26600" y="25"/>
                  </a:cubicBezTo>
                  <a:cubicBezTo>
                    <a:pt x="32413" y="-250"/>
                    <a:pt x="38098" y="1761"/>
                    <a:pt x="42463" y="5625"/>
                  </a:cubicBezTo>
                  <a:cubicBezTo>
                    <a:pt x="46509" y="9428"/>
                    <a:pt x="48660" y="14839"/>
                    <a:pt x="48298" y="20382"/>
                  </a:cubicBezTo>
                  <a:lnTo>
                    <a:pt x="48298" y="20680"/>
                  </a:lnTo>
                  <a:lnTo>
                    <a:pt x="35224" y="20680"/>
                  </a:lnTo>
                  <a:cubicBezTo>
                    <a:pt x="35309" y="18193"/>
                    <a:pt x="34500" y="15755"/>
                    <a:pt x="32967" y="13802"/>
                  </a:cubicBezTo>
                  <a:cubicBezTo>
                    <a:pt x="31412" y="11971"/>
                    <a:pt x="29112" y="10964"/>
                    <a:pt x="26706" y="11076"/>
                  </a:cubicBezTo>
                  <a:cubicBezTo>
                    <a:pt x="23385" y="10819"/>
                    <a:pt x="20233" y="12561"/>
                    <a:pt x="18678" y="15505"/>
                  </a:cubicBezTo>
                  <a:cubicBezTo>
                    <a:pt x="16996" y="19057"/>
                    <a:pt x="16187" y="22967"/>
                    <a:pt x="16336" y="26898"/>
                  </a:cubicBezTo>
                  <a:lnTo>
                    <a:pt x="16336" y="28367"/>
                  </a:lnTo>
                  <a:cubicBezTo>
                    <a:pt x="16166" y="32319"/>
                    <a:pt x="16975" y="36252"/>
                    <a:pt x="18678" y="39823"/>
                  </a:cubicBezTo>
                  <a:cubicBezTo>
                    <a:pt x="20318" y="42693"/>
                    <a:pt x="23470" y="44352"/>
                    <a:pt x="26770" y="4408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3" name="Dowolny kształt: kształt 102">
              <a:extLst>
                <a:ext uri="{FF2B5EF4-FFF2-40B4-BE49-F238E27FC236}">
                  <a16:creationId xmlns:a16="http://schemas.microsoft.com/office/drawing/2014/main" id="{DFFBB1B0-124D-C0F4-FF47-389E7FDDC625}"/>
                </a:ext>
              </a:extLst>
            </p:cNvPr>
            <p:cNvSpPr/>
            <p:nvPr/>
          </p:nvSpPr>
          <p:spPr>
            <a:xfrm>
              <a:off x="1751339" y="694541"/>
              <a:ext cx="25869" cy="98151"/>
            </a:xfrm>
            <a:custGeom>
              <a:avLst/>
              <a:gdLst>
                <a:gd name="connsiteX0" fmla="*/ 27702 w 25869"/>
                <a:gd name="connsiteY0" fmla="*/ 23423 h 98151"/>
                <a:gd name="connsiteX1" fmla="*/ 27702 w 25869"/>
                <a:gd name="connsiteY1" fmla="*/ 78595 h 98151"/>
                <a:gd name="connsiteX2" fmla="*/ 22720 w 25869"/>
                <a:gd name="connsiteY2" fmla="*/ 93032 h 98151"/>
                <a:gd name="connsiteX3" fmla="*/ 8900 w 25869"/>
                <a:gd name="connsiteY3" fmla="*/ 98121 h 98151"/>
                <a:gd name="connsiteX4" fmla="*/ 5323 w 25869"/>
                <a:gd name="connsiteY4" fmla="*/ 97908 h 98151"/>
                <a:gd name="connsiteX5" fmla="*/ 1873 w 25869"/>
                <a:gd name="connsiteY5" fmla="*/ 97269 h 98151"/>
                <a:gd name="connsiteX6" fmla="*/ 2576 w 25869"/>
                <a:gd name="connsiteY6" fmla="*/ 86303 h 98151"/>
                <a:gd name="connsiteX7" fmla="*/ 4833 w 25869"/>
                <a:gd name="connsiteY7" fmla="*/ 86750 h 98151"/>
                <a:gd name="connsiteX8" fmla="*/ 7239 w 25869"/>
                <a:gd name="connsiteY8" fmla="*/ 86899 h 98151"/>
                <a:gd name="connsiteX9" fmla="*/ 11711 w 25869"/>
                <a:gd name="connsiteY9" fmla="*/ 84770 h 98151"/>
                <a:gd name="connsiteX10" fmla="*/ 13286 w 25869"/>
                <a:gd name="connsiteY10" fmla="*/ 78509 h 98151"/>
                <a:gd name="connsiteX11" fmla="*/ 13286 w 25869"/>
                <a:gd name="connsiteY11" fmla="*/ 23423 h 98151"/>
                <a:gd name="connsiteX12" fmla="*/ 27404 w 25869"/>
                <a:gd name="connsiteY12" fmla="*/ 10647 h 98151"/>
                <a:gd name="connsiteX13" fmla="*/ 12988 w 25869"/>
                <a:gd name="connsiteY13" fmla="*/ 10647 h 98151"/>
                <a:gd name="connsiteX14" fmla="*/ 12988 w 25869"/>
                <a:gd name="connsiteY14" fmla="*/ 0 h 98151"/>
                <a:gd name="connsiteX15" fmla="*/ 27404 w 25869"/>
                <a:gd name="connsiteY15" fmla="*/ 0 h 9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869" h="98151">
                  <a:moveTo>
                    <a:pt x="27702" y="23423"/>
                  </a:moveTo>
                  <a:lnTo>
                    <a:pt x="27702" y="78595"/>
                  </a:lnTo>
                  <a:cubicBezTo>
                    <a:pt x="28043" y="83880"/>
                    <a:pt x="26233" y="89077"/>
                    <a:pt x="22720" y="93032"/>
                  </a:cubicBezTo>
                  <a:cubicBezTo>
                    <a:pt x="19015" y="96573"/>
                    <a:pt x="14011" y="98417"/>
                    <a:pt x="8900" y="98121"/>
                  </a:cubicBezTo>
                  <a:cubicBezTo>
                    <a:pt x="7708" y="98121"/>
                    <a:pt x="6515" y="98050"/>
                    <a:pt x="5323" y="97908"/>
                  </a:cubicBezTo>
                  <a:cubicBezTo>
                    <a:pt x="4152" y="97765"/>
                    <a:pt x="3002" y="97552"/>
                    <a:pt x="1873" y="97269"/>
                  </a:cubicBezTo>
                  <a:lnTo>
                    <a:pt x="2576" y="86303"/>
                  </a:lnTo>
                  <a:cubicBezTo>
                    <a:pt x="3321" y="86505"/>
                    <a:pt x="4066" y="86654"/>
                    <a:pt x="4833" y="86750"/>
                  </a:cubicBezTo>
                  <a:cubicBezTo>
                    <a:pt x="5621" y="86857"/>
                    <a:pt x="6430" y="86905"/>
                    <a:pt x="7239" y="86899"/>
                  </a:cubicBezTo>
                  <a:cubicBezTo>
                    <a:pt x="8985" y="86971"/>
                    <a:pt x="10667" y="86175"/>
                    <a:pt x="11711" y="84770"/>
                  </a:cubicBezTo>
                  <a:cubicBezTo>
                    <a:pt x="12903" y="82907"/>
                    <a:pt x="13457" y="80711"/>
                    <a:pt x="13286" y="78509"/>
                  </a:cubicBezTo>
                  <a:lnTo>
                    <a:pt x="13286" y="23423"/>
                  </a:lnTo>
                  <a:close/>
                  <a:moveTo>
                    <a:pt x="27404" y="10647"/>
                  </a:moveTo>
                  <a:lnTo>
                    <a:pt x="12988" y="10647"/>
                  </a:lnTo>
                  <a:lnTo>
                    <a:pt x="12988" y="0"/>
                  </a:lnTo>
                  <a:lnTo>
                    <a:pt x="27404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4" name="Dowolny kształt: kształt 103">
              <a:extLst>
                <a:ext uri="{FF2B5EF4-FFF2-40B4-BE49-F238E27FC236}">
                  <a16:creationId xmlns:a16="http://schemas.microsoft.com/office/drawing/2014/main" id="{A81775B7-2E26-42B4-8514-E25229DB5272}"/>
                </a:ext>
              </a:extLst>
            </p:cNvPr>
            <p:cNvSpPr/>
            <p:nvPr/>
          </p:nvSpPr>
          <p:spPr>
            <a:xfrm>
              <a:off x="1789177" y="694456"/>
              <a:ext cx="14351" cy="76784"/>
            </a:xfrm>
            <a:custGeom>
              <a:avLst/>
              <a:gdLst>
                <a:gd name="connsiteX0" fmla="*/ 16161 w 14351"/>
                <a:gd name="connsiteY0" fmla="*/ 10775 h 76784"/>
                <a:gd name="connsiteX1" fmla="*/ 1873 w 14351"/>
                <a:gd name="connsiteY1" fmla="*/ 10775 h 76784"/>
                <a:gd name="connsiteX2" fmla="*/ 1873 w 14351"/>
                <a:gd name="connsiteY2" fmla="*/ 0 h 76784"/>
                <a:gd name="connsiteX3" fmla="*/ 16225 w 14351"/>
                <a:gd name="connsiteY3" fmla="*/ 0 h 76784"/>
                <a:gd name="connsiteX4" fmla="*/ 16161 w 14351"/>
                <a:gd name="connsiteY4" fmla="*/ 76785 h 76784"/>
                <a:gd name="connsiteX5" fmla="*/ 1873 w 14351"/>
                <a:gd name="connsiteY5" fmla="*/ 76785 h 76784"/>
                <a:gd name="connsiteX6" fmla="*/ 1873 w 14351"/>
                <a:gd name="connsiteY6" fmla="*/ 23551 h 76784"/>
                <a:gd name="connsiteX7" fmla="*/ 16225 w 14351"/>
                <a:gd name="connsiteY7" fmla="*/ 23551 h 7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351" h="76784">
                  <a:moveTo>
                    <a:pt x="16161" y="10775"/>
                  </a:moveTo>
                  <a:lnTo>
                    <a:pt x="1873" y="10775"/>
                  </a:lnTo>
                  <a:lnTo>
                    <a:pt x="1873" y="0"/>
                  </a:lnTo>
                  <a:lnTo>
                    <a:pt x="16225" y="0"/>
                  </a:lnTo>
                  <a:close/>
                  <a:moveTo>
                    <a:pt x="16161" y="76785"/>
                  </a:moveTo>
                  <a:lnTo>
                    <a:pt x="1873" y="76785"/>
                  </a:lnTo>
                  <a:lnTo>
                    <a:pt x="1873" y="23551"/>
                  </a:lnTo>
                  <a:lnTo>
                    <a:pt x="16225" y="2355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5" name="Dowolny kształt: kształt 104">
              <a:extLst>
                <a:ext uri="{FF2B5EF4-FFF2-40B4-BE49-F238E27FC236}">
                  <a16:creationId xmlns:a16="http://schemas.microsoft.com/office/drawing/2014/main" id="{BC70F584-2DBE-3F8E-2D99-8B5081D0DD17}"/>
                </a:ext>
              </a:extLst>
            </p:cNvPr>
            <p:cNvSpPr/>
            <p:nvPr/>
          </p:nvSpPr>
          <p:spPr>
            <a:xfrm>
              <a:off x="504922" y="459652"/>
              <a:ext cx="233483" cy="333499"/>
            </a:xfrm>
            <a:custGeom>
              <a:avLst/>
              <a:gdLst>
                <a:gd name="connsiteX0" fmla="*/ 6387 w 233483"/>
                <a:gd name="connsiteY0" fmla="*/ 73463 h 333499"/>
                <a:gd name="connsiteX1" fmla="*/ 235357 w 233483"/>
                <a:gd name="connsiteY1" fmla="*/ 0 h 333499"/>
                <a:gd name="connsiteX2" fmla="*/ 235357 w 233483"/>
                <a:gd name="connsiteY2" fmla="*/ 256204 h 333499"/>
                <a:gd name="connsiteX3" fmla="*/ 233100 w 233483"/>
                <a:gd name="connsiteY3" fmla="*/ 259313 h 333499"/>
                <a:gd name="connsiteX4" fmla="*/ 1873 w 233483"/>
                <a:gd name="connsiteY4" fmla="*/ 333499 h 333499"/>
                <a:gd name="connsiteX5" fmla="*/ 1873 w 233483"/>
                <a:gd name="connsiteY5" fmla="*/ 79702 h 333499"/>
                <a:gd name="connsiteX6" fmla="*/ 6387 w 233483"/>
                <a:gd name="connsiteY6" fmla="*/ 73463 h 33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483" h="333499">
                  <a:moveTo>
                    <a:pt x="6387" y="73463"/>
                  </a:moveTo>
                  <a:lnTo>
                    <a:pt x="235357" y="0"/>
                  </a:lnTo>
                  <a:lnTo>
                    <a:pt x="235357" y="256204"/>
                  </a:lnTo>
                  <a:cubicBezTo>
                    <a:pt x="235357" y="257620"/>
                    <a:pt x="234441" y="258878"/>
                    <a:pt x="233100" y="259313"/>
                  </a:cubicBezTo>
                  <a:lnTo>
                    <a:pt x="1873" y="333499"/>
                  </a:lnTo>
                  <a:lnTo>
                    <a:pt x="1873" y="79702"/>
                  </a:lnTo>
                  <a:cubicBezTo>
                    <a:pt x="1873" y="76863"/>
                    <a:pt x="3683" y="74342"/>
                    <a:pt x="6387" y="734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6" name="Dowolny kształt: kształt 105">
              <a:extLst>
                <a:ext uri="{FF2B5EF4-FFF2-40B4-BE49-F238E27FC236}">
                  <a16:creationId xmlns:a16="http://schemas.microsoft.com/office/drawing/2014/main" id="{0EAC66ED-7B9D-8818-C187-97AC044699EE}"/>
                </a:ext>
              </a:extLst>
            </p:cNvPr>
            <p:cNvSpPr/>
            <p:nvPr/>
          </p:nvSpPr>
          <p:spPr>
            <a:xfrm>
              <a:off x="760039" y="535031"/>
              <a:ext cx="140302" cy="49522"/>
            </a:xfrm>
            <a:custGeom>
              <a:avLst/>
              <a:gdLst>
                <a:gd name="connsiteX0" fmla="*/ 138663 w 140302"/>
                <a:gd name="connsiteY0" fmla="*/ 192 h 49522"/>
                <a:gd name="connsiteX1" fmla="*/ 5408 w 140302"/>
                <a:gd name="connsiteY1" fmla="*/ 0 h 49522"/>
                <a:gd name="connsiteX2" fmla="*/ 1873 w 140302"/>
                <a:gd name="connsiteY2" fmla="*/ 3535 h 49522"/>
                <a:gd name="connsiteX3" fmla="*/ 1873 w 140302"/>
                <a:gd name="connsiteY3" fmla="*/ 45994 h 49522"/>
                <a:gd name="connsiteX4" fmla="*/ 5408 w 140302"/>
                <a:gd name="connsiteY4" fmla="*/ 49523 h 49522"/>
                <a:gd name="connsiteX5" fmla="*/ 6473 w 140302"/>
                <a:gd name="connsiteY5" fmla="*/ 49359 h 49522"/>
                <a:gd name="connsiteX6" fmla="*/ 139728 w 140302"/>
                <a:gd name="connsiteY6" fmla="*/ 7091 h 49522"/>
                <a:gd name="connsiteX7" fmla="*/ 142006 w 140302"/>
                <a:gd name="connsiteY7" fmla="*/ 2643 h 49522"/>
                <a:gd name="connsiteX8" fmla="*/ 138663 w 140302"/>
                <a:gd name="connsiteY8" fmla="*/ 192 h 4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302" h="49522">
                  <a:moveTo>
                    <a:pt x="138663" y="192"/>
                  </a:moveTo>
                  <a:lnTo>
                    <a:pt x="5408" y="0"/>
                  </a:lnTo>
                  <a:cubicBezTo>
                    <a:pt x="3449" y="0"/>
                    <a:pt x="1873" y="1582"/>
                    <a:pt x="1873" y="3535"/>
                  </a:cubicBezTo>
                  <a:lnTo>
                    <a:pt x="1873" y="45994"/>
                  </a:lnTo>
                  <a:cubicBezTo>
                    <a:pt x="1873" y="47947"/>
                    <a:pt x="3470" y="49527"/>
                    <a:pt x="5408" y="49523"/>
                  </a:cubicBezTo>
                  <a:cubicBezTo>
                    <a:pt x="5770" y="49523"/>
                    <a:pt x="6132" y="49467"/>
                    <a:pt x="6473" y="49359"/>
                  </a:cubicBezTo>
                  <a:lnTo>
                    <a:pt x="139728" y="7091"/>
                  </a:lnTo>
                  <a:cubicBezTo>
                    <a:pt x="141580" y="6493"/>
                    <a:pt x="142602" y="4502"/>
                    <a:pt x="142006" y="2643"/>
                  </a:cubicBezTo>
                  <a:cubicBezTo>
                    <a:pt x="141538" y="1188"/>
                    <a:pt x="140196" y="200"/>
                    <a:pt x="138663" y="19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7" name="Dowolny kształt: kształt 106">
              <a:extLst>
                <a:ext uri="{FF2B5EF4-FFF2-40B4-BE49-F238E27FC236}">
                  <a16:creationId xmlns:a16="http://schemas.microsoft.com/office/drawing/2014/main" id="{0768603A-1242-E47B-299C-8284B4AB8DF3}"/>
                </a:ext>
              </a:extLst>
            </p:cNvPr>
            <p:cNvSpPr/>
            <p:nvPr/>
          </p:nvSpPr>
          <p:spPr>
            <a:xfrm>
              <a:off x="525856" y="764496"/>
              <a:ext cx="140364" cy="49501"/>
            </a:xfrm>
            <a:custGeom>
              <a:avLst/>
              <a:gdLst>
                <a:gd name="connsiteX0" fmla="*/ 5448 w 140364"/>
                <a:gd name="connsiteY0" fmla="*/ 49310 h 49501"/>
                <a:gd name="connsiteX1" fmla="*/ 138703 w 140364"/>
                <a:gd name="connsiteY1" fmla="*/ 49501 h 49501"/>
                <a:gd name="connsiteX2" fmla="*/ 142238 w 140364"/>
                <a:gd name="connsiteY2" fmla="*/ 46009 h 49501"/>
                <a:gd name="connsiteX3" fmla="*/ 142238 w 140364"/>
                <a:gd name="connsiteY3" fmla="*/ 45988 h 49501"/>
                <a:gd name="connsiteX4" fmla="*/ 142238 w 140364"/>
                <a:gd name="connsiteY4" fmla="*/ 3529 h 49501"/>
                <a:gd name="connsiteX5" fmla="*/ 138703 w 140364"/>
                <a:gd name="connsiteY5" fmla="*/ 0 h 49501"/>
                <a:gd name="connsiteX6" fmla="*/ 137638 w 140364"/>
                <a:gd name="connsiteY6" fmla="*/ 164 h 49501"/>
                <a:gd name="connsiteX7" fmla="*/ 4383 w 140364"/>
                <a:gd name="connsiteY7" fmla="*/ 42432 h 49501"/>
                <a:gd name="connsiteX8" fmla="*/ 2020 w 140364"/>
                <a:gd name="connsiteY8" fmla="*/ 46808 h 49501"/>
                <a:gd name="connsiteX9" fmla="*/ 5448 w 140364"/>
                <a:gd name="connsiteY9" fmla="*/ 49310 h 4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364" h="49501">
                  <a:moveTo>
                    <a:pt x="5448" y="49310"/>
                  </a:moveTo>
                  <a:lnTo>
                    <a:pt x="138703" y="49501"/>
                  </a:lnTo>
                  <a:cubicBezTo>
                    <a:pt x="140641" y="49514"/>
                    <a:pt x="142216" y="47949"/>
                    <a:pt x="142238" y="46009"/>
                  </a:cubicBezTo>
                  <a:cubicBezTo>
                    <a:pt x="142238" y="46003"/>
                    <a:pt x="142238" y="45994"/>
                    <a:pt x="142238" y="45988"/>
                  </a:cubicBezTo>
                  <a:lnTo>
                    <a:pt x="142238" y="3529"/>
                  </a:lnTo>
                  <a:cubicBezTo>
                    <a:pt x="142238" y="1576"/>
                    <a:pt x="140641" y="-4"/>
                    <a:pt x="138703" y="0"/>
                  </a:cubicBezTo>
                  <a:cubicBezTo>
                    <a:pt x="138341" y="0"/>
                    <a:pt x="137979" y="56"/>
                    <a:pt x="137638" y="164"/>
                  </a:cubicBezTo>
                  <a:lnTo>
                    <a:pt x="4383" y="42432"/>
                  </a:lnTo>
                  <a:cubicBezTo>
                    <a:pt x="2531" y="42990"/>
                    <a:pt x="1466" y="44949"/>
                    <a:pt x="2020" y="46808"/>
                  </a:cubicBezTo>
                  <a:cubicBezTo>
                    <a:pt x="2488" y="48313"/>
                    <a:pt x="3872" y="49333"/>
                    <a:pt x="5448" y="49310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8" name="Dowolny kształt: kształt 107">
              <a:extLst>
                <a:ext uri="{FF2B5EF4-FFF2-40B4-BE49-F238E27FC236}">
                  <a16:creationId xmlns:a16="http://schemas.microsoft.com/office/drawing/2014/main" id="{488FB076-A89A-0482-BF6C-3618619CCB73}"/>
                </a:ext>
              </a:extLst>
            </p:cNvPr>
            <p:cNvSpPr/>
            <p:nvPr/>
          </p:nvSpPr>
          <p:spPr>
            <a:xfrm>
              <a:off x="687407" y="558496"/>
              <a:ext cx="233909" cy="330155"/>
            </a:xfrm>
            <a:custGeom>
              <a:avLst/>
              <a:gdLst>
                <a:gd name="connsiteX0" fmla="*/ 235783 w 233909"/>
                <a:gd name="connsiteY0" fmla="*/ 251264 h 330155"/>
                <a:gd name="connsiteX1" fmla="*/ 235783 w 233909"/>
                <a:gd name="connsiteY1" fmla="*/ 0 h 330155"/>
                <a:gd name="connsiteX2" fmla="*/ 76997 w 233909"/>
                <a:gd name="connsiteY2" fmla="*/ 50359 h 330155"/>
                <a:gd name="connsiteX3" fmla="*/ 74505 w 233909"/>
                <a:gd name="connsiteY3" fmla="*/ 53745 h 330155"/>
                <a:gd name="connsiteX4" fmla="*/ 74505 w 233909"/>
                <a:gd name="connsiteY4" fmla="*/ 172094 h 330155"/>
                <a:gd name="connsiteX5" fmla="*/ 72057 w 233909"/>
                <a:gd name="connsiteY5" fmla="*/ 175459 h 330155"/>
                <a:gd name="connsiteX6" fmla="*/ 4322 w 233909"/>
                <a:gd name="connsiteY6" fmla="*/ 196901 h 330155"/>
                <a:gd name="connsiteX7" fmla="*/ 1873 w 233909"/>
                <a:gd name="connsiteY7" fmla="*/ 200266 h 330155"/>
                <a:gd name="connsiteX8" fmla="*/ 1873 w 233909"/>
                <a:gd name="connsiteY8" fmla="*/ 330156 h 330155"/>
                <a:gd name="connsiteX9" fmla="*/ 231269 w 233909"/>
                <a:gd name="connsiteY9" fmla="*/ 257418 h 330155"/>
                <a:gd name="connsiteX10" fmla="*/ 235783 w 233909"/>
                <a:gd name="connsiteY10" fmla="*/ 251264 h 33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909" h="330155">
                  <a:moveTo>
                    <a:pt x="235783" y="251264"/>
                  </a:moveTo>
                  <a:lnTo>
                    <a:pt x="235783" y="0"/>
                  </a:lnTo>
                  <a:lnTo>
                    <a:pt x="76997" y="50359"/>
                  </a:lnTo>
                  <a:cubicBezTo>
                    <a:pt x="75506" y="50824"/>
                    <a:pt x="74505" y="52195"/>
                    <a:pt x="74505" y="53745"/>
                  </a:cubicBezTo>
                  <a:lnTo>
                    <a:pt x="74505" y="172094"/>
                  </a:lnTo>
                  <a:cubicBezTo>
                    <a:pt x="74505" y="173630"/>
                    <a:pt x="73526" y="174992"/>
                    <a:pt x="72057" y="175459"/>
                  </a:cubicBezTo>
                  <a:lnTo>
                    <a:pt x="4322" y="196901"/>
                  </a:lnTo>
                  <a:cubicBezTo>
                    <a:pt x="2853" y="197368"/>
                    <a:pt x="1873" y="198731"/>
                    <a:pt x="1873" y="200266"/>
                  </a:cubicBezTo>
                  <a:lnTo>
                    <a:pt x="1873" y="330156"/>
                  </a:lnTo>
                  <a:lnTo>
                    <a:pt x="231269" y="257418"/>
                  </a:lnTo>
                  <a:cubicBezTo>
                    <a:pt x="233973" y="256589"/>
                    <a:pt x="235804" y="254087"/>
                    <a:pt x="235783" y="25126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05174144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ajd tytułowy_ilustrac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rostokąt 65">
            <a:extLst>
              <a:ext uri="{FF2B5EF4-FFF2-40B4-BE49-F238E27FC236}">
                <a16:creationId xmlns:a16="http://schemas.microsoft.com/office/drawing/2014/main" id="{12FEABD1-1434-527D-06A5-0AE35A70AAD4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FB5B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>
                <a:latin typeface="Arial" panose="020B0604020202020204" pitchFamily="34" charset="0"/>
              </a:rPr>
              <a:t>             </a:t>
            </a:r>
          </a:p>
        </p:txBody>
      </p:sp>
      <p:pic>
        <p:nvPicPr>
          <p:cNvPr id="67" name="Grafika 66">
            <a:extLst>
              <a:ext uri="{FF2B5EF4-FFF2-40B4-BE49-F238E27FC236}">
                <a16:creationId xmlns:a16="http://schemas.microsoft.com/office/drawing/2014/main" id="{1D107E21-C0E9-1130-6F49-EDDC814793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58330" y="-234669"/>
            <a:ext cx="4488908" cy="5612838"/>
          </a:xfrm>
          <a:prstGeom prst="rect">
            <a:avLst/>
          </a:prstGeom>
        </p:spPr>
      </p:pic>
      <p:grpSp>
        <p:nvGrpSpPr>
          <p:cNvPr id="68" name="Grupa 67">
            <a:extLst>
              <a:ext uri="{FF2B5EF4-FFF2-40B4-BE49-F238E27FC236}">
                <a16:creationId xmlns:a16="http://schemas.microsoft.com/office/drawing/2014/main" id="{9515AB66-DC25-E4CB-75FB-675F5EAA4190}"/>
              </a:ext>
            </a:extLst>
          </p:cNvPr>
          <p:cNvGrpSpPr/>
          <p:nvPr userDrawn="1"/>
        </p:nvGrpSpPr>
        <p:grpSpPr>
          <a:xfrm>
            <a:off x="504922" y="459652"/>
            <a:ext cx="2812449" cy="428999"/>
            <a:chOff x="504922" y="459652"/>
            <a:chExt cx="2812449" cy="428999"/>
          </a:xfrm>
        </p:grpSpPr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ED63E93F-1A53-6F9B-E403-BCBA58DB525B}"/>
                </a:ext>
              </a:extLst>
            </p:cNvPr>
            <p:cNvSpPr/>
            <p:nvPr/>
          </p:nvSpPr>
          <p:spPr>
            <a:xfrm>
              <a:off x="2182490" y="466317"/>
              <a:ext cx="336395" cy="303475"/>
            </a:xfrm>
            <a:custGeom>
              <a:avLst/>
              <a:gdLst>
                <a:gd name="connsiteX0" fmla="*/ 156614 w 336395"/>
                <a:gd name="connsiteY0" fmla="*/ 0 h 303475"/>
                <a:gd name="connsiteX1" fmla="*/ 0 w 336395"/>
                <a:gd name="connsiteY1" fmla="*/ 156593 h 303475"/>
                <a:gd name="connsiteX2" fmla="*/ 0 w 336395"/>
                <a:gd name="connsiteY2" fmla="*/ 179802 h 303475"/>
                <a:gd name="connsiteX3" fmla="*/ 123673 w 336395"/>
                <a:gd name="connsiteY3" fmla="*/ 303475 h 303475"/>
                <a:gd name="connsiteX4" fmla="*/ 145967 w 336395"/>
                <a:gd name="connsiteY4" fmla="*/ 294234 h 303475"/>
                <a:gd name="connsiteX5" fmla="*/ 145967 w 336395"/>
                <a:gd name="connsiteY5" fmla="*/ 126249 h 303475"/>
                <a:gd name="connsiteX6" fmla="*/ 123673 w 336395"/>
                <a:gd name="connsiteY6" fmla="*/ 117029 h 303475"/>
                <a:gd name="connsiteX7" fmla="*/ 57280 w 336395"/>
                <a:gd name="connsiteY7" fmla="*/ 183422 h 303475"/>
                <a:gd name="connsiteX8" fmla="*/ 68885 w 336395"/>
                <a:gd name="connsiteY8" fmla="*/ 195027 h 303475"/>
                <a:gd name="connsiteX9" fmla="*/ 129550 w 336395"/>
                <a:gd name="connsiteY9" fmla="*/ 134341 h 303475"/>
                <a:gd name="connsiteX10" fmla="*/ 129550 w 336395"/>
                <a:gd name="connsiteY10" fmla="*/ 286142 h 303475"/>
                <a:gd name="connsiteX11" fmla="*/ 11605 w 336395"/>
                <a:gd name="connsiteY11" fmla="*/ 168198 h 303475"/>
                <a:gd name="connsiteX12" fmla="*/ 168198 w 336395"/>
                <a:gd name="connsiteY12" fmla="*/ 11605 h 303475"/>
                <a:gd name="connsiteX13" fmla="*/ 324790 w 336395"/>
                <a:gd name="connsiteY13" fmla="*/ 168198 h 303475"/>
                <a:gd name="connsiteX14" fmla="*/ 309565 w 336395"/>
                <a:gd name="connsiteY14" fmla="*/ 183422 h 303475"/>
                <a:gd name="connsiteX15" fmla="*/ 321170 w 336395"/>
                <a:gd name="connsiteY15" fmla="*/ 195027 h 303475"/>
                <a:gd name="connsiteX16" fmla="*/ 336395 w 336395"/>
                <a:gd name="connsiteY16" fmla="*/ 179802 h 303475"/>
                <a:gd name="connsiteX17" fmla="*/ 336395 w 336395"/>
                <a:gd name="connsiteY17" fmla="*/ 156593 h 303475"/>
                <a:gd name="connsiteX18" fmla="*/ 179803 w 336395"/>
                <a:gd name="connsiteY18" fmla="*/ 0 h 303475"/>
                <a:gd name="connsiteX19" fmla="*/ 156614 w 336395"/>
                <a:gd name="connsiteY19" fmla="*/ 0 h 30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36395" h="303475">
                  <a:moveTo>
                    <a:pt x="156614" y="0"/>
                  </a:moveTo>
                  <a:lnTo>
                    <a:pt x="0" y="156593"/>
                  </a:lnTo>
                  <a:lnTo>
                    <a:pt x="0" y="179802"/>
                  </a:lnTo>
                  <a:lnTo>
                    <a:pt x="123673" y="303475"/>
                  </a:lnTo>
                  <a:lnTo>
                    <a:pt x="145967" y="294234"/>
                  </a:lnTo>
                  <a:lnTo>
                    <a:pt x="145967" y="126249"/>
                  </a:lnTo>
                  <a:lnTo>
                    <a:pt x="123673" y="117029"/>
                  </a:lnTo>
                  <a:lnTo>
                    <a:pt x="57280" y="183422"/>
                  </a:lnTo>
                  <a:lnTo>
                    <a:pt x="68885" y="195027"/>
                  </a:lnTo>
                  <a:lnTo>
                    <a:pt x="129550" y="134341"/>
                  </a:lnTo>
                  <a:lnTo>
                    <a:pt x="129550" y="286142"/>
                  </a:lnTo>
                  <a:lnTo>
                    <a:pt x="11605" y="168198"/>
                  </a:lnTo>
                  <a:lnTo>
                    <a:pt x="168198" y="11605"/>
                  </a:lnTo>
                  <a:lnTo>
                    <a:pt x="324790" y="168198"/>
                  </a:lnTo>
                  <a:lnTo>
                    <a:pt x="309565" y="183422"/>
                  </a:lnTo>
                  <a:lnTo>
                    <a:pt x="321170" y="195027"/>
                  </a:lnTo>
                  <a:lnTo>
                    <a:pt x="336395" y="179802"/>
                  </a:lnTo>
                  <a:lnTo>
                    <a:pt x="336395" y="156593"/>
                  </a:lnTo>
                  <a:lnTo>
                    <a:pt x="179803" y="0"/>
                  </a:lnTo>
                  <a:lnTo>
                    <a:pt x="156614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5100DBAC-7894-7C1C-BA1F-E65AF72B52CF}"/>
                </a:ext>
              </a:extLst>
            </p:cNvPr>
            <p:cNvSpPr/>
            <p:nvPr/>
          </p:nvSpPr>
          <p:spPr>
            <a:xfrm>
              <a:off x="2182490" y="583346"/>
              <a:ext cx="336395" cy="303453"/>
            </a:xfrm>
            <a:custGeom>
              <a:avLst/>
              <a:gdLst>
                <a:gd name="connsiteX0" fmla="*/ 190449 w 336395"/>
                <a:gd name="connsiteY0" fmla="*/ 9220 h 303453"/>
                <a:gd name="connsiteX1" fmla="*/ 190449 w 336395"/>
                <a:gd name="connsiteY1" fmla="*/ 177205 h 303453"/>
                <a:gd name="connsiteX2" fmla="*/ 212744 w 336395"/>
                <a:gd name="connsiteY2" fmla="*/ 186446 h 303453"/>
                <a:gd name="connsiteX3" fmla="*/ 279137 w 336395"/>
                <a:gd name="connsiteY3" fmla="*/ 120032 h 303453"/>
                <a:gd name="connsiteX4" fmla="*/ 267532 w 336395"/>
                <a:gd name="connsiteY4" fmla="*/ 108448 h 303453"/>
                <a:gd name="connsiteX5" fmla="*/ 206845 w 336395"/>
                <a:gd name="connsiteY5" fmla="*/ 169113 h 303453"/>
                <a:gd name="connsiteX6" fmla="*/ 206845 w 336395"/>
                <a:gd name="connsiteY6" fmla="*/ 17312 h 303453"/>
                <a:gd name="connsiteX7" fmla="*/ 324790 w 336395"/>
                <a:gd name="connsiteY7" fmla="*/ 135278 h 303453"/>
                <a:gd name="connsiteX8" fmla="*/ 168198 w 336395"/>
                <a:gd name="connsiteY8" fmla="*/ 291870 h 303453"/>
                <a:gd name="connsiteX9" fmla="*/ 11605 w 336395"/>
                <a:gd name="connsiteY9" fmla="*/ 135278 h 303453"/>
                <a:gd name="connsiteX10" fmla="*/ 26830 w 336395"/>
                <a:gd name="connsiteY10" fmla="*/ 120032 h 303453"/>
                <a:gd name="connsiteX11" fmla="*/ 15225 w 336395"/>
                <a:gd name="connsiteY11" fmla="*/ 108448 h 303453"/>
                <a:gd name="connsiteX12" fmla="*/ 0 w 336395"/>
                <a:gd name="connsiteY12" fmla="*/ 123673 h 303453"/>
                <a:gd name="connsiteX13" fmla="*/ 0 w 336395"/>
                <a:gd name="connsiteY13" fmla="*/ 146861 h 303453"/>
                <a:gd name="connsiteX14" fmla="*/ 156614 w 336395"/>
                <a:gd name="connsiteY14" fmla="*/ 303454 h 303453"/>
                <a:gd name="connsiteX15" fmla="*/ 179803 w 336395"/>
                <a:gd name="connsiteY15" fmla="*/ 303454 h 303453"/>
                <a:gd name="connsiteX16" fmla="*/ 336395 w 336395"/>
                <a:gd name="connsiteY16" fmla="*/ 146861 h 303453"/>
                <a:gd name="connsiteX17" fmla="*/ 336395 w 336395"/>
                <a:gd name="connsiteY17" fmla="*/ 123673 h 303453"/>
                <a:gd name="connsiteX18" fmla="*/ 212744 w 336395"/>
                <a:gd name="connsiteY18" fmla="*/ 0 h 303453"/>
                <a:gd name="connsiteX19" fmla="*/ 190449 w 336395"/>
                <a:gd name="connsiteY19" fmla="*/ 9220 h 30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36395" h="303453">
                  <a:moveTo>
                    <a:pt x="190449" y="9220"/>
                  </a:moveTo>
                  <a:lnTo>
                    <a:pt x="190449" y="177205"/>
                  </a:lnTo>
                  <a:lnTo>
                    <a:pt x="212744" y="186446"/>
                  </a:lnTo>
                  <a:lnTo>
                    <a:pt x="279137" y="120032"/>
                  </a:lnTo>
                  <a:lnTo>
                    <a:pt x="267532" y="108448"/>
                  </a:lnTo>
                  <a:lnTo>
                    <a:pt x="206845" y="169113"/>
                  </a:lnTo>
                  <a:lnTo>
                    <a:pt x="206845" y="17312"/>
                  </a:lnTo>
                  <a:lnTo>
                    <a:pt x="324790" y="135278"/>
                  </a:lnTo>
                  <a:lnTo>
                    <a:pt x="168198" y="291870"/>
                  </a:lnTo>
                  <a:lnTo>
                    <a:pt x="11605" y="135278"/>
                  </a:lnTo>
                  <a:lnTo>
                    <a:pt x="26830" y="120032"/>
                  </a:lnTo>
                  <a:lnTo>
                    <a:pt x="15225" y="108448"/>
                  </a:lnTo>
                  <a:lnTo>
                    <a:pt x="0" y="123673"/>
                  </a:lnTo>
                  <a:lnTo>
                    <a:pt x="0" y="146861"/>
                  </a:lnTo>
                  <a:lnTo>
                    <a:pt x="156614" y="303454"/>
                  </a:lnTo>
                  <a:lnTo>
                    <a:pt x="179803" y="303454"/>
                  </a:lnTo>
                  <a:lnTo>
                    <a:pt x="336395" y="146861"/>
                  </a:lnTo>
                  <a:lnTo>
                    <a:pt x="336395" y="123673"/>
                  </a:lnTo>
                  <a:lnTo>
                    <a:pt x="212744" y="0"/>
                  </a:lnTo>
                  <a:lnTo>
                    <a:pt x="190449" y="922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0ED65975-9194-C9E6-FA6E-68C9EC496FBA}"/>
                </a:ext>
              </a:extLst>
            </p:cNvPr>
            <p:cNvSpPr/>
            <p:nvPr/>
          </p:nvSpPr>
          <p:spPr>
            <a:xfrm>
              <a:off x="2625310" y="543165"/>
              <a:ext cx="47207" cy="64157"/>
            </a:xfrm>
            <a:custGeom>
              <a:avLst/>
              <a:gdLst>
                <a:gd name="connsiteX0" fmla="*/ 47208 w 47207"/>
                <a:gd name="connsiteY0" fmla="*/ 53511 h 64157"/>
                <a:gd name="connsiteX1" fmla="*/ 47208 w 47207"/>
                <a:gd name="connsiteY1" fmla="*/ 64157 h 64157"/>
                <a:gd name="connsiteX2" fmla="*/ 6771 w 47207"/>
                <a:gd name="connsiteY2" fmla="*/ 64157 h 64157"/>
                <a:gd name="connsiteX3" fmla="*/ 6771 w 47207"/>
                <a:gd name="connsiteY3" fmla="*/ 39776 h 64157"/>
                <a:gd name="connsiteX4" fmla="*/ 0 w 47207"/>
                <a:gd name="connsiteY4" fmla="*/ 43439 h 64157"/>
                <a:gd name="connsiteX5" fmla="*/ 0 w 47207"/>
                <a:gd name="connsiteY5" fmla="*/ 34645 h 64157"/>
                <a:gd name="connsiteX6" fmla="*/ 6771 w 47207"/>
                <a:gd name="connsiteY6" fmla="*/ 30982 h 64157"/>
                <a:gd name="connsiteX7" fmla="*/ 6771 w 47207"/>
                <a:gd name="connsiteY7" fmla="*/ 0 h 64157"/>
                <a:gd name="connsiteX8" fmla="*/ 18973 w 47207"/>
                <a:gd name="connsiteY8" fmla="*/ 0 h 64157"/>
                <a:gd name="connsiteX9" fmla="*/ 18973 w 47207"/>
                <a:gd name="connsiteY9" fmla="*/ 24466 h 64157"/>
                <a:gd name="connsiteX10" fmla="*/ 34559 w 47207"/>
                <a:gd name="connsiteY10" fmla="*/ 16119 h 64157"/>
                <a:gd name="connsiteX11" fmla="*/ 34559 w 47207"/>
                <a:gd name="connsiteY11" fmla="*/ 24935 h 64157"/>
                <a:gd name="connsiteX12" fmla="*/ 18973 w 47207"/>
                <a:gd name="connsiteY12" fmla="*/ 33260 h 64157"/>
                <a:gd name="connsiteX13" fmla="*/ 18973 w 47207"/>
                <a:gd name="connsiteY13" fmla="*/ 53511 h 64157"/>
                <a:gd name="connsiteX14" fmla="*/ 47208 w 47207"/>
                <a:gd name="connsiteY14" fmla="*/ 53511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7207" h="64157">
                  <a:moveTo>
                    <a:pt x="47208" y="53511"/>
                  </a:moveTo>
                  <a:lnTo>
                    <a:pt x="47208" y="64157"/>
                  </a:lnTo>
                  <a:lnTo>
                    <a:pt x="6771" y="64157"/>
                  </a:lnTo>
                  <a:lnTo>
                    <a:pt x="6771" y="39776"/>
                  </a:lnTo>
                  <a:lnTo>
                    <a:pt x="0" y="43439"/>
                  </a:lnTo>
                  <a:lnTo>
                    <a:pt x="0" y="34645"/>
                  </a:lnTo>
                  <a:lnTo>
                    <a:pt x="6771" y="30982"/>
                  </a:lnTo>
                  <a:lnTo>
                    <a:pt x="6771" y="0"/>
                  </a:lnTo>
                  <a:lnTo>
                    <a:pt x="18973" y="0"/>
                  </a:lnTo>
                  <a:lnTo>
                    <a:pt x="18973" y="24466"/>
                  </a:lnTo>
                  <a:lnTo>
                    <a:pt x="34559" y="16119"/>
                  </a:lnTo>
                  <a:lnTo>
                    <a:pt x="34559" y="24935"/>
                  </a:lnTo>
                  <a:lnTo>
                    <a:pt x="18973" y="33260"/>
                  </a:lnTo>
                  <a:lnTo>
                    <a:pt x="18973" y="53511"/>
                  </a:lnTo>
                  <a:lnTo>
                    <a:pt x="47208" y="5351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A817BB2E-D729-B976-F0DB-DFB51028366D}"/>
                </a:ext>
              </a:extLst>
            </p:cNvPr>
            <p:cNvSpPr/>
            <p:nvPr/>
          </p:nvSpPr>
          <p:spPr>
            <a:xfrm>
              <a:off x="2676777" y="539588"/>
              <a:ext cx="49038" cy="69076"/>
            </a:xfrm>
            <a:custGeom>
              <a:avLst/>
              <a:gdLst>
                <a:gd name="connsiteX0" fmla="*/ 30470 w 49038"/>
                <a:gd name="connsiteY0" fmla="*/ 13394 h 69076"/>
                <a:gd name="connsiteX1" fmla="*/ 21122 w 49038"/>
                <a:gd name="connsiteY1" fmla="*/ 13394 h 69076"/>
                <a:gd name="connsiteX2" fmla="*/ 29640 w 49038"/>
                <a:gd name="connsiteY2" fmla="*/ 0 h 69076"/>
                <a:gd name="connsiteX3" fmla="*/ 44290 w 49038"/>
                <a:gd name="connsiteY3" fmla="*/ 0 h 69076"/>
                <a:gd name="connsiteX4" fmla="*/ 14159 w 49038"/>
                <a:gd name="connsiteY4" fmla="*/ 43333 h 69076"/>
                <a:gd name="connsiteX5" fmla="*/ 26339 w 49038"/>
                <a:gd name="connsiteY5" fmla="*/ 59473 h 69076"/>
                <a:gd name="connsiteX6" fmla="*/ 38626 w 49038"/>
                <a:gd name="connsiteY6" fmla="*/ 43333 h 69076"/>
                <a:gd name="connsiteX7" fmla="*/ 26339 w 49038"/>
                <a:gd name="connsiteY7" fmla="*/ 27661 h 69076"/>
                <a:gd name="connsiteX8" fmla="*/ 14159 w 49038"/>
                <a:gd name="connsiteY8" fmla="*/ 43333 h 69076"/>
                <a:gd name="connsiteX9" fmla="*/ 50912 w 49038"/>
                <a:gd name="connsiteY9" fmla="*/ 43524 h 69076"/>
                <a:gd name="connsiteX10" fmla="*/ 26339 w 49038"/>
                <a:gd name="connsiteY10" fmla="*/ 69076 h 69076"/>
                <a:gd name="connsiteX11" fmla="*/ 1873 w 49038"/>
                <a:gd name="connsiteY11" fmla="*/ 43524 h 69076"/>
                <a:gd name="connsiteX12" fmla="*/ 26339 w 49038"/>
                <a:gd name="connsiteY12" fmla="*/ 17972 h 69076"/>
                <a:gd name="connsiteX13" fmla="*/ 50912 w 49038"/>
                <a:gd name="connsiteY13" fmla="*/ 43524 h 69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9038" h="69076">
                  <a:moveTo>
                    <a:pt x="30470" y="13394"/>
                  </a:moveTo>
                  <a:lnTo>
                    <a:pt x="21122" y="13394"/>
                  </a:lnTo>
                  <a:lnTo>
                    <a:pt x="29640" y="0"/>
                  </a:lnTo>
                  <a:lnTo>
                    <a:pt x="44290" y="0"/>
                  </a:lnTo>
                  <a:close/>
                  <a:moveTo>
                    <a:pt x="14159" y="43333"/>
                  </a:moveTo>
                  <a:cubicBezTo>
                    <a:pt x="14159" y="53788"/>
                    <a:pt x="18652" y="59473"/>
                    <a:pt x="26339" y="59473"/>
                  </a:cubicBezTo>
                  <a:cubicBezTo>
                    <a:pt x="34026" y="59473"/>
                    <a:pt x="38626" y="53788"/>
                    <a:pt x="38626" y="43333"/>
                  </a:cubicBezTo>
                  <a:cubicBezTo>
                    <a:pt x="38626" y="32877"/>
                    <a:pt x="33771" y="27661"/>
                    <a:pt x="26339" y="27661"/>
                  </a:cubicBezTo>
                  <a:cubicBezTo>
                    <a:pt x="18908" y="27661"/>
                    <a:pt x="14159" y="32984"/>
                    <a:pt x="14159" y="43333"/>
                  </a:cubicBezTo>
                  <a:moveTo>
                    <a:pt x="50912" y="43524"/>
                  </a:moveTo>
                  <a:cubicBezTo>
                    <a:pt x="50912" y="58643"/>
                    <a:pt x="41735" y="69076"/>
                    <a:pt x="26339" y="69076"/>
                  </a:cubicBezTo>
                  <a:cubicBezTo>
                    <a:pt x="10944" y="69076"/>
                    <a:pt x="1873" y="58430"/>
                    <a:pt x="1873" y="43524"/>
                  </a:cubicBezTo>
                  <a:cubicBezTo>
                    <a:pt x="1873" y="28619"/>
                    <a:pt x="11136" y="17972"/>
                    <a:pt x="26339" y="17972"/>
                  </a:cubicBezTo>
                  <a:cubicBezTo>
                    <a:pt x="41543" y="17972"/>
                    <a:pt x="50912" y="29066"/>
                    <a:pt x="50912" y="435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0DA36119-907A-C492-43D0-D13BEF6EB8A7}"/>
                </a:ext>
              </a:extLst>
            </p:cNvPr>
            <p:cNvSpPr/>
            <p:nvPr/>
          </p:nvSpPr>
          <p:spPr>
            <a:xfrm>
              <a:off x="2731927" y="543186"/>
              <a:ext cx="46654" cy="65418"/>
            </a:xfrm>
            <a:custGeom>
              <a:avLst/>
              <a:gdLst>
                <a:gd name="connsiteX0" fmla="*/ 14160 w 46654"/>
                <a:gd name="connsiteY0" fmla="*/ 39947 h 65418"/>
                <a:gd name="connsiteX1" fmla="*/ 25977 w 46654"/>
                <a:gd name="connsiteY1" fmla="*/ 55789 h 65418"/>
                <a:gd name="connsiteX2" fmla="*/ 37433 w 46654"/>
                <a:gd name="connsiteY2" fmla="*/ 39947 h 65418"/>
                <a:gd name="connsiteX3" fmla="*/ 25977 w 46654"/>
                <a:gd name="connsiteY3" fmla="*/ 23998 h 65418"/>
                <a:gd name="connsiteX4" fmla="*/ 14160 w 46654"/>
                <a:gd name="connsiteY4" fmla="*/ 39947 h 65418"/>
                <a:gd name="connsiteX5" fmla="*/ 48527 w 46654"/>
                <a:gd name="connsiteY5" fmla="*/ 64136 h 65418"/>
                <a:gd name="connsiteX6" fmla="*/ 37071 w 46654"/>
                <a:gd name="connsiteY6" fmla="*/ 64136 h 65418"/>
                <a:gd name="connsiteX7" fmla="*/ 37071 w 46654"/>
                <a:gd name="connsiteY7" fmla="*/ 58728 h 65418"/>
                <a:gd name="connsiteX8" fmla="*/ 23039 w 46654"/>
                <a:gd name="connsiteY8" fmla="*/ 65414 h 65418"/>
                <a:gd name="connsiteX9" fmla="*/ 1873 w 46654"/>
                <a:gd name="connsiteY9" fmla="*/ 40032 h 65418"/>
                <a:gd name="connsiteX10" fmla="*/ 23316 w 46654"/>
                <a:gd name="connsiteY10" fmla="*/ 14480 h 65418"/>
                <a:gd name="connsiteX11" fmla="*/ 36795 w 46654"/>
                <a:gd name="connsiteY11" fmla="*/ 20442 h 65418"/>
                <a:gd name="connsiteX12" fmla="*/ 36795 w 46654"/>
                <a:gd name="connsiteY12" fmla="*/ 0 h 65418"/>
                <a:gd name="connsiteX13" fmla="*/ 48527 w 46654"/>
                <a:gd name="connsiteY13" fmla="*/ 0 h 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654" h="65418">
                  <a:moveTo>
                    <a:pt x="14160" y="39947"/>
                  </a:moveTo>
                  <a:cubicBezTo>
                    <a:pt x="14160" y="50296"/>
                    <a:pt x="18291" y="55789"/>
                    <a:pt x="25977" y="55789"/>
                  </a:cubicBezTo>
                  <a:cubicBezTo>
                    <a:pt x="32855" y="55789"/>
                    <a:pt x="37433" y="50764"/>
                    <a:pt x="37433" y="39947"/>
                  </a:cubicBezTo>
                  <a:cubicBezTo>
                    <a:pt x="37433" y="29130"/>
                    <a:pt x="32493" y="23998"/>
                    <a:pt x="25977" y="23998"/>
                  </a:cubicBezTo>
                  <a:cubicBezTo>
                    <a:pt x="18461" y="23998"/>
                    <a:pt x="14160" y="29683"/>
                    <a:pt x="14160" y="39947"/>
                  </a:cubicBezTo>
                  <a:moveTo>
                    <a:pt x="48527" y="64136"/>
                  </a:moveTo>
                  <a:lnTo>
                    <a:pt x="37071" y="64136"/>
                  </a:lnTo>
                  <a:lnTo>
                    <a:pt x="37071" y="58728"/>
                  </a:lnTo>
                  <a:cubicBezTo>
                    <a:pt x="33724" y="63063"/>
                    <a:pt x="28513" y="65546"/>
                    <a:pt x="23039" y="65414"/>
                  </a:cubicBezTo>
                  <a:cubicBezTo>
                    <a:pt x="10135" y="65414"/>
                    <a:pt x="1873" y="54980"/>
                    <a:pt x="1873" y="40032"/>
                  </a:cubicBezTo>
                  <a:cubicBezTo>
                    <a:pt x="1873" y="25084"/>
                    <a:pt x="10774" y="14480"/>
                    <a:pt x="23316" y="14480"/>
                  </a:cubicBezTo>
                  <a:cubicBezTo>
                    <a:pt x="28499" y="14222"/>
                    <a:pt x="33498" y="16432"/>
                    <a:pt x="36795" y="20442"/>
                  </a:cubicBezTo>
                  <a:lnTo>
                    <a:pt x="36795" y="0"/>
                  </a:lnTo>
                  <a:lnTo>
                    <a:pt x="48527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6B20952B-87D8-4FF9-A2B5-A1FC69D9B15E}"/>
                </a:ext>
              </a:extLst>
            </p:cNvPr>
            <p:cNvSpPr/>
            <p:nvPr/>
          </p:nvSpPr>
          <p:spPr>
            <a:xfrm>
              <a:off x="2785438" y="559007"/>
              <a:ext cx="39393" cy="48314"/>
            </a:xfrm>
            <a:custGeom>
              <a:avLst/>
              <a:gdLst>
                <a:gd name="connsiteX0" fmla="*/ 38839 w 39393"/>
                <a:gd name="connsiteY0" fmla="*/ 9092 h 48314"/>
                <a:gd name="connsiteX1" fmla="*/ 14479 w 39393"/>
                <a:gd name="connsiteY1" fmla="*/ 38499 h 48314"/>
                <a:gd name="connsiteX2" fmla="*/ 39393 w 39393"/>
                <a:gd name="connsiteY2" fmla="*/ 38499 h 48314"/>
                <a:gd name="connsiteX3" fmla="*/ 39393 w 39393"/>
                <a:gd name="connsiteY3" fmla="*/ 48315 h 48314"/>
                <a:gd name="connsiteX4" fmla="*/ 0 w 39393"/>
                <a:gd name="connsiteY4" fmla="*/ 48315 h 48314"/>
                <a:gd name="connsiteX5" fmla="*/ 0 w 39393"/>
                <a:gd name="connsiteY5" fmla="*/ 39414 h 48314"/>
                <a:gd name="connsiteX6" fmla="*/ 24637 w 39393"/>
                <a:gd name="connsiteY6" fmla="*/ 9539 h 48314"/>
                <a:gd name="connsiteX7" fmla="*/ 2470 w 39393"/>
                <a:gd name="connsiteY7" fmla="*/ 9539 h 48314"/>
                <a:gd name="connsiteX8" fmla="*/ 2470 w 39393"/>
                <a:gd name="connsiteY8" fmla="*/ 0 h 48314"/>
                <a:gd name="connsiteX9" fmla="*/ 38839 w 39393"/>
                <a:gd name="connsiteY9" fmla="*/ 0 h 48314"/>
                <a:gd name="connsiteX10" fmla="*/ 38839 w 39393"/>
                <a:gd name="connsiteY10" fmla="*/ 9092 h 48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393" h="48314">
                  <a:moveTo>
                    <a:pt x="38839" y="9092"/>
                  </a:moveTo>
                  <a:lnTo>
                    <a:pt x="14479" y="38499"/>
                  </a:lnTo>
                  <a:lnTo>
                    <a:pt x="39393" y="38499"/>
                  </a:lnTo>
                  <a:lnTo>
                    <a:pt x="39393" y="48315"/>
                  </a:lnTo>
                  <a:lnTo>
                    <a:pt x="0" y="48315"/>
                  </a:lnTo>
                  <a:lnTo>
                    <a:pt x="0" y="39414"/>
                  </a:lnTo>
                  <a:lnTo>
                    <a:pt x="24637" y="9539"/>
                  </a:lnTo>
                  <a:lnTo>
                    <a:pt x="2470" y="9539"/>
                  </a:lnTo>
                  <a:lnTo>
                    <a:pt x="2470" y="0"/>
                  </a:lnTo>
                  <a:lnTo>
                    <a:pt x="38839" y="0"/>
                  </a:lnTo>
                  <a:lnTo>
                    <a:pt x="38839" y="9092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557D6F4B-5CB6-63D5-E58E-4BB9D9336823}"/>
                </a:ext>
              </a:extLst>
            </p:cNvPr>
            <p:cNvSpPr/>
            <p:nvPr/>
          </p:nvSpPr>
          <p:spPr>
            <a:xfrm>
              <a:off x="2832645" y="543165"/>
              <a:ext cx="46100" cy="64157"/>
            </a:xfrm>
            <a:custGeom>
              <a:avLst/>
              <a:gdLst>
                <a:gd name="connsiteX0" fmla="*/ 11733 w 46100"/>
                <a:gd name="connsiteY0" fmla="*/ 35560 h 64157"/>
                <a:gd name="connsiteX1" fmla="*/ 31515 w 46100"/>
                <a:gd name="connsiteY1" fmla="*/ 15842 h 64157"/>
                <a:gd name="connsiteX2" fmla="*/ 45462 w 46100"/>
                <a:gd name="connsiteY2" fmla="*/ 15842 h 64157"/>
                <a:gd name="connsiteX3" fmla="*/ 26660 w 46100"/>
                <a:gd name="connsiteY3" fmla="*/ 34283 h 64157"/>
                <a:gd name="connsiteX4" fmla="*/ 46101 w 46100"/>
                <a:gd name="connsiteY4" fmla="*/ 64157 h 64157"/>
                <a:gd name="connsiteX5" fmla="*/ 32430 w 46100"/>
                <a:gd name="connsiteY5" fmla="*/ 64157 h 64157"/>
                <a:gd name="connsiteX6" fmla="*/ 18611 w 46100"/>
                <a:gd name="connsiteY6" fmla="*/ 42161 h 64157"/>
                <a:gd name="connsiteX7" fmla="*/ 11733 w 46100"/>
                <a:gd name="connsiteY7" fmla="*/ 48762 h 64157"/>
                <a:gd name="connsiteX8" fmla="*/ 11733 w 46100"/>
                <a:gd name="connsiteY8" fmla="*/ 64157 h 64157"/>
                <a:gd name="connsiteX9" fmla="*/ 0 w 46100"/>
                <a:gd name="connsiteY9" fmla="*/ 64157 h 64157"/>
                <a:gd name="connsiteX10" fmla="*/ 0 w 46100"/>
                <a:gd name="connsiteY10" fmla="*/ 0 h 64157"/>
                <a:gd name="connsiteX11" fmla="*/ 11733 w 46100"/>
                <a:gd name="connsiteY11" fmla="*/ 0 h 64157"/>
                <a:gd name="connsiteX12" fmla="*/ 11733 w 46100"/>
                <a:gd name="connsiteY12" fmla="*/ 35560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100" h="64157">
                  <a:moveTo>
                    <a:pt x="11733" y="35560"/>
                  </a:moveTo>
                  <a:lnTo>
                    <a:pt x="31515" y="15842"/>
                  </a:lnTo>
                  <a:lnTo>
                    <a:pt x="45462" y="15842"/>
                  </a:lnTo>
                  <a:lnTo>
                    <a:pt x="26660" y="34283"/>
                  </a:lnTo>
                  <a:lnTo>
                    <a:pt x="46101" y="64157"/>
                  </a:lnTo>
                  <a:lnTo>
                    <a:pt x="32430" y="64157"/>
                  </a:lnTo>
                  <a:lnTo>
                    <a:pt x="18611" y="42161"/>
                  </a:lnTo>
                  <a:lnTo>
                    <a:pt x="11733" y="48762"/>
                  </a:lnTo>
                  <a:lnTo>
                    <a:pt x="11733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11733" y="0"/>
                  </a:lnTo>
                  <a:lnTo>
                    <a:pt x="11733" y="3556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B70E754C-B808-74CA-5C4B-01CAF5BB3569}"/>
                </a:ext>
              </a:extLst>
            </p:cNvPr>
            <p:cNvSpPr/>
            <p:nvPr/>
          </p:nvSpPr>
          <p:spPr>
            <a:xfrm>
              <a:off x="2880641" y="557751"/>
              <a:ext cx="43907" cy="51039"/>
            </a:xfrm>
            <a:custGeom>
              <a:avLst/>
              <a:gdLst>
                <a:gd name="connsiteX0" fmla="*/ 24593 w 43907"/>
                <a:gd name="connsiteY0" fmla="*/ 27299 h 51039"/>
                <a:gd name="connsiteX1" fmla="*/ 13947 w 43907"/>
                <a:gd name="connsiteY1" fmla="*/ 35007 h 51039"/>
                <a:gd name="connsiteX2" fmla="*/ 21272 w 43907"/>
                <a:gd name="connsiteY2" fmla="*/ 41395 h 51039"/>
                <a:gd name="connsiteX3" fmla="*/ 32451 w 43907"/>
                <a:gd name="connsiteY3" fmla="*/ 31323 h 51039"/>
                <a:gd name="connsiteX4" fmla="*/ 32451 w 43907"/>
                <a:gd name="connsiteY4" fmla="*/ 26106 h 51039"/>
                <a:gd name="connsiteX5" fmla="*/ 44119 w 43907"/>
                <a:gd name="connsiteY5" fmla="*/ 15119 h 51039"/>
                <a:gd name="connsiteX6" fmla="*/ 44119 w 43907"/>
                <a:gd name="connsiteY6" fmla="*/ 39031 h 51039"/>
                <a:gd name="connsiteX7" fmla="*/ 45780 w 43907"/>
                <a:gd name="connsiteY7" fmla="*/ 49678 h 51039"/>
                <a:gd name="connsiteX8" fmla="*/ 33941 w 43907"/>
                <a:gd name="connsiteY8" fmla="*/ 49678 h 51039"/>
                <a:gd name="connsiteX9" fmla="*/ 32578 w 43907"/>
                <a:gd name="connsiteY9" fmla="*/ 44631 h 51039"/>
                <a:gd name="connsiteX10" fmla="*/ 18184 w 43907"/>
                <a:gd name="connsiteY10" fmla="*/ 51019 h 51039"/>
                <a:gd name="connsiteX11" fmla="*/ 1873 w 43907"/>
                <a:gd name="connsiteY11" fmla="*/ 36114 h 51039"/>
                <a:gd name="connsiteX12" fmla="*/ 21570 w 43907"/>
                <a:gd name="connsiteY12" fmla="*/ 19803 h 51039"/>
                <a:gd name="connsiteX13" fmla="*/ 32387 w 43907"/>
                <a:gd name="connsiteY13" fmla="*/ 18419 h 51039"/>
                <a:gd name="connsiteX14" fmla="*/ 32387 w 43907"/>
                <a:gd name="connsiteY14" fmla="*/ 16056 h 51039"/>
                <a:gd name="connsiteX15" fmla="*/ 24061 w 43907"/>
                <a:gd name="connsiteY15" fmla="*/ 8624 h 51039"/>
                <a:gd name="connsiteX16" fmla="*/ 15352 w 43907"/>
                <a:gd name="connsiteY16" fmla="*/ 15587 h 51039"/>
                <a:gd name="connsiteX17" fmla="*/ 3790 w 43907"/>
                <a:gd name="connsiteY17" fmla="*/ 15587 h 51039"/>
                <a:gd name="connsiteX18" fmla="*/ 24317 w 43907"/>
                <a:gd name="connsiteY18" fmla="*/ 0 h 51039"/>
                <a:gd name="connsiteX19" fmla="*/ 44119 w 43907"/>
                <a:gd name="connsiteY19" fmla="*/ 15225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593" y="27299"/>
                  </a:moveTo>
                  <a:cubicBezTo>
                    <a:pt x="16992" y="28321"/>
                    <a:pt x="13947" y="30429"/>
                    <a:pt x="13947" y="35007"/>
                  </a:cubicBezTo>
                  <a:cubicBezTo>
                    <a:pt x="13947" y="38861"/>
                    <a:pt x="16076" y="41395"/>
                    <a:pt x="21272" y="41395"/>
                  </a:cubicBezTo>
                  <a:cubicBezTo>
                    <a:pt x="27234" y="41395"/>
                    <a:pt x="32451" y="37370"/>
                    <a:pt x="32451" y="31323"/>
                  </a:cubicBezTo>
                  <a:lnTo>
                    <a:pt x="32451" y="26106"/>
                  </a:lnTo>
                  <a:close/>
                  <a:moveTo>
                    <a:pt x="44119" y="15119"/>
                  </a:moveTo>
                  <a:lnTo>
                    <a:pt x="44119" y="39031"/>
                  </a:lnTo>
                  <a:cubicBezTo>
                    <a:pt x="43949" y="42655"/>
                    <a:pt x="44513" y="46277"/>
                    <a:pt x="45780" y="49678"/>
                  </a:cubicBezTo>
                  <a:lnTo>
                    <a:pt x="33941" y="49678"/>
                  </a:lnTo>
                  <a:cubicBezTo>
                    <a:pt x="33296" y="48053"/>
                    <a:pt x="32838" y="46360"/>
                    <a:pt x="32578" y="44631"/>
                  </a:cubicBezTo>
                  <a:cubicBezTo>
                    <a:pt x="29059" y="48916"/>
                    <a:pt x="23722" y="51284"/>
                    <a:pt x="18184" y="51019"/>
                  </a:cubicBezTo>
                  <a:cubicBezTo>
                    <a:pt x="7835" y="51019"/>
                    <a:pt x="1873" y="44802"/>
                    <a:pt x="1873" y="36114"/>
                  </a:cubicBezTo>
                  <a:cubicBezTo>
                    <a:pt x="1873" y="27426"/>
                    <a:pt x="7367" y="21549"/>
                    <a:pt x="21570" y="19803"/>
                  </a:cubicBezTo>
                  <a:lnTo>
                    <a:pt x="32387" y="18419"/>
                  </a:lnTo>
                  <a:lnTo>
                    <a:pt x="32387" y="16056"/>
                  </a:lnTo>
                  <a:cubicBezTo>
                    <a:pt x="32387" y="10455"/>
                    <a:pt x="30641" y="8624"/>
                    <a:pt x="24061" y="8624"/>
                  </a:cubicBezTo>
                  <a:cubicBezTo>
                    <a:pt x="17992" y="8624"/>
                    <a:pt x="15544" y="10541"/>
                    <a:pt x="15352" y="15587"/>
                  </a:cubicBezTo>
                  <a:lnTo>
                    <a:pt x="3790" y="15587"/>
                  </a:lnTo>
                  <a:cubicBezTo>
                    <a:pt x="4066" y="4940"/>
                    <a:pt x="11945" y="0"/>
                    <a:pt x="24317" y="0"/>
                  </a:cubicBezTo>
                  <a:cubicBezTo>
                    <a:pt x="38711" y="0"/>
                    <a:pt x="44119" y="5686"/>
                    <a:pt x="44119" y="152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DD45474E-703C-08C3-5AAE-6A76E0654EA9}"/>
                </a:ext>
              </a:extLst>
            </p:cNvPr>
            <p:cNvSpPr/>
            <p:nvPr/>
          </p:nvSpPr>
          <p:spPr>
            <a:xfrm>
              <a:off x="2625033" y="635643"/>
              <a:ext cx="54639" cy="67543"/>
            </a:xfrm>
            <a:custGeom>
              <a:avLst/>
              <a:gdLst>
                <a:gd name="connsiteX0" fmla="*/ 1873 w 54639"/>
                <a:gd name="connsiteY0" fmla="*/ 55385 h 67543"/>
                <a:gd name="connsiteX1" fmla="*/ 10029 w 54639"/>
                <a:gd name="connsiteY1" fmla="*/ 48060 h 67543"/>
                <a:gd name="connsiteX2" fmla="*/ 30087 w 54639"/>
                <a:gd name="connsiteY2" fmla="*/ 57216 h 67543"/>
                <a:gd name="connsiteX3" fmla="*/ 43843 w 54639"/>
                <a:gd name="connsiteY3" fmla="*/ 48230 h 67543"/>
                <a:gd name="connsiteX4" fmla="*/ 26808 w 54639"/>
                <a:gd name="connsiteY4" fmla="*/ 37583 h 67543"/>
                <a:gd name="connsiteX5" fmla="*/ 5089 w 54639"/>
                <a:gd name="connsiteY5" fmla="*/ 18611 h 67543"/>
                <a:gd name="connsiteX6" fmla="*/ 29299 w 54639"/>
                <a:gd name="connsiteY6" fmla="*/ 0 h 67543"/>
                <a:gd name="connsiteX7" fmla="*/ 55490 w 54639"/>
                <a:gd name="connsiteY7" fmla="*/ 11563 h 67543"/>
                <a:gd name="connsiteX8" fmla="*/ 46973 w 54639"/>
                <a:gd name="connsiteY8" fmla="*/ 18334 h 67543"/>
                <a:gd name="connsiteX9" fmla="*/ 29470 w 54639"/>
                <a:gd name="connsiteY9" fmla="*/ 10264 h 67543"/>
                <a:gd name="connsiteX10" fmla="*/ 17545 w 54639"/>
                <a:gd name="connsiteY10" fmla="*/ 18334 h 67543"/>
                <a:gd name="connsiteX11" fmla="*/ 33856 w 54639"/>
                <a:gd name="connsiteY11" fmla="*/ 27682 h 67543"/>
                <a:gd name="connsiteX12" fmla="*/ 56512 w 54639"/>
                <a:gd name="connsiteY12" fmla="*/ 47485 h 67543"/>
                <a:gd name="connsiteX13" fmla="*/ 29917 w 54639"/>
                <a:gd name="connsiteY13" fmla="*/ 67543 h 67543"/>
                <a:gd name="connsiteX14" fmla="*/ 1980 w 54639"/>
                <a:gd name="connsiteY14" fmla="*/ 55363 h 67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639" h="67543">
                  <a:moveTo>
                    <a:pt x="1873" y="55385"/>
                  </a:moveTo>
                  <a:lnTo>
                    <a:pt x="10029" y="48060"/>
                  </a:lnTo>
                  <a:cubicBezTo>
                    <a:pt x="14986" y="53988"/>
                    <a:pt x="22360" y="57354"/>
                    <a:pt x="30087" y="57216"/>
                  </a:cubicBezTo>
                  <a:cubicBezTo>
                    <a:pt x="37881" y="57216"/>
                    <a:pt x="43843" y="53830"/>
                    <a:pt x="43843" y="48230"/>
                  </a:cubicBezTo>
                  <a:cubicBezTo>
                    <a:pt x="43843" y="42630"/>
                    <a:pt x="41266" y="39989"/>
                    <a:pt x="26808" y="37583"/>
                  </a:cubicBezTo>
                  <a:cubicBezTo>
                    <a:pt x="12350" y="35177"/>
                    <a:pt x="5089" y="29428"/>
                    <a:pt x="5089" y="18611"/>
                  </a:cubicBezTo>
                  <a:cubicBezTo>
                    <a:pt x="5089" y="7240"/>
                    <a:pt x="14905" y="0"/>
                    <a:pt x="29299" y="0"/>
                  </a:cubicBezTo>
                  <a:cubicBezTo>
                    <a:pt x="41948" y="0"/>
                    <a:pt x="50359" y="5132"/>
                    <a:pt x="55490" y="11563"/>
                  </a:cubicBezTo>
                  <a:lnTo>
                    <a:pt x="46973" y="18334"/>
                  </a:lnTo>
                  <a:cubicBezTo>
                    <a:pt x="42825" y="12923"/>
                    <a:pt x="36277" y="9904"/>
                    <a:pt x="29470" y="10264"/>
                  </a:cubicBezTo>
                  <a:cubicBezTo>
                    <a:pt x="22038" y="10264"/>
                    <a:pt x="17545" y="13202"/>
                    <a:pt x="17545" y="18334"/>
                  </a:cubicBezTo>
                  <a:cubicBezTo>
                    <a:pt x="17545" y="23019"/>
                    <a:pt x="20122" y="25297"/>
                    <a:pt x="33856" y="27682"/>
                  </a:cubicBezTo>
                  <a:cubicBezTo>
                    <a:pt x="49635" y="30343"/>
                    <a:pt x="56512" y="36199"/>
                    <a:pt x="56512" y="47485"/>
                  </a:cubicBezTo>
                  <a:cubicBezTo>
                    <a:pt x="56512" y="59494"/>
                    <a:pt x="46888" y="67543"/>
                    <a:pt x="29917" y="67543"/>
                  </a:cubicBezTo>
                  <a:cubicBezTo>
                    <a:pt x="19121" y="67543"/>
                    <a:pt x="8623" y="63604"/>
                    <a:pt x="1980" y="553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4164F5FE-A01C-6066-A0D2-16A4DCF85410}"/>
                </a:ext>
              </a:extLst>
            </p:cNvPr>
            <p:cNvSpPr/>
            <p:nvPr/>
          </p:nvSpPr>
          <p:spPr>
            <a:xfrm>
              <a:off x="2688020" y="651817"/>
              <a:ext cx="46675" cy="64868"/>
            </a:xfrm>
            <a:custGeom>
              <a:avLst/>
              <a:gdLst>
                <a:gd name="connsiteX0" fmla="*/ 12967 w 46675"/>
                <a:gd name="connsiteY0" fmla="*/ 25369 h 64868"/>
                <a:gd name="connsiteX1" fmla="*/ 24508 w 46675"/>
                <a:gd name="connsiteY1" fmla="*/ 41403 h 64868"/>
                <a:gd name="connsiteX2" fmla="*/ 36347 w 46675"/>
                <a:gd name="connsiteY2" fmla="*/ 25284 h 64868"/>
                <a:gd name="connsiteX3" fmla="*/ 24615 w 46675"/>
                <a:gd name="connsiteY3" fmla="*/ 9612 h 64868"/>
                <a:gd name="connsiteX4" fmla="*/ 12967 w 46675"/>
                <a:gd name="connsiteY4" fmla="*/ 25369 h 64868"/>
                <a:gd name="connsiteX5" fmla="*/ 48527 w 46675"/>
                <a:gd name="connsiteY5" fmla="*/ 25369 h 64868"/>
                <a:gd name="connsiteX6" fmla="*/ 27085 w 46675"/>
                <a:gd name="connsiteY6" fmla="*/ 51028 h 64868"/>
                <a:gd name="connsiteX7" fmla="*/ 13606 w 46675"/>
                <a:gd name="connsiteY7" fmla="*/ 44874 h 64868"/>
                <a:gd name="connsiteX8" fmla="*/ 13606 w 46675"/>
                <a:gd name="connsiteY8" fmla="*/ 64869 h 64868"/>
                <a:gd name="connsiteX9" fmla="*/ 1873 w 46675"/>
                <a:gd name="connsiteY9" fmla="*/ 64869 h 64868"/>
                <a:gd name="connsiteX10" fmla="*/ 1873 w 46675"/>
                <a:gd name="connsiteY10" fmla="*/ 1371 h 64868"/>
                <a:gd name="connsiteX11" fmla="*/ 13329 w 46675"/>
                <a:gd name="connsiteY11" fmla="*/ 1371 h 64868"/>
                <a:gd name="connsiteX12" fmla="*/ 13329 w 46675"/>
                <a:gd name="connsiteY12" fmla="*/ 6503 h 64868"/>
                <a:gd name="connsiteX13" fmla="*/ 27255 w 46675"/>
                <a:gd name="connsiteY13" fmla="*/ 9 h 64868"/>
                <a:gd name="connsiteX14" fmla="*/ 48549 w 46675"/>
                <a:gd name="connsiteY14" fmla="*/ 25305 h 6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675" h="64868">
                  <a:moveTo>
                    <a:pt x="12967" y="25369"/>
                  </a:moveTo>
                  <a:cubicBezTo>
                    <a:pt x="12967" y="36463"/>
                    <a:pt x="18014" y="41403"/>
                    <a:pt x="24508" y="41403"/>
                  </a:cubicBezTo>
                  <a:cubicBezTo>
                    <a:pt x="31471" y="41403"/>
                    <a:pt x="36347" y="35718"/>
                    <a:pt x="36347" y="25284"/>
                  </a:cubicBezTo>
                  <a:cubicBezTo>
                    <a:pt x="36347" y="15468"/>
                    <a:pt x="32089" y="9612"/>
                    <a:pt x="24615" y="9612"/>
                  </a:cubicBezTo>
                  <a:cubicBezTo>
                    <a:pt x="17907" y="9612"/>
                    <a:pt x="12967" y="14829"/>
                    <a:pt x="12967" y="25369"/>
                  </a:cubicBezTo>
                  <a:moveTo>
                    <a:pt x="48527" y="25369"/>
                  </a:moveTo>
                  <a:cubicBezTo>
                    <a:pt x="48527" y="40019"/>
                    <a:pt x="40287" y="51028"/>
                    <a:pt x="27085" y="51028"/>
                  </a:cubicBezTo>
                  <a:cubicBezTo>
                    <a:pt x="21861" y="51275"/>
                    <a:pt x="16840" y="48982"/>
                    <a:pt x="13606" y="44874"/>
                  </a:cubicBezTo>
                  <a:lnTo>
                    <a:pt x="13606" y="64869"/>
                  </a:lnTo>
                  <a:lnTo>
                    <a:pt x="1873" y="64869"/>
                  </a:lnTo>
                  <a:lnTo>
                    <a:pt x="1873" y="1371"/>
                  </a:lnTo>
                  <a:lnTo>
                    <a:pt x="13329" y="1371"/>
                  </a:lnTo>
                  <a:lnTo>
                    <a:pt x="13329" y="6503"/>
                  </a:lnTo>
                  <a:cubicBezTo>
                    <a:pt x="16677" y="2249"/>
                    <a:pt x="21844" y="-162"/>
                    <a:pt x="27255" y="9"/>
                  </a:cubicBezTo>
                  <a:cubicBezTo>
                    <a:pt x="40031" y="9"/>
                    <a:pt x="48549" y="10443"/>
                    <a:pt x="48549" y="2530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996EFE91-911F-657E-6C8B-C0367C61CFF1}"/>
                </a:ext>
              </a:extLst>
            </p:cNvPr>
            <p:cNvSpPr/>
            <p:nvPr/>
          </p:nvSpPr>
          <p:spPr>
            <a:xfrm>
              <a:off x="2740849" y="651826"/>
              <a:ext cx="46164" cy="50934"/>
            </a:xfrm>
            <a:custGeom>
              <a:avLst/>
              <a:gdLst>
                <a:gd name="connsiteX0" fmla="*/ 13883 w 46164"/>
                <a:gd name="connsiteY0" fmla="*/ 20144 h 50934"/>
                <a:gd name="connsiteX1" fmla="*/ 35879 w 46164"/>
                <a:gd name="connsiteY1" fmla="*/ 20144 h 50934"/>
                <a:gd name="connsiteX2" fmla="*/ 25062 w 46164"/>
                <a:gd name="connsiteY2" fmla="*/ 8965 h 50934"/>
                <a:gd name="connsiteX3" fmla="*/ 13883 w 46164"/>
                <a:gd name="connsiteY3" fmla="*/ 20144 h 50934"/>
                <a:gd name="connsiteX4" fmla="*/ 47952 w 46164"/>
                <a:gd name="connsiteY4" fmla="*/ 25723 h 50934"/>
                <a:gd name="connsiteX5" fmla="*/ 47952 w 46164"/>
                <a:gd name="connsiteY5" fmla="*/ 28108 h 50934"/>
                <a:gd name="connsiteX6" fmla="*/ 13883 w 46164"/>
                <a:gd name="connsiteY6" fmla="*/ 28108 h 50934"/>
                <a:gd name="connsiteX7" fmla="*/ 26531 w 46164"/>
                <a:gd name="connsiteY7" fmla="*/ 41586 h 50934"/>
                <a:gd name="connsiteX8" fmla="*/ 38072 w 46164"/>
                <a:gd name="connsiteY8" fmla="*/ 34794 h 50934"/>
                <a:gd name="connsiteX9" fmla="*/ 47612 w 46164"/>
                <a:gd name="connsiteY9" fmla="*/ 39649 h 50934"/>
                <a:gd name="connsiteX10" fmla="*/ 25977 w 46164"/>
                <a:gd name="connsiteY10" fmla="*/ 50934 h 50934"/>
                <a:gd name="connsiteX11" fmla="*/ 1873 w 46164"/>
                <a:gd name="connsiteY11" fmla="*/ 25382 h 50934"/>
                <a:gd name="connsiteX12" fmla="*/ 25296 w 46164"/>
                <a:gd name="connsiteY12" fmla="*/ 0 h 50934"/>
                <a:gd name="connsiteX13" fmla="*/ 48038 w 46164"/>
                <a:gd name="connsiteY13" fmla="*/ 25744 h 50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164" h="50934">
                  <a:moveTo>
                    <a:pt x="13883" y="20144"/>
                  </a:moveTo>
                  <a:lnTo>
                    <a:pt x="35879" y="20144"/>
                  </a:lnTo>
                  <a:cubicBezTo>
                    <a:pt x="35325" y="12627"/>
                    <a:pt x="31386" y="8965"/>
                    <a:pt x="25062" y="8965"/>
                  </a:cubicBezTo>
                  <a:cubicBezTo>
                    <a:pt x="18738" y="8965"/>
                    <a:pt x="14415" y="12798"/>
                    <a:pt x="13883" y="20144"/>
                  </a:cubicBezTo>
                  <a:moveTo>
                    <a:pt x="47952" y="25723"/>
                  </a:moveTo>
                  <a:lnTo>
                    <a:pt x="47952" y="28108"/>
                  </a:lnTo>
                  <a:lnTo>
                    <a:pt x="13883" y="28108"/>
                  </a:lnTo>
                  <a:cubicBezTo>
                    <a:pt x="14245" y="37008"/>
                    <a:pt x="18823" y="41586"/>
                    <a:pt x="26531" y="41586"/>
                  </a:cubicBezTo>
                  <a:cubicBezTo>
                    <a:pt x="31373" y="41763"/>
                    <a:pt x="35877" y="39112"/>
                    <a:pt x="38072" y="34794"/>
                  </a:cubicBezTo>
                  <a:lnTo>
                    <a:pt x="47612" y="39649"/>
                  </a:lnTo>
                  <a:cubicBezTo>
                    <a:pt x="43204" y="46803"/>
                    <a:pt x="36049" y="50934"/>
                    <a:pt x="25977" y="50934"/>
                  </a:cubicBezTo>
                  <a:cubicBezTo>
                    <a:pt x="10753" y="50934"/>
                    <a:pt x="1873" y="39926"/>
                    <a:pt x="1873" y="25382"/>
                  </a:cubicBezTo>
                  <a:cubicBezTo>
                    <a:pt x="1873" y="10839"/>
                    <a:pt x="10114" y="0"/>
                    <a:pt x="25296" y="0"/>
                  </a:cubicBezTo>
                  <a:cubicBezTo>
                    <a:pt x="39776" y="0"/>
                    <a:pt x="48038" y="10817"/>
                    <a:pt x="48038" y="2574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3400B590-012D-1A55-C7DB-9B793C9D7D41}"/>
                </a:ext>
              </a:extLst>
            </p:cNvPr>
            <p:cNvSpPr/>
            <p:nvPr/>
          </p:nvSpPr>
          <p:spPr>
            <a:xfrm>
              <a:off x="2792890" y="651869"/>
              <a:ext cx="46185" cy="50950"/>
            </a:xfrm>
            <a:custGeom>
              <a:avLst/>
              <a:gdLst>
                <a:gd name="connsiteX0" fmla="*/ 47250 w 46185"/>
                <a:gd name="connsiteY0" fmla="*/ 12862 h 50950"/>
                <a:gd name="connsiteX1" fmla="*/ 37071 w 46185"/>
                <a:gd name="connsiteY1" fmla="*/ 16971 h 50950"/>
                <a:gd name="connsiteX2" fmla="*/ 26425 w 46185"/>
                <a:gd name="connsiteY2" fmla="*/ 9561 h 50950"/>
                <a:gd name="connsiteX3" fmla="*/ 14160 w 46185"/>
                <a:gd name="connsiteY3" fmla="*/ 25318 h 50950"/>
                <a:gd name="connsiteX4" fmla="*/ 26531 w 46185"/>
                <a:gd name="connsiteY4" fmla="*/ 41352 h 50950"/>
                <a:gd name="connsiteX5" fmla="*/ 37881 w 46185"/>
                <a:gd name="connsiteY5" fmla="*/ 32558 h 50950"/>
                <a:gd name="connsiteX6" fmla="*/ 48059 w 46185"/>
                <a:gd name="connsiteY6" fmla="*/ 36817 h 50950"/>
                <a:gd name="connsiteX7" fmla="*/ 25977 w 46185"/>
                <a:gd name="connsiteY7" fmla="*/ 50934 h 50950"/>
                <a:gd name="connsiteX8" fmla="*/ 1873 w 46185"/>
                <a:gd name="connsiteY8" fmla="*/ 25552 h 50950"/>
                <a:gd name="connsiteX9" fmla="*/ 25892 w 46185"/>
                <a:gd name="connsiteY9" fmla="*/ 0 h 50950"/>
                <a:gd name="connsiteX10" fmla="*/ 47335 w 46185"/>
                <a:gd name="connsiteY10" fmla="*/ 12925 h 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185" h="50950">
                  <a:moveTo>
                    <a:pt x="47250" y="12862"/>
                  </a:moveTo>
                  <a:lnTo>
                    <a:pt x="37071" y="16971"/>
                  </a:lnTo>
                  <a:cubicBezTo>
                    <a:pt x="35526" y="12438"/>
                    <a:pt x="31214" y="9435"/>
                    <a:pt x="26425" y="9561"/>
                  </a:cubicBezTo>
                  <a:cubicBezTo>
                    <a:pt x="19100" y="9561"/>
                    <a:pt x="14160" y="14970"/>
                    <a:pt x="14160" y="25318"/>
                  </a:cubicBezTo>
                  <a:cubicBezTo>
                    <a:pt x="14160" y="35667"/>
                    <a:pt x="18823" y="41352"/>
                    <a:pt x="26531" y="41352"/>
                  </a:cubicBezTo>
                  <a:cubicBezTo>
                    <a:pt x="33132" y="41352"/>
                    <a:pt x="36049" y="37328"/>
                    <a:pt x="37881" y="32558"/>
                  </a:cubicBezTo>
                  <a:lnTo>
                    <a:pt x="48059" y="36817"/>
                  </a:lnTo>
                  <a:cubicBezTo>
                    <a:pt x="44362" y="45666"/>
                    <a:pt x="35562" y="51294"/>
                    <a:pt x="25977" y="50934"/>
                  </a:cubicBezTo>
                  <a:cubicBezTo>
                    <a:pt x="10774" y="50934"/>
                    <a:pt x="1873" y="40288"/>
                    <a:pt x="1873" y="25552"/>
                  </a:cubicBezTo>
                  <a:cubicBezTo>
                    <a:pt x="1873" y="10817"/>
                    <a:pt x="11029" y="0"/>
                    <a:pt x="25892" y="0"/>
                  </a:cubicBezTo>
                  <a:cubicBezTo>
                    <a:pt x="36326" y="0"/>
                    <a:pt x="43758" y="5132"/>
                    <a:pt x="47335" y="129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112AC8D3-C76E-77C3-22C7-B5B2AA2CA2FA}"/>
                </a:ext>
              </a:extLst>
            </p:cNvPr>
            <p:cNvSpPr/>
            <p:nvPr/>
          </p:nvSpPr>
          <p:spPr>
            <a:xfrm>
              <a:off x="2836585" y="631448"/>
              <a:ext cx="22081" cy="86990"/>
            </a:xfrm>
            <a:custGeom>
              <a:avLst/>
              <a:gdLst>
                <a:gd name="connsiteX0" fmla="*/ 23955 w 22081"/>
                <a:gd name="connsiteY0" fmla="*/ 6963 h 86990"/>
                <a:gd name="connsiteX1" fmla="*/ 16800 w 22081"/>
                <a:gd name="connsiteY1" fmla="*/ 13926 h 86990"/>
                <a:gd name="connsiteX2" fmla="*/ 9645 w 22081"/>
                <a:gd name="connsiteY2" fmla="*/ 6963 h 86990"/>
                <a:gd name="connsiteX3" fmla="*/ 16800 w 22081"/>
                <a:gd name="connsiteY3" fmla="*/ 0 h 86990"/>
                <a:gd name="connsiteX4" fmla="*/ 23955 w 22081"/>
                <a:gd name="connsiteY4" fmla="*/ 6963 h 86990"/>
                <a:gd name="connsiteX5" fmla="*/ 22677 w 22081"/>
                <a:gd name="connsiteY5" fmla="*/ 71759 h 86990"/>
                <a:gd name="connsiteX6" fmla="*/ 8091 w 22081"/>
                <a:gd name="connsiteY6" fmla="*/ 86984 h 86990"/>
                <a:gd name="connsiteX7" fmla="*/ 1873 w 22081"/>
                <a:gd name="connsiteY7" fmla="*/ 86345 h 86990"/>
                <a:gd name="connsiteX8" fmla="*/ 1873 w 22081"/>
                <a:gd name="connsiteY8" fmla="*/ 77551 h 86990"/>
                <a:gd name="connsiteX9" fmla="*/ 3790 w 22081"/>
                <a:gd name="connsiteY9" fmla="*/ 77551 h 86990"/>
                <a:gd name="connsiteX10" fmla="*/ 10944 w 22081"/>
                <a:gd name="connsiteY10" fmla="*/ 68289 h 86990"/>
                <a:gd name="connsiteX11" fmla="*/ 10944 w 22081"/>
                <a:gd name="connsiteY11" fmla="*/ 21741 h 86990"/>
                <a:gd name="connsiteX12" fmla="*/ 22677 w 22081"/>
                <a:gd name="connsiteY12" fmla="*/ 21741 h 86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081" h="86990">
                  <a:moveTo>
                    <a:pt x="23955" y="6963"/>
                  </a:moveTo>
                  <a:cubicBezTo>
                    <a:pt x="23874" y="10849"/>
                    <a:pt x="20686" y="13950"/>
                    <a:pt x="16800" y="13926"/>
                  </a:cubicBezTo>
                  <a:cubicBezTo>
                    <a:pt x="12914" y="13950"/>
                    <a:pt x="9726" y="10849"/>
                    <a:pt x="9645" y="6963"/>
                  </a:cubicBezTo>
                  <a:cubicBezTo>
                    <a:pt x="9739" y="3081"/>
                    <a:pt x="12918" y="-12"/>
                    <a:pt x="16800" y="0"/>
                  </a:cubicBezTo>
                  <a:cubicBezTo>
                    <a:pt x="20682" y="-12"/>
                    <a:pt x="23861" y="3081"/>
                    <a:pt x="23955" y="6963"/>
                  </a:cubicBezTo>
                  <a:moveTo>
                    <a:pt x="22677" y="71759"/>
                  </a:moveTo>
                  <a:cubicBezTo>
                    <a:pt x="22677" y="82683"/>
                    <a:pt x="15522" y="86984"/>
                    <a:pt x="8091" y="86984"/>
                  </a:cubicBezTo>
                  <a:cubicBezTo>
                    <a:pt x="6000" y="87031"/>
                    <a:pt x="3911" y="86818"/>
                    <a:pt x="1873" y="86345"/>
                  </a:cubicBezTo>
                  <a:lnTo>
                    <a:pt x="1873" y="77551"/>
                  </a:lnTo>
                  <a:cubicBezTo>
                    <a:pt x="2512" y="77583"/>
                    <a:pt x="3151" y="77583"/>
                    <a:pt x="3790" y="77551"/>
                  </a:cubicBezTo>
                  <a:cubicBezTo>
                    <a:pt x="9198" y="77551"/>
                    <a:pt x="10944" y="75997"/>
                    <a:pt x="10944" y="68289"/>
                  </a:cubicBezTo>
                  <a:lnTo>
                    <a:pt x="10944" y="21741"/>
                  </a:lnTo>
                  <a:lnTo>
                    <a:pt x="22677" y="2174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E7A32B8F-CDE8-73D7-8275-33D00B4DC95D}"/>
                </a:ext>
              </a:extLst>
            </p:cNvPr>
            <p:cNvSpPr/>
            <p:nvPr/>
          </p:nvSpPr>
          <p:spPr>
            <a:xfrm>
              <a:off x="2865693" y="651911"/>
              <a:ext cx="43907" cy="51039"/>
            </a:xfrm>
            <a:custGeom>
              <a:avLst/>
              <a:gdLst>
                <a:gd name="connsiteX0" fmla="*/ 24615 w 43907"/>
                <a:gd name="connsiteY0" fmla="*/ 27299 h 51039"/>
                <a:gd name="connsiteX1" fmla="*/ 13968 w 43907"/>
                <a:gd name="connsiteY1" fmla="*/ 34985 h 51039"/>
                <a:gd name="connsiteX2" fmla="*/ 21314 w 43907"/>
                <a:gd name="connsiteY2" fmla="*/ 41501 h 51039"/>
                <a:gd name="connsiteX3" fmla="*/ 32493 w 43907"/>
                <a:gd name="connsiteY3" fmla="*/ 31408 h 51039"/>
                <a:gd name="connsiteX4" fmla="*/ 32493 w 43907"/>
                <a:gd name="connsiteY4" fmla="*/ 26191 h 51039"/>
                <a:gd name="connsiteX5" fmla="*/ 44141 w 43907"/>
                <a:gd name="connsiteY5" fmla="*/ 15097 h 51039"/>
                <a:gd name="connsiteX6" fmla="*/ 44141 w 43907"/>
                <a:gd name="connsiteY6" fmla="*/ 39031 h 51039"/>
                <a:gd name="connsiteX7" fmla="*/ 45780 w 43907"/>
                <a:gd name="connsiteY7" fmla="*/ 49678 h 51039"/>
                <a:gd name="connsiteX8" fmla="*/ 33963 w 43907"/>
                <a:gd name="connsiteY8" fmla="*/ 49678 h 51039"/>
                <a:gd name="connsiteX9" fmla="*/ 32578 w 43907"/>
                <a:gd name="connsiteY9" fmla="*/ 44631 h 51039"/>
                <a:gd name="connsiteX10" fmla="*/ 18205 w 43907"/>
                <a:gd name="connsiteY10" fmla="*/ 51020 h 51039"/>
                <a:gd name="connsiteX11" fmla="*/ 1873 w 43907"/>
                <a:gd name="connsiteY11" fmla="*/ 36114 h 51039"/>
                <a:gd name="connsiteX12" fmla="*/ 21591 w 43907"/>
                <a:gd name="connsiteY12" fmla="*/ 19782 h 51039"/>
                <a:gd name="connsiteX13" fmla="*/ 32408 w 43907"/>
                <a:gd name="connsiteY13" fmla="*/ 18419 h 51039"/>
                <a:gd name="connsiteX14" fmla="*/ 32408 w 43907"/>
                <a:gd name="connsiteY14" fmla="*/ 16034 h 51039"/>
                <a:gd name="connsiteX15" fmla="*/ 24061 w 43907"/>
                <a:gd name="connsiteY15" fmla="*/ 8603 h 51039"/>
                <a:gd name="connsiteX16" fmla="*/ 15352 w 43907"/>
                <a:gd name="connsiteY16" fmla="*/ 15566 h 51039"/>
                <a:gd name="connsiteX17" fmla="*/ 3811 w 43907"/>
                <a:gd name="connsiteY17" fmla="*/ 15566 h 51039"/>
                <a:gd name="connsiteX18" fmla="*/ 24338 w 43907"/>
                <a:gd name="connsiteY18" fmla="*/ 0 h 51039"/>
                <a:gd name="connsiteX19" fmla="*/ 44141 w 43907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615" y="27299"/>
                  </a:moveTo>
                  <a:cubicBezTo>
                    <a:pt x="17013" y="28299"/>
                    <a:pt x="13968" y="30407"/>
                    <a:pt x="13968" y="34985"/>
                  </a:cubicBezTo>
                  <a:cubicBezTo>
                    <a:pt x="13968" y="38840"/>
                    <a:pt x="16097" y="41501"/>
                    <a:pt x="21314" y="41501"/>
                  </a:cubicBezTo>
                  <a:cubicBezTo>
                    <a:pt x="27255" y="41501"/>
                    <a:pt x="32493" y="37456"/>
                    <a:pt x="32493" y="31408"/>
                  </a:cubicBezTo>
                  <a:lnTo>
                    <a:pt x="32493" y="26191"/>
                  </a:lnTo>
                  <a:close/>
                  <a:moveTo>
                    <a:pt x="44141" y="15097"/>
                  </a:moveTo>
                  <a:lnTo>
                    <a:pt x="44141" y="39031"/>
                  </a:lnTo>
                  <a:cubicBezTo>
                    <a:pt x="43977" y="42653"/>
                    <a:pt x="44535" y="46273"/>
                    <a:pt x="45780" y="49678"/>
                  </a:cubicBezTo>
                  <a:lnTo>
                    <a:pt x="33963" y="49678"/>
                  </a:lnTo>
                  <a:cubicBezTo>
                    <a:pt x="33313" y="48053"/>
                    <a:pt x="32849" y="46360"/>
                    <a:pt x="32578" y="44631"/>
                  </a:cubicBezTo>
                  <a:cubicBezTo>
                    <a:pt x="29067" y="48916"/>
                    <a:pt x="23737" y="51284"/>
                    <a:pt x="18205" y="51020"/>
                  </a:cubicBezTo>
                  <a:cubicBezTo>
                    <a:pt x="7835" y="51020"/>
                    <a:pt x="1873" y="44780"/>
                    <a:pt x="1873" y="36114"/>
                  </a:cubicBezTo>
                  <a:cubicBezTo>
                    <a:pt x="1873" y="27448"/>
                    <a:pt x="7388" y="21528"/>
                    <a:pt x="21591" y="19782"/>
                  </a:cubicBezTo>
                  <a:lnTo>
                    <a:pt x="32408" y="18419"/>
                  </a:lnTo>
                  <a:lnTo>
                    <a:pt x="32408" y="16034"/>
                  </a:lnTo>
                  <a:cubicBezTo>
                    <a:pt x="32408" y="10434"/>
                    <a:pt x="30662" y="8603"/>
                    <a:pt x="24061" y="8603"/>
                  </a:cubicBezTo>
                  <a:cubicBezTo>
                    <a:pt x="18014" y="8603"/>
                    <a:pt x="15437" y="10541"/>
                    <a:pt x="15352" y="15566"/>
                  </a:cubicBezTo>
                  <a:lnTo>
                    <a:pt x="3811" y="15566"/>
                  </a:lnTo>
                  <a:cubicBezTo>
                    <a:pt x="4088" y="4919"/>
                    <a:pt x="11966" y="0"/>
                    <a:pt x="24338" y="0"/>
                  </a:cubicBezTo>
                  <a:cubicBezTo>
                    <a:pt x="38732" y="0"/>
                    <a:pt x="44141" y="5686"/>
                    <a:pt x="44141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3D5FBD1F-AF24-D165-F14C-E745986C6D88}"/>
                </a:ext>
              </a:extLst>
            </p:cNvPr>
            <p:cNvSpPr/>
            <p:nvPr/>
          </p:nvSpPr>
          <p:spPr>
            <a:xfrm>
              <a:off x="2918842" y="637304"/>
              <a:ext cx="11732" cy="64157"/>
            </a:xfrm>
            <a:custGeom>
              <a:avLst/>
              <a:gdLst>
                <a:gd name="connsiteX0" fmla="*/ 0 w 11732"/>
                <a:gd name="connsiteY0" fmla="*/ 0 h 64157"/>
                <a:gd name="connsiteX1" fmla="*/ 11733 w 11732"/>
                <a:gd name="connsiteY1" fmla="*/ 0 h 64157"/>
                <a:gd name="connsiteX2" fmla="*/ 11733 w 11732"/>
                <a:gd name="connsiteY2" fmla="*/ 64157 h 64157"/>
                <a:gd name="connsiteX3" fmla="*/ 0 w 11732"/>
                <a:gd name="connsiteY3" fmla="*/ 64157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32" h="64157">
                  <a:moveTo>
                    <a:pt x="0" y="0"/>
                  </a:moveTo>
                  <a:lnTo>
                    <a:pt x="11733" y="0"/>
                  </a:lnTo>
                  <a:lnTo>
                    <a:pt x="11733" y="64157"/>
                  </a:lnTo>
                  <a:lnTo>
                    <a:pt x="0" y="64157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12AEA5A3-9D5A-9D94-6B37-9E972870803D}"/>
                </a:ext>
              </a:extLst>
            </p:cNvPr>
            <p:cNvSpPr/>
            <p:nvPr/>
          </p:nvSpPr>
          <p:spPr>
            <a:xfrm>
              <a:off x="2941604" y="651821"/>
              <a:ext cx="42437" cy="49661"/>
            </a:xfrm>
            <a:custGeom>
              <a:avLst/>
              <a:gdLst>
                <a:gd name="connsiteX0" fmla="*/ 44247 w 42437"/>
                <a:gd name="connsiteY0" fmla="*/ 18403 h 49661"/>
                <a:gd name="connsiteX1" fmla="*/ 44247 w 42437"/>
                <a:gd name="connsiteY1" fmla="*/ 49662 h 49661"/>
                <a:gd name="connsiteX2" fmla="*/ 32514 w 42437"/>
                <a:gd name="connsiteY2" fmla="*/ 49662 h 49661"/>
                <a:gd name="connsiteX3" fmla="*/ 32514 w 42437"/>
                <a:gd name="connsiteY3" fmla="*/ 22150 h 49661"/>
                <a:gd name="connsiteX4" fmla="*/ 24253 w 42437"/>
                <a:gd name="connsiteY4" fmla="*/ 9971 h 49661"/>
                <a:gd name="connsiteX5" fmla="*/ 13606 w 42437"/>
                <a:gd name="connsiteY5" fmla="*/ 22619 h 49661"/>
                <a:gd name="connsiteX6" fmla="*/ 13606 w 42437"/>
                <a:gd name="connsiteY6" fmla="*/ 49662 h 49661"/>
                <a:gd name="connsiteX7" fmla="*/ 1873 w 42437"/>
                <a:gd name="connsiteY7" fmla="*/ 49662 h 49661"/>
                <a:gd name="connsiteX8" fmla="*/ 1873 w 42437"/>
                <a:gd name="connsiteY8" fmla="*/ 1368 h 49661"/>
                <a:gd name="connsiteX9" fmla="*/ 13414 w 42437"/>
                <a:gd name="connsiteY9" fmla="*/ 1368 h 49661"/>
                <a:gd name="connsiteX10" fmla="*/ 13414 w 42437"/>
                <a:gd name="connsiteY10" fmla="*/ 7607 h 49661"/>
                <a:gd name="connsiteX11" fmla="*/ 27894 w 42437"/>
                <a:gd name="connsiteY11" fmla="*/ 5 h 49661"/>
                <a:gd name="connsiteX12" fmla="*/ 44311 w 42437"/>
                <a:gd name="connsiteY12" fmla="*/ 18424 h 4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49661">
                  <a:moveTo>
                    <a:pt x="44247" y="18403"/>
                  </a:moveTo>
                  <a:lnTo>
                    <a:pt x="44247" y="49662"/>
                  </a:lnTo>
                  <a:lnTo>
                    <a:pt x="32514" y="49662"/>
                  </a:lnTo>
                  <a:lnTo>
                    <a:pt x="32514" y="22150"/>
                  </a:lnTo>
                  <a:cubicBezTo>
                    <a:pt x="32514" y="14463"/>
                    <a:pt x="30854" y="9971"/>
                    <a:pt x="24253" y="9971"/>
                  </a:cubicBezTo>
                  <a:cubicBezTo>
                    <a:pt x="18120" y="9971"/>
                    <a:pt x="13606" y="15102"/>
                    <a:pt x="13606" y="22619"/>
                  </a:cubicBezTo>
                  <a:lnTo>
                    <a:pt x="13606" y="49662"/>
                  </a:lnTo>
                  <a:lnTo>
                    <a:pt x="1873" y="49662"/>
                  </a:lnTo>
                  <a:lnTo>
                    <a:pt x="1873" y="1368"/>
                  </a:lnTo>
                  <a:lnTo>
                    <a:pt x="13414" y="1368"/>
                  </a:lnTo>
                  <a:lnTo>
                    <a:pt x="13414" y="7607"/>
                  </a:lnTo>
                  <a:cubicBezTo>
                    <a:pt x="16602" y="2739"/>
                    <a:pt x="22076" y="-135"/>
                    <a:pt x="27894" y="5"/>
                  </a:cubicBezTo>
                  <a:cubicBezTo>
                    <a:pt x="38541" y="5"/>
                    <a:pt x="44311" y="6883"/>
                    <a:pt x="44311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9420977F-92EA-4465-B201-BCCEB6FB0BCC}"/>
                </a:ext>
              </a:extLst>
            </p:cNvPr>
            <p:cNvSpPr/>
            <p:nvPr/>
          </p:nvSpPr>
          <p:spPr>
            <a:xfrm>
              <a:off x="2992134" y="651911"/>
              <a:ext cx="43800" cy="51039"/>
            </a:xfrm>
            <a:custGeom>
              <a:avLst/>
              <a:gdLst>
                <a:gd name="connsiteX0" fmla="*/ 24508 w 43800"/>
                <a:gd name="connsiteY0" fmla="*/ 27299 h 51039"/>
                <a:gd name="connsiteX1" fmla="*/ 13861 w 43800"/>
                <a:gd name="connsiteY1" fmla="*/ 34985 h 51039"/>
                <a:gd name="connsiteX2" fmla="*/ 21208 w 43800"/>
                <a:gd name="connsiteY2" fmla="*/ 41501 h 51039"/>
                <a:gd name="connsiteX3" fmla="*/ 32387 w 43800"/>
                <a:gd name="connsiteY3" fmla="*/ 31408 h 51039"/>
                <a:gd name="connsiteX4" fmla="*/ 32387 w 43800"/>
                <a:gd name="connsiteY4" fmla="*/ 26191 h 51039"/>
                <a:gd name="connsiteX5" fmla="*/ 44034 w 43800"/>
                <a:gd name="connsiteY5" fmla="*/ 15097 h 51039"/>
                <a:gd name="connsiteX6" fmla="*/ 44034 w 43800"/>
                <a:gd name="connsiteY6" fmla="*/ 39031 h 51039"/>
                <a:gd name="connsiteX7" fmla="*/ 45674 w 43800"/>
                <a:gd name="connsiteY7" fmla="*/ 49678 h 51039"/>
                <a:gd name="connsiteX8" fmla="*/ 33941 w 43800"/>
                <a:gd name="connsiteY8" fmla="*/ 49678 h 51039"/>
                <a:gd name="connsiteX9" fmla="*/ 32557 w 43800"/>
                <a:gd name="connsiteY9" fmla="*/ 44631 h 51039"/>
                <a:gd name="connsiteX10" fmla="*/ 18184 w 43800"/>
                <a:gd name="connsiteY10" fmla="*/ 51020 h 51039"/>
                <a:gd name="connsiteX11" fmla="*/ 1873 w 43800"/>
                <a:gd name="connsiteY11" fmla="*/ 36114 h 51039"/>
                <a:gd name="connsiteX12" fmla="*/ 21570 w 43800"/>
                <a:gd name="connsiteY12" fmla="*/ 19782 h 51039"/>
                <a:gd name="connsiteX13" fmla="*/ 32387 w 43800"/>
                <a:gd name="connsiteY13" fmla="*/ 18419 h 51039"/>
                <a:gd name="connsiteX14" fmla="*/ 32387 w 43800"/>
                <a:gd name="connsiteY14" fmla="*/ 16034 h 51039"/>
                <a:gd name="connsiteX15" fmla="*/ 24040 w 43800"/>
                <a:gd name="connsiteY15" fmla="*/ 8603 h 51039"/>
                <a:gd name="connsiteX16" fmla="*/ 15331 w 43800"/>
                <a:gd name="connsiteY16" fmla="*/ 15566 h 51039"/>
                <a:gd name="connsiteX17" fmla="*/ 3790 w 43800"/>
                <a:gd name="connsiteY17" fmla="*/ 15566 h 51039"/>
                <a:gd name="connsiteX18" fmla="*/ 24317 w 43800"/>
                <a:gd name="connsiteY18" fmla="*/ 0 h 51039"/>
                <a:gd name="connsiteX19" fmla="*/ 44120 w 43800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800" h="51039">
                  <a:moveTo>
                    <a:pt x="24508" y="27299"/>
                  </a:moveTo>
                  <a:cubicBezTo>
                    <a:pt x="16906" y="28299"/>
                    <a:pt x="13861" y="30407"/>
                    <a:pt x="13861" y="34985"/>
                  </a:cubicBezTo>
                  <a:cubicBezTo>
                    <a:pt x="13861" y="38840"/>
                    <a:pt x="15991" y="41501"/>
                    <a:pt x="21208" y="41501"/>
                  </a:cubicBezTo>
                  <a:cubicBezTo>
                    <a:pt x="27149" y="41501"/>
                    <a:pt x="32387" y="37456"/>
                    <a:pt x="32387" y="31408"/>
                  </a:cubicBezTo>
                  <a:lnTo>
                    <a:pt x="32387" y="26191"/>
                  </a:lnTo>
                  <a:close/>
                  <a:moveTo>
                    <a:pt x="44034" y="15097"/>
                  </a:moveTo>
                  <a:lnTo>
                    <a:pt x="44034" y="39031"/>
                  </a:lnTo>
                  <a:cubicBezTo>
                    <a:pt x="43870" y="42653"/>
                    <a:pt x="44428" y="46273"/>
                    <a:pt x="45674" y="49678"/>
                  </a:cubicBezTo>
                  <a:lnTo>
                    <a:pt x="33941" y="49678"/>
                  </a:lnTo>
                  <a:cubicBezTo>
                    <a:pt x="33292" y="48053"/>
                    <a:pt x="32828" y="46360"/>
                    <a:pt x="32557" y="44631"/>
                  </a:cubicBezTo>
                  <a:cubicBezTo>
                    <a:pt x="29046" y="48916"/>
                    <a:pt x="23716" y="51284"/>
                    <a:pt x="18184" y="51020"/>
                  </a:cubicBezTo>
                  <a:cubicBezTo>
                    <a:pt x="7814" y="51020"/>
                    <a:pt x="1873" y="44780"/>
                    <a:pt x="1873" y="36114"/>
                  </a:cubicBezTo>
                  <a:cubicBezTo>
                    <a:pt x="1873" y="27448"/>
                    <a:pt x="7367" y="21528"/>
                    <a:pt x="21570" y="19782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34"/>
                    <a:pt x="30641" y="8603"/>
                    <a:pt x="24040" y="8603"/>
                  </a:cubicBezTo>
                  <a:cubicBezTo>
                    <a:pt x="17992" y="8603"/>
                    <a:pt x="15522" y="10541"/>
                    <a:pt x="15331" y="15566"/>
                  </a:cubicBezTo>
                  <a:lnTo>
                    <a:pt x="3790" y="15566"/>
                  </a:lnTo>
                  <a:cubicBezTo>
                    <a:pt x="4066" y="4919"/>
                    <a:pt x="11945" y="0"/>
                    <a:pt x="24317" y="0"/>
                  </a:cubicBezTo>
                  <a:cubicBezTo>
                    <a:pt x="38711" y="0"/>
                    <a:pt x="44120" y="5686"/>
                    <a:pt x="44120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AA70FDD2-0FCD-0CC2-B501-AC59A1B07AFF}"/>
                </a:ext>
              </a:extLst>
            </p:cNvPr>
            <p:cNvSpPr/>
            <p:nvPr/>
          </p:nvSpPr>
          <p:spPr>
            <a:xfrm>
              <a:off x="3063339" y="635643"/>
              <a:ext cx="54639" cy="67543"/>
            </a:xfrm>
            <a:custGeom>
              <a:avLst/>
              <a:gdLst>
                <a:gd name="connsiteX0" fmla="*/ 1873 w 54639"/>
                <a:gd name="connsiteY0" fmla="*/ 55385 h 67543"/>
                <a:gd name="connsiteX1" fmla="*/ 10029 w 54639"/>
                <a:gd name="connsiteY1" fmla="*/ 48060 h 67543"/>
                <a:gd name="connsiteX2" fmla="*/ 30108 w 54639"/>
                <a:gd name="connsiteY2" fmla="*/ 57216 h 67543"/>
                <a:gd name="connsiteX3" fmla="*/ 43843 w 54639"/>
                <a:gd name="connsiteY3" fmla="*/ 48230 h 67543"/>
                <a:gd name="connsiteX4" fmla="*/ 26808 w 54639"/>
                <a:gd name="connsiteY4" fmla="*/ 37583 h 67543"/>
                <a:gd name="connsiteX5" fmla="*/ 5089 w 54639"/>
                <a:gd name="connsiteY5" fmla="*/ 18611 h 67543"/>
                <a:gd name="connsiteX6" fmla="*/ 29278 w 54639"/>
                <a:gd name="connsiteY6" fmla="*/ 0 h 67543"/>
                <a:gd name="connsiteX7" fmla="*/ 55490 w 54639"/>
                <a:gd name="connsiteY7" fmla="*/ 11563 h 67543"/>
                <a:gd name="connsiteX8" fmla="*/ 46973 w 54639"/>
                <a:gd name="connsiteY8" fmla="*/ 18334 h 67543"/>
                <a:gd name="connsiteX9" fmla="*/ 29470 w 54639"/>
                <a:gd name="connsiteY9" fmla="*/ 10264 h 67543"/>
                <a:gd name="connsiteX10" fmla="*/ 17567 w 54639"/>
                <a:gd name="connsiteY10" fmla="*/ 18334 h 67543"/>
                <a:gd name="connsiteX11" fmla="*/ 33877 w 54639"/>
                <a:gd name="connsiteY11" fmla="*/ 27682 h 67543"/>
                <a:gd name="connsiteX12" fmla="*/ 56512 w 54639"/>
                <a:gd name="connsiteY12" fmla="*/ 47485 h 67543"/>
                <a:gd name="connsiteX13" fmla="*/ 29938 w 54639"/>
                <a:gd name="connsiteY13" fmla="*/ 67543 h 67543"/>
                <a:gd name="connsiteX14" fmla="*/ 1980 w 54639"/>
                <a:gd name="connsiteY14" fmla="*/ 55363 h 67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639" h="67543">
                  <a:moveTo>
                    <a:pt x="1873" y="55385"/>
                  </a:moveTo>
                  <a:lnTo>
                    <a:pt x="10029" y="48060"/>
                  </a:lnTo>
                  <a:cubicBezTo>
                    <a:pt x="14990" y="53994"/>
                    <a:pt x="22375" y="57361"/>
                    <a:pt x="30108" y="57216"/>
                  </a:cubicBezTo>
                  <a:cubicBezTo>
                    <a:pt x="37880" y="57216"/>
                    <a:pt x="43843" y="53830"/>
                    <a:pt x="43843" y="48230"/>
                  </a:cubicBezTo>
                  <a:cubicBezTo>
                    <a:pt x="43843" y="42630"/>
                    <a:pt x="41288" y="39989"/>
                    <a:pt x="26808" y="37583"/>
                  </a:cubicBezTo>
                  <a:cubicBezTo>
                    <a:pt x="12328" y="35177"/>
                    <a:pt x="5089" y="29428"/>
                    <a:pt x="5089" y="18611"/>
                  </a:cubicBezTo>
                  <a:cubicBezTo>
                    <a:pt x="5089" y="7240"/>
                    <a:pt x="14884" y="0"/>
                    <a:pt x="29278" y="0"/>
                  </a:cubicBezTo>
                  <a:cubicBezTo>
                    <a:pt x="41926" y="0"/>
                    <a:pt x="50359" y="5132"/>
                    <a:pt x="55490" y="11563"/>
                  </a:cubicBezTo>
                  <a:lnTo>
                    <a:pt x="46973" y="18334"/>
                  </a:lnTo>
                  <a:cubicBezTo>
                    <a:pt x="42829" y="12919"/>
                    <a:pt x="36279" y="9900"/>
                    <a:pt x="29470" y="10264"/>
                  </a:cubicBezTo>
                  <a:cubicBezTo>
                    <a:pt x="22059" y="10264"/>
                    <a:pt x="17567" y="13202"/>
                    <a:pt x="17567" y="18334"/>
                  </a:cubicBezTo>
                  <a:cubicBezTo>
                    <a:pt x="17567" y="23019"/>
                    <a:pt x="20122" y="25297"/>
                    <a:pt x="33877" y="27682"/>
                  </a:cubicBezTo>
                  <a:cubicBezTo>
                    <a:pt x="49635" y="30343"/>
                    <a:pt x="56512" y="36199"/>
                    <a:pt x="56512" y="47485"/>
                  </a:cubicBezTo>
                  <a:cubicBezTo>
                    <a:pt x="56512" y="59494"/>
                    <a:pt x="46888" y="67543"/>
                    <a:pt x="29938" y="67543"/>
                  </a:cubicBezTo>
                  <a:cubicBezTo>
                    <a:pt x="19121" y="67543"/>
                    <a:pt x="8645" y="63604"/>
                    <a:pt x="1980" y="553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57D4E14E-5283-790C-500F-B9C7E16714D4}"/>
                </a:ext>
              </a:extLst>
            </p:cNvPr>
            <p:cNvSpPr/>
            <p:nvPr/>
          </p:nvSpPr>
          <p:spPr>
            <a:xfrm>
              <a:off x="3120534" y="641073"/>
              <a:ext cx="31344" cy="61773"/>
            </a:xfrm>
            <a:custGeom>
              <a:avLst/>
              <a:gdLst>
                <a:gd name="connsiteX0" fmla="*/ 20207 w 31344"/>
                <a:gd name="connsiteY0" fmla="*/ 12563 h 61773"/>
                <a:gd name="connsiteX1" fmla="*/ 32216 w 31344"/>
                <a:gd name="connsiteY1" fmla="*/ 12563 h 61773"/>
                <a:gd name="connsiteX2" fmla="*/ 32216 w 31344"/>
                <a:gd name="connsiteY2" fmla="*/ 21081 h 61773"/>
                <a:gd name="connsiteX3" fmla="*/ 20207 w 31344"/>
                <a:gd name="connsiteY3" fmla="*/ 21081 h 61773"/>
                <a:gd name="connsiteX4" fmla="*/ 20207 w 31344"/>
                <a:gd name="connsiteY4" fmla="*/ 46186 h 61773"/>
                <a:gd name="connsiteX5" fmla="*/ 25977 w 31344"/>
                <a:gd name="connsiteY5" fmla="*/ 52148 h 61773"/>
                <a:gd name="connsiteX6" fmla="*/ 33217 w 31344"/>
                <a:gd name="connsiteY6" fmla="*/ 51041 h 61773"/>
                <a:gd name="connsiteX7" fmla="*/ 33217 w 31344"/>
                <a:gd name="connsiteY7" fmla="*/ 60218 h 61773"/>
                <a:gd name="connsiteX8" fmla="*/ 23145 w 31344"/>
                <a:gd name="connsiteY8" fmla="*/ 61773 h 61773"/>
                <a:gd name="connsiteX9" fmla="*/ 8474 w 31344"/>
                <a:gd name="connsiteY9" fmla="*/ 47932 h 61773"/>
                <a:gd name="connsiteX10" fmla="*/ 8474 w 31344"/>
                <a:gd name="connsiteY10" fmla="*/ 21166 h 61773"/>
                <a:gd name="connsiteX11" fmla="*/ 1873 w 31344"/>
                <a:gd name="connsiteY11" fmla="*/ 21166 h 61773"/>
                <a:gd name="connsiteX12" fmla="*/ 1873 w 31344"/>
                <a:gd name="connsiteY12" fmla="*/ 12649 h 61773"/>
                <a:gd name="connsiteX13" fmla="*/ 8474 w 31344"/>
                <a:gd name="connsiteY13" fmla="*/ 12649 h 61773"/>
                <a:gd name="connsiteX14" fmla="*/ 8474 w 31344"/>
                <a:gd name="connsiteY14" fmla="*/ 0 h 61773"/>
                <a:gd name="connsiteX15" fmla="*/ 20207 w 31344"/>
                <a:gd name="connsiteY15" fmla="*/ 0 h 61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1344" h="61773">
                  <a:moveTo>
                    <a:pt x="20207" y="12563"/>
                  </a:moveTo>
                  <a:lnTo>
                    <a:pt x="32216" y="12563"/>
                  </a:lnTo>
                  <a:lnTo>
                    <a:pt x="32216" y="21081"/>
                  </a:lnTo>
                  <a:lnTo>
                    <a:pt x="20207" y="21081"/>
                  </a:lnTo>
                  <a:lnTo>
                    <a:pt x="20207" y="46186"/>
                  </a:lnTo>
                  <a:cubicBezTo>
                    <a:pt x="20207" y="50210"/>
                    <a:pt x="21570" y="52148"/>
                    <a:pt x="25977" y="52148"/>
                  </a:cubicBezTo>
                  <a:cubicBezTo>
                    <a:pt x="28428" y="52093"/>
                    <a:pt x="30862" y="51720"/>
                    <a:pt x="33217" y="51041"/>
                  </a:cubicBezTo>
                  <a:lnTo>
                    <a:pt x="33217" y="60218"/>
                  </a:lnTo>
                  <a:cubicBezTo>
                    <a:pt x="29966" y="61272"/>
                    <a:pt x="26565" y="61796"/>
                    <a:pt x="23145" y="61773"/>
                  </a:cubicBezTo>
                  <a:cubicBezTo>
                    <a:pt x="12222" y="61773"/>
                    <a:pt x="8474" y="56279"/>
                    <a:pt x="8474" y="47932"/>
                  </a:cubicBezTo>
                  <a:lnTo>
                    <a:pt x="8474" y="21166"/>
                  </a:lnTo>
                  <a:lnTo>
                    <a:pt x="1873" y="21166"/>
                  </a:lnTo>
                  <a:lnTo>
                    <a:pt x="1873" y="12649"/>
                  </a:lnTo>
                  <a:lnTo>
                    <a:pt x="8474" y="12649"/>
                  </a:lnTo>
                  <a:lnTo>
                    <a:pt x="8474" y="0"/>
                  </a:lnTo>
                  <a:lnTo>
                    <a:pt x="20207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CA944801-0792-5250-5D12-5948E991CEF5}"/>
                </a:ext>
              </a:extLst>
            </p:cNvPr>
            <p:cNvSpPr/>
            <p:nvPr/>
          </p:nvSpPr>
          <p:spPr>
            <a:xfrm>
              <a:off x="3158458" y="651825"/>
              <a:ext cx="28128" cy="49742"/>
            </a:xfrm>
            <a:custGeom>
              <a:avLst/>
              <a:gdLst>
                <a:gd name="connsiteX0" fmla="*/ 30002 w 28128"/>
                <a:gd name="connsiteY0" fmla="*/ 256 h 49742"/>
                <a:gd name="connsiteX1" fmla="*/ 30002 w 28128"/>
                <a:gd name="connsiteY1" fmla="*/ 11883 h 49742"/>
                <a:gd name="connsiteX2" fmla="*/ 27085 w 28128"/>
                <a:gd name="connsiteY2" fmla="*/ 11883 h 49742"/>
                <a:gd name="connsiteX3" fmla="*/ 13606 w 28128"/>
                <a:gd name="connsiteY3" fmla="*/ 28747 h 49742"/>
                <a:gd name="connsiteX4" fmla="*/ 13606 w 28128"/>
                <a:gd name="connsiteY4" fmla="*/ 49742 h 49742"/>
                <a:gd name="connsiteX5" fmla="*/ 1873 w 28128"/>
                <a:gd name="connsiteY5" fmla="*/ 49742 h 49742"/>
                <a:gd name="connsiteX6" fmla="*/ 1873 w 28128"/>
                <a:gd name="connsiteY6" fmla="*/ 1364 h 49742"/>
                <a:gd name="connsiteX7" fmla="*/ 13414 w 28128"/>
                <a:gd name="connsiteY7" fmla="*/ 1364 h 49742"/>
                <a:gd name="connsiteX8" fmla="*/ 13414 w 28128"/>
                <a:gd name="connsiteY8" fmla="*/ 9242 h 49742"/>
                <a:gd name="connsiteX9" fmla="*/ 26702 w 28128"/>
                <a:gd name="connsiteY9" fmla="*/ 1 h 49742"/>
                <a:gd name="connsiteX10" fmla="*/ 30002 w 28128"/>
                <a:gd name="connsiteY10" fmla="*/ 278 h 4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128" h="49742">
                  <a:moveTo>
                    <a:pt x="30002" y="256"/>
                  </a:moveTo>
                  <a:lnTo>
                    <a:pt x="30002" y="11883"/>
                  </a:lnTo>
                  <a:cubicBezTo>
                    <a:pt x="28448" y="11883"/>
                    <a:pt x="27724" y="11883"/>
                    <a:pt x="27085" y="11883"/>
                  </a:cubicBezTo>
                  <a:cubicBezTo>
                    <a:pt x="19462" y="11883"/>
                    <a:pt x="13606" y="15460"/>
                    <a:pt x="13606" y="28747"/>
                  </a:cubicBezTo>
                  <a:lnTo>
                    <a:pt x="13606" y="49742"/>
                  </a:lnTo>
                  <a:lnTo>
                    <a:pt x="1873" y="49742"/>
                  </a:lnTo>
                  <a:lnTo>
                    <a:pt x="1873" y="1364"/>
                  </a:lnTo>
                  <a:lnTo>
                    <a:pt x="13414" y="1364"/>
                  </a:lnTo>
                  <a:lnTo>
                    <a:pt x="13414" y="9242"/>
                  </a:lnTo>
                  <a:cubicBezTo>
                    <a:pt x="16715" y="2854"/>
                    <a:pt x="21485" y="1"/>
                    <a:pt x="26702" y="1"/>
                  </a:cubicBezTo>
                  <a:cubicBezTo>
                    <a:pt x="27809" y="-8"/>
                    <a:pt x="28912" y="86"/>
                    <a:pt x="30002" y="27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2C008386-0C77-47F6-4179-D7B65136457F}"/>
                </a:ext>
              </a:extLst>
            </p:cNvPr>
            <p:cNvSpPr/>
            <p:nvPr/>
          </p:nvSpPr>
          <p:spPr>
            <a:xfrm>
              <a:off x="3190547" y="651826"/>
              <a:ext cx="46143" cy="50934"/>
            </a:xfrm>
            <a:custGeom>
              <a:avLst/>
              <a:gdLst>
                <a:gd name="connsiteX0" fmla="*/ 13883 w 46143"/>
                <a:gd name="connsiteY0" fmla="*/ 20144 h 50934"/>
                <a:gd name="connsiteX1" fmla="*/ 35879 w 46143"/>
                <a:gd name="connsiteY1" fmla="*/ 20144 h 50934"/>
                <a:gd name="connsiteX2" fmla="*/ 25062 w 46143"/>
                <a:gd name="connsiteY2" fmla="*/ 8965 h 50934"/>
                <a:gd name="connsiteX3" fmla="*/ 13883 w 46143"/>
                <a:gd name="connsiteY3" fmla="*/ 20144 h 50934"/>
                <a:gd name="connsiteX4" fmla="*/ 47952 w 46143"/>
                <a:gd name="connsiteY4" fmla="*/ 25723 h 50934"/>
                <a:gd name="connsiteX5" fmla="*/ 47952 w 46143"/>
                <a:gd name="connsiteY5" fmla="*/ 28108 h 50934"/>
                <a:gd name="connsiteX6" fmla="*/ 13883 w 46143"/>
                <a:gd name="connsiteY6" fmla="*/ 28108 h 50934"/>
                <a:gd name="connsiteX7" fmla="*/ 26531 w 46143"/>
                <a:gd name="connsiteY7" fmla="*/ 41586 h 50934"/>
                <a:gd name="connsiteX8" fmla="*/ 38072 w 46143"/>
                <a:gd name="connsiteY8" fmla="*/ 34794 h 50934"/>
                <a:gd name="connsiteX9" fmla="*/ 47612 w 46143"/>
                <a:gd name="connsiteY9" fmla="*/ 39649 h 50934"/>
                <a:gd name="connsiteX10" fmla="*/ 25977 w 46143"/>
                <a:gd name="connsiteY10" fmla="*/ 50934 h 50934"/>
                <a:gd name="connsiteX11" fmla="*/ 1873 w 46143"/>
                <a:gd name="connsiteY11" fmla="*/ 25382 h 50934"/>
                <a:gd name="connsiteX12" fmla="*/ 25296 w 46143"/>
                <a:gd name="connsiteY12" fmla="*/ 0 h 50934"/>
                <a:gd name="connsiteX13" fmla="*/ 48016 w 46143"/>
                <a:gd name="connsiteY13" fmla="*/ 25744 h 50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143" h="50934">
                  <a:moveTo>
                    <a:pt x="13883" y="20144"/>
                  </a:moveTo>
                  <a:lnTo>
                    <a:pt x="35879" y="20144"/>
                  </a:lnTo>
                  <a:cubicBezTo>
                    <a:pt x="35325" y="12627"/>
                    <a:pt x="31386" y="8965"/>
                    <a:pt x="25062" y="8965"/>
                  </a:cubicBezTo>
                  <a:cubicBezTo>
                    <a:pt x="18738" y="8965"/>
                    <a:pt x="14415" y="12798"/>
                    <a:pt x="13883" y="20144"/>
                  </a:cubicBezTo>
                  <a:moveTo>
                    <a:pt x="47952" y="25723"/>
                  </a:moveTo>
                  <a:lnTo>
                    <a:pt x="47952" y="28108"/>
                  </a:lnTo>
                  <a:lnTo>
                    <a:pt x="13883" y="28108"/>
                  </a:lnTo>
                  <a:cubicBezTo>
                    <a:pt x="14245" y="37008"/>
                    <a:pt x="18823" y="41586"/>
                    <a:pt x="26531" y="41586"/>
                  </a:cubicBezTo>
                  <a:cubicBezTo>
                    <a:pt x="31373" y="41770"/>
                    <a:pt x="35881" y="39116"/>
                    <a:pt x="38072" y="34794"/>
                  </a:cubicBezTo>
                  <a:lnTo>
                    <a:pt x="47612" y="39649"/>
                  </a:lnTo>
                  <a:cubicBezTo>
                    <a:pt x="43204" y="46803"/>
                    <a:pt x="36049" y="50934"/>
                    <a:pt x="25977" y="50934"/>
                  </a:cubicBezTo>
                  <a:cubicBezTo>
                    <a:pt x="10774" y="50934"/>
                    <a:pt x="1873" y="39926"/>
                    <a:pt x="1873" y="25382"/>
                  </a:cubicBezTo>
                  <a:cubicBezTo>
                    <a:pt x="1873" y="10839"/>
                    <a:pt x="10114" y="0"/>
                    <a:pt x="25296" y="0"/>
                  </a:cubicBezTo>
                  <a:cubicBezTo>
                    <a:pt x="39776" y="0"/>
                    <a:pt x="48016" y="10817"/>
                    <a:pt x="48016" y="2574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:a16="http://schemas.microsoft.com/office/drawing/2014/main" id="{09ADD738-27FE-5184-6B4A-F04C4FAF63BB}"/>
                </a:ext>
              </a:extLst>
            </p:cNvPr>
            <p:cNvSpPr/>
            <p:nvPr/>
          </p:nvSpPr>
          <p:spPr>
            <a:xfrm>
              <a:off x="3239820" y="635749"/>
              <a:ext cx="32706" cy="65647"/>
            </a:xfrm>
            <a:custGeom>
              <a:avLst/>
              <a:gdLst>
                <a:gd name="connsiteX0" fmla="*/ 34580 w 32706"/>
                <a:gd name="connsiteY0" fmla="*/ 1576 h 65647"/>
                <a:gd name="connsiteX1" fmla="*/ 34580 w 32706"/>
                <a:gd name="connsiteY1" fmla="*/ 10285 h 65647"/>
                <a:gd name="connsiteX2" fmla="*/ 26254 w 32706"/>
                <a:gd name="connsiteY2" fmla="*/ 8901 h 65647"/>
                <a:gd name="connsiteX3" fmla="*/ 20207 w 32706"/>
                <a:gd name="connsiteY3" fmla="*/ 14033 h 65647"/>
                <a:gd name="connsiteX4" fmla="*/ 20207 w 32706"/>
                <a:gd name="connsiteY4" fmla="*/ 17887 h 65647"/>
                <a:gd name="connsiteX5" fmla="*/ 32472 w 32706"/>
                <a:gd name="connsiteY5" fmla="*/ 17887 h 65647"/>
                <a:gd name="connsiteX6" fmla="*/ 32472 w 32706"/>
                <a:gd name="connsiteY6" fmla="*/ 26404 h 65647"/>
                <a:gd name="connsiteX7" fmla="*/ 20207 w 32706"/>
                <a:gd name="connsiteY7" fmla="*/ 26404 h 65647"/>
                <a:gd name="connsiteX8" fmla="*/ 20207 w 32706"/>
                <a:gd name="connsiteY8" fmla="*/ 65648 h 65647"/>
                <a:gd name="connsiteX9" fmla="*/ 8474 w 32706"/>
                <a:gd name="connsiteY9" fmla="*/ 65648 h 65647"/>
                <a:gd name="connsiteX10" fmla="*/ 8474 w 32706"/>
                <a:gd name="connsiteY10" fmla="*/ 26489 h 65647"/>
                <a:gd name="connsiteX11" fmla="*/ 1873 w 32706"/>
                <a:gd name="connsiteY11" fmla="*/ 26489 h 65647"/>
                <a:gd name="connsiteX12" fmla="*/ 1873 w 32706"/>
                <a:gd name="connsiteY12" fmla="*/ 17972 h 65647"/>
                <a:gd name="connsiteX13" fmla="*/ 8474 w 32706"/>
                <a:gd name="connsiteY13" fmla="*/ 17972 h 65647"/>
                <a:gd name="connsiteX14" fmla="*/ 8474 w 32706"/>
                <a:gd name="connsiteY14" fmla="*/ 13394 h 65647"/>
                <a:gd name="connsiteX15" fmla="*/ 24231 w 32706"/>
                <a:gd name="connsiteY15" fmla="*/ 0 h 65647"/>
                <a:gd name="connsiteX16" fmla="*/ 34580 w 32706"/>
                <a:gd name="connsiteY16" fmla="*/ 1661 h 65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706" h="65647">
                  <a:moveTo>
                    <a:pt x="34580" y="1576"/>
                  </a:moveTo>
                  <a:lnTo>
                    <a:pt x="34580" y="10285"/>
                  </a:lnTo>
                  <a:cubicBezTo>
                    <a:pt x="31876" y="9467"/>
                    <a:pt x="29078" y="9003"/>
                    <a:pt x="26254" y="8901"/>
                  </a:cubicBezTo>
                  <a:cubicBezTo>
                    <a:pt x="22208" y="8901"/>
                    <a:pt x="20207" y="9902"/>
                    <a:pt x="20207" y="14033"/>
                  </a:cubicBezTo>
                  <a:lnTo>
                    <a:pt x="20207" y="17887"/>
                  </a:lnTo>
                  <a:lnTo>
                    <a:pt x="32472" y="17887"/>
                  </a:lnTo>
                  <a:lnTo>
                    <a:pt x="32472" y="26404"/>
                  </a:lnTo>
                  <a:lnTo>
                    <a:pt x="20207" y="26404"/>
                  </a:lnTo>
                  <a:lnTo>
                    <a:pt x="20207" y="65648"/>
                  </a:lnTo>
                  <a:lnTo>
                    <a:pt x="8474" y="65648"/>
                  </a:lnTo>
                  <a:lnTo>
                    <a:pt x="8474" y="26489"/>
                  </a:lnTo>
                  <a:lnTo>
                    <a:pt x="1873" y="26489"/>
                  </a:lnTo>
                  <a:lnTo>
                    <a:pt x="1873" y="17972"/>
                  </a:lnTo>
                  <a:lnTo>
                    <a:pt x="8474" y="17972"/>
                  </a:lnTo>
                  <a:lnTo>
                    <a:pt x="8474" y="13394"/>
                  </a:lnTo>
                  <a:cubicBezTo>
                    <a:pt x="8474" y="5771"/>
                    <a:pt x="12967" y="0"/>
                    <a:pt x="24231" y="0"/>
                  </a:cubicBezTo>
                  <a:cubicBezTo>
                    <a:pt x="27745" y="32"/>
                    <a:pt x="31233" y="592"/>
                    <a:pt x="34580" y="166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:a16="http://schemas.microsoft.com/office/drawing/2014/main" id="{FC1BBD15-4832-67D9-7BF7-19C1ED186A18}"/>
                </a:ext>
              </a:extLst>
            </p:cNvPr>
            <p:cNvSpPr/>
            <p:nvPr/>
          </p:nvSpPr>
          <p:spPr>
            <a:xfrm>
              <a:off x="3273464" y="651911"/>
              <a:ext cx="43907" cy="51039"/>
            </a:xfrm>
            <a:custGeom>
              <a:avLst/>
              <a:gdLst>
                <a:gd name="connsiteX0" fmla="*/ 24615 w 43907"/>
                <a:gd name="connsiteY0" fmla="*/ 27299 h 51039"/>
                <a:gd name="connsiteX1" fmla="*/ 13968 w 43907"/>
                <a:gd name="connsiteY1" fmla="*/ 34985 h 51039"/>
                <a:gd name="connsiteX2" fmla="*/ 21293 w 43907"/>
                <a:gd name="connsiteY2" fmla="*/ 41501 h 51039"/>
                <a:gd name="connsiteX3" fmla="*/ 32472 w 43907"/>
                <a:gd name="connsiteY3" fmla="*/ 31408 h 51039"/>
                <a:gd name="connsiteX4" fmla="*/ 32472 w 43907"/>
                <a:gd name="connsiteY4" fmla="*/ 26191 h 51039"/>
                <a:gd name="connsiteX5" fmla="*/ 44120 w 43907"/>
                <a:gd name="connsiteY5" fmla="*/ 15097 h 51039"/>
                <a:gd name="connsiteX6" fmla="*/ 44120 w 43907"/>
                <a:gd name="connsiteY6" fmla="*/ 39031 h 51039"/>
                <a:gd name="connsiteX7" fmla="*/ 45780 w 43907"/>
                <a:gd name="connsiteY7" fmla="*/ 49678 h 51039"/>
                <a:gd name="connsiteX8" fmla="*/ 33963 w 43907"/>
                <a:gd name="connsiteY8" fmla="*/ 49678 h 51039"/>
                <a:gd name="connsiteX9" fmla="*/ 32578 w 43907"/>
                <a:gd name="connsiteY9" fmla="*/ 44631 h 51039"/>
                <a:gd name="connsiteX10" fmla="*/ 18184 w 43907"/>
                <a:gd name="connsiteY10" fmla="*/ 51020 h 51039"/>
                <a:gd name="connsiteX11" fmla="*/ 1873 w 43907"/>
                <a:gd name="connsiteY11" fmla="*/ 36114 h 51039"/>
                <a:gd name="connsiteX12" fmla="*/ 21570 w 43907"/>
                <a:gd name="connsiteY12" fmla="*/ 19782 h 51039"/>
                <a:gd name="connsiteX13" fmla="*/ 32387 w 43907"/>
                <a:gd name="connsiteY13" fmla="*/ 18419 h 51039"/>
                <a:gd name="connsiteX14" fmla="*/ 32387 w 43907"/>
                <a:gd name="connsiteY14" fmla="*/ 16034 h 51039"/>
                <a:gd name="connsiteX15" fmla="*/ 24061 w 43907"/>
                <a:gd name="connsiteY15" fmla="*/ 8603 h 51039"/>
                <a:gd name="connsiteX16" fmla="*/ 15352 w 43907"/>
                <a:gd name="connsiteY16" fmla="*/ 15566 h 51039"/>
                <a:gd name="connsiteX17" fmla="*/ 3875 w 43907"/>
                <a:gd name="connsiteY17" fmla="*/ 15566 h 51039"/>
                <a:gd name="connsiteX18" fmla="*/ 24423 w 43907"/>
                <a:gd name="connsiteY18" fmla="*/ 0 h 51039"/>
                <a:gd name="connsiteX19" fmla="*/ 44205 w 43907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615" y="27299"/>
                  </a:moveTo>
                  <a:cubicBezTo>
                    <a:pt x="16992" y="28299"/>
                    <a:pt x="13968" y="30407"/>
                    <a:pt x="13968" y="34985"/>
                  </a:cubicBezTo>
                  <a:cubicBezTo>
                    <a:pt x="13968" y="38840"/>
                    <a:pt x="16097" y="41501"/>
                    <a:pt x="21293" y="41501"/>
                  </a:cubicBezTo>
                  <a:cubicBezTo>
                    <a:pt x="27255" y="41501"/>
                    <a:pt x="32472" y="37456"/>
                    <a:pt x="32472" y="31408"/>
                  </a:cubicBezTo>
                  <a:lnTo>
                    <a:pt x="32472" y="26191"/>
                  </a:lnTo>
                  <a:close/>
                  <a:moveTo>
                    <a:pt x="44120" y="15097"/>
                  </a:moveTo>
                  <a:lnTo>
                    <a:pt x="44120" y="39031"/>
                  </a:lnTo>
                  <a:cubicBezTo>
                    <a:pt x="43951" y="42655"/>
                    <a:pt x="44516" y="46277"/>
                    <a:pt x="45780" y="49678"/>
                  </a:cubicBezTo>
                  <a:lnTo>
                    <a:pt x="33963" y="49678"/>
                  </a:lnTo>
                  <a:cubicBezTo>
                    <a:pt x="33302" y="48058"/>
                    <a:pt x="32838" y="46363"/>
                    <a:pt x="32578" y="44631"/>
                  </a:cubicBezTo>
                  <a:cubicBezTo>
                    <a:pt x="29059" y="48916"/>
                    <a:pt x="23723" y="51284"/>
                    <a:pt x="18184" y="51020"/>
                  </a:cubicBezTo>
                  <a:cubicBezTo>
                    <a:pt x="7835" y="51020"/>
                    <a:pt x="1873" y="44780"/>
                    <a:pt x="1873" y="36114"/>
                  </a:cubicBezTo>
                  <a:cubicBezTo>
                    <a:pt x="1873" y="27448"/>
                    <a:pt x="7367" y="21528"/>
                    <a:pt x="21570" y="19782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34"/>
                    <a:pt x="30662" y="8603"/>
                    <a:pt x="24061" y="8603"/>
                  </a:cubicBezTo>
                  <a:cubicBezTo>
                    <a:pt x="18014" y="8603"/>
                    <a:pt x="15437" y="10541"/>
                    <a:pt x="15352" y="15566"/>
                  </a:cubicBezTo>
                  <a:lnTo>
                    <a:pt x="3875" y="15566"/>
                  </a:lnTo>
                  <a:cubicBezTo>
                    <a:pt x="4152" y="4919"/>
                    <a:pt x="12051" y="0"/>
                    <a:pt x="24423" y="0"/>
                  </a:cubicBezTo>
                  <a:cubicBezTo>
                    <a:pt x="38796" y="0"/>
                    <a:pt x="44205" y="5686"/>
                    <a:pt x="44205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:a16="http://schemas.microsoft.com/office/drawing/2014/main" id="{1C1FD690-EF9B-1D0D-A745-DCFEF6A5C230}"/>
                </a:ext>
              </a:extLst>
            </p:cNvPr>
            <p:cNvSpPr/>
            <p:nvPr/>
          </p:nvSpPr>
          <p:spPr>
            <a:xfrm>
              <a:off x="2629974" y="731464"/>
              <a:ext cx="42437" cy="64157"/>
            </a:xfrm>
            <a:custGeom>
              <a:avLst/>
              <a:gdLst>
                <a:gd name="connsiteX0" fmla="*/ 41629 w 42437"/>
                <a:gd name="connsiteY0" fmla="*/ 10263 h 64157"/>
                <a:gd name="connsiteX1" fmla="*/ 12095 w 42437"/>
                <a:gd name="connsiteY1" fmla="*/ 10263 h 64157"/>
                <a:gd name="connsiteX2" fmla="*/ 12095 w 42437"/>
                <a:gd name="connsiteY2" fmla="*/ 26383 h 64157"/>
                <a:gd name="connsiteX3" fmla="*/ 39691 w 42437"/>
                <a:gd name="connsiteY3" fmla="*/ 26383 h 64157"/>
                <a:gd name="connsiteX4" fmla="*/ 39691 w 42437"/>
                <a:gd name="connsiteY4" fmla="*/ 36476 h 64157"/>
                <a:gd name="connsiteX5" fmla="*/ 12095 w 42437"/>
                <a:gd name="connsiteY5" fmla="*/ 36476 h 64157"/>
                <a:gd name="connsiteX6" fmla="*/ 12095 w 42437"/>
                <a:gd name="connsiteY6" fmla="*/ 53873 h 64157"/>
                <a:gd name="connsiteX7" fmla="*/ 42438 w 42437"/>
                <a:gd name="connsiteY7" fmla="*/ 53873 h 64157"/>
                <a:gd name="connsiteX8" fmla="*/ 42438 w 42437"/>
                <a:gd name="connsiteY8" fmla="*/ 64157 h 64157"/>
                <a:gd name="connsiteX9" fmla="*/ 0 w 42437"/>
                <a:gd name="connsiteY9" fmla="*/ 64157 h 64157"/>
                <a:gd name="connsiteX10" fmla="*/ 0 w 42437"/>
                <a:gd name="connsiteY10" fmla="*/ 0 h 64157"/>
                <a:gd name="connsiteX11" fmla="*/ 41629 w 42437"/>
                <a:gd name="connsiteY11" fmla="*/ 0 h 64157"/>
                <a:gd name="connsiteX12" fmla="*/ 41629 w 42437"/>
                <a:gd name="connsiteY12" fmla="*/ 10263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64157">
                  <a:moveTo>
                    <a:pt x="41629" y="10263"/>
                  </a:moveTo>
                  <a:lnTo>
                    <a:pt x="12095" y="10263"/>
                  </a:lnTo>
                  <a:lnTo>
                    <a:pt x="12095" y="26383"/>
                  </a:lnTo>
                  <a:lnTo>
                    <a:pt x="39691" y="26383"/>
                  </a:lnTo>
                  <a:lnTo>
                    <a:pt x="39691" y="36476"/>
                  </a:lnTo>
                  <a:lnTo>
                    <a:pt x="12095" y="36476"/>
                  </a:lnTo>
                  <a:lnTo>
                    <a:pt x="12095" y="53873"/>
                  </a:lnTo>
                  <a:lnTo>
                    <a:pt x="42438" y="53873"/>
                  </a:lnTo>
                  <a:lnTo>
                    <a:pt x="42438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41629" y="0"/>
                  </a:lnTo>
                  <a:lnTo>
                    <a:pt x="41629" y="10263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4" name="Dowolny kształt: kształt 93">
              <a:extLst>
                <a:ext uri="{FF2B5EF4-FFF2-40B4-BE49-F238E27FC236}">
                  <a16:creationId xmlns:a16="http://schemas.microsoft.com/office/drawing/2014/main" id="{B0745EFF-13C0-E1C8-B932-6B06BFB99465}"/>
                </a:ext>
              </a:extLst>
            </p:cNvPr>
            <p:cNvSpPr/>
            <p:nvPr/>
          </p:nvSpPr>
          <p:spPr>
            <a:xfrm>
              <a:off x="2681653" y="731464"/>
              <a:ext cx="46100" cy="64157"/>
            </a:xfrm>
            <a:custGeom>
              <a:avLst/>
              <a:gdLst>
                <a:gd name="connsiteX0" fmla="*/ 11733 w 46100"/>
                <a:gd name="connsiteY0" fmla="*/ 35560 h 64157"/>
                <a:gd name="connsiteX1" fmla="*/ 31536 w 46100"/>
                <a:gd name="connsiteY1" fmla="*/ 15842 h 64157"/>
                <a:gd name="connsiteX2" fmla="*/ 45462 w 46100"/>
                <a:gd name="connsiteY2" fmla="*/ 15842 h 64157"/>
                <a:gd name="connsiteX3" fmla="*/ 26681 w 46100"/>
                <a:gd name="connsiteY3" fmla="*/ 34261 h 64157"/>
                <a:gd name="connsiteX4" fmla="*/ 46101 w 46100"/>
                <a:gd name="connsiteY4" fmla="*/ 64157 h 64157"/>
                <a:gd name="connsiteX5" fmla="*/ 32452 w 46100"/>
                <a:gd name="connsiteY5" fmla="*/ 64157 h 64157"/>
                <a:gd name="connsiteX6" fmla="*/ 18611 w 46100"/>
                <a:gd name="connsiteY6" fmla="*/ 42161 h 64157"/>
                <a:gd name="connsiteX7" fmla="*/ 11733 w 46100"/>
                <a:gd name="connsiteY7" fmla="*/ 48741 h 64157"/>
                <a:gd name="connsiteX8" fmla="*/ 11733 w 46100"/>
                <a:gd name="connsiteY8" fmla="*/ 64157 h 64157"/>
                <a:gd name="connsiteX9" fmla="*/ 0 w 46100"/>
                <a:gd name="connsiteY9" fmla="*/ 64157 h 64157"/>
                <a:gd name="connsiteX10" fmla="*/ 0 w 46100"/>
                <a:gd name="connsiteY10" fmla="*/ 0 h 64157"/>
                <a:gd name="connsiteX11" fmla="*/ 11733 w 46100"/>
                <a:gd name="connsiteY11" fmla="*/ 0 h 64157"/>
                <a:gd name="connsiteX12" fmla="*/ 11733 w 46100"/>
                <a:gd name="connsiteY12" fmla="*/ 35560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100" h="64157">
                  <a:moveTo>
                    <a:pt x="11733" y="35560"/>
                  </a:moveTo>
                  <a:lnTo>
                    <a:pt x="31536" y="15842"/>
                  </a:lnTo>
                  <a:lnTo>
                    <a:pt x="45462" y="15842"/>
                  </a:lnTo>
                  <a:lnTo>
                    <a:pt x="26681" y="34261"/>
                  </a:lnTo>
                  <a:lnTo>
                    <a:pt x="46101" y="64157"/>
                  </a:lnTo>
                  <a:lnTo>
                    <a:pt x="32452" y="64157"/>
                  </a:lnTo>
                  <a:lnTo>
                    <a:pt x="18611" y="42161"/>
                  </a:lnTo>
                  <a:lnTo>
                    <a:pt x="11733" y="48741"/>
                  </a:lnTo>
                  <a:lnTo>
                    <a:pt x="11733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11733" y="0"/>
                  </a:lnTo>
                  <a:lnTo>
                    <a:pt x="11733" y="3556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5" name="Dowolny kształt: kształt 94">
              <a:extLst>
                <a:ext uri="{FF2B5EF4-FFF2-40B4-BE49-F238E27FC236}">
                  <a16:creationId xmlns:a16="http://schemas.microsoft.com/office/drawing/2014/main" id="{DC93E222-9639-C31D-6806-2A868D7E20AC}"/>
                </a:ext>
              </a:extLst>
            </p:cNvPr>
            <p:cNvSpPr/>
            <p:nvPr/>
          </p:nvSpPr>
          <p:spPr>
            <a:xfrm>
              <a:off x="2728137" y="745879"/>
              <a:ext cx="49038" cy="51104"/>
            </a:xfrm>
            <a:custGeom>
              <a:avLst/>
              <a:gdLst>
                <a:gd name="connsiteX0" fmla="*/ 14159 w 49038"/>
                <a:gd name="connsiteY0" fmla="*/ 25361 h 51104"/>
                <a:gd name="connsiteX1" fmla="*/ 26339 w 49038"/>
                <a:gd name="connsiteY1" fmla="*/ 41501 h 51104"/>
                <a:gd name="connsiteX2" fmla="*/ 38626 w 49038"/>
                <a:gd name="connsiteY2" fmla="*/ 25361 h 51104"/>
                <a:gd name="connsiteX3" fmla="*/ 26339 w 49038"/>
                <a:gd name="connsiteY3" fmla="*/ 9689 h 51104"/>
                <a:gd name="connsiteX4" fmla="*/ 14159 w 49038"/>
                <a:gd name="connsiteY4" fmla="*/ 25361 h 51104"/>
                <a:gd name="connsiteX5" fmla="*/ 50912 w 49038"/>
                <a:gd name="connsiteY5" fmla="*/ 25552 h 51104"/>
                <a:gd name="connsiteX6" fmla="*/ 26339 w 49038"/>
                <a:gd name="connsiteY6" fmla="*/ 51105 h 51104"/>
                <a:gd name="connsiteX7" fmla="*/ 1873 w 49038"/>
                <a:gd name="connsiteY7" fmla="*/ 25552 h 51104"/>
                <a:gd name="connsiteX8" fmla="*/ 26339 w 49038"/>
                <a:gd name="connsiteY8" fmla="*/ 0 h 51104"/>
                <a:gd name="connsiteX9" fmla="*/ 50912 w 49038"/>
                <a:gd name="connsiteY9" fmla="*/ 25552 h 51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038" h="51104">
                  <a:moveTo>
                    <a:pt x="14159" y="25361"/>
                  </a:moveTo>
                  <a:cubicBezTo>
                    <a:pt x="14159" y="35816"/>
                    <a:pt x="18653" y="41501"/>
                    <a:pt x="26339" y="41501"/>
                  </a:cubicBezTo>
                  <a:cubicBezTo>
                    <a:pt x="34026" y="41501"/>
                    <a:pt x="38626" y="35816"/>
                    <a:pt x="38626" y="25361"/>
                  </a:cubicBezTo>
                  <a:cubicBezTo>
                    <a:pt x="38626" y="14906"/>
                    <a:pt x="33771" y="9689"/>
                    <a:pt x="26339" y="9689"/>
                  </a:cubicBezTo>
                  <a:cubicBezTo>
                    <a:pt x="18908" y="9689"/>
                    <a:pt x="14159" y="15012"/>
                    <a:pt x="14159" y="25361"/>
                  </a:cubicBezTo>
                  <a:moveTo>
                    <a:pt x="50912" y="25552"/>
                  </a:moveTo>
                  <a:cubicBezTo>
                    <a:pt x="50912" y="40671"/>
                    <a:pt x="41735" y="51105"/>
                    <a:pt x="26339" y="51105"/>
                  </a:cubicBezTo>
                  <a:cubicBezTo>
                    <a:pt x="10944" y="51105"/>
                    <a:pt x="1873" y="40458"/>
                    <a:pt x="1873" y="25552"/>
                  </a:cubicBezTo>
                  <a:cubicBezTo>
                    <a:pt x="1873" y="10647"/>
                    <a:pt x="11136" y="0"/>
                    <a:pt x="26339" y="0"/>
                  </a:cubicBezTo>
                  <a:cubicBezTo>
                    <a:pt x="41543" y="0"/>
                    <a:pt x="50912" y="11094"/>
                    <a:pt x="50912" y="2555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6" name="Dowolny kształt: kształt 95">
              <a:extLst>
                <a:ext uri="{FF2B5EF4-FFF2-40B4-BE49-F238E27FC236}">
                  <a16:creationId xmlns:a16="http://schemas.microsoft.com/office/drawing/2014/main" id="{061C5439-0908-CD2A-B189-09751061E615}"/>
                </a:ext>
              </a:extLst>
            </p:cNvPr>
            <p:cNvSpPr/>
            <p:nvPr/>
          </p:nvSpPr>
          <p:spPr>
            <a:xfrm>
              <a:off x="2785714" y="745939"/>
              <a:ext cx="42416" cy="49724"/>
            </a:xfrm>
            <a:custGeom>
              <a:avLst/>
              <a:gdLst>
                <a:gd name="connsiteX0" fmla="*/ 44247 w 42416"/>
                <a:gd name="connsiteY0" fmla="*/ 18424 h 49724"/>
                <a:gd name="connsiteX1" fmla="*/ 44247 w 42416"/>
                <a:gd name="connsiteY1" fmla="*/ 49682 h 49724"/>
                <a:gd name="connsiteX2" fmla="*/ 32515 w 42416"/>
                <a:gd name="connsiteY2" fmla="*/ 49682 h 49724"/>
                <a:gd name="connsiteX3" fmla="*/ 32515 w 42416"/>
                <a:gd name="connsiteY3" fmla="*/ 22235 h 49724"/>
                <a:gd name="connsiteX4" fmla="*/ 24274 w 42416"/>
                <a:gd name="connsiteY4" fmla="*/ 10034 h 49724"/>
                <a:gd name="connsiteX5" fmla="*/ 13627 w 42416"/>
                <a:gd name="connsiteY5" fmla="*/ 22682 h 49724"/>
                <a:gd name="connsiteX6" fmla="*/ 13627 w 42416"/>
                <a:gd name="connsiteY6" fmla="*/ 49725 h 49724"/>
                <a:gd name="connsiteX7" fmla="*/ 1873 w 42416"/>
                <a:gd name="connsiteY7" fmla="*/ 49725 h 49724"/>
                <a:gd name="connsiteX8" fmla="*/ 1873 w 42416"/>
                <a:gd name="connsiteY8" fmla="*/ 1389 h 49724"/>
                <a:gd name="connsiteX9" fmla="*/ 13414 w 42416"/>
                <a:gd name="connsiteY9" fmla="*/ 1389 h 49724"/>
                <a:gd name="connsiteX10" fmla="*/ 13414 w 42416"/>
                <a:gd name="connsiteY10" fmla="*/ 7606 h 49724"/>
                <a:gd name="connsiteX11" fmla="*/ 27894 w 42416"/>
                <a:gd name="connsiteY11" fmla="*/ 5 h 49724"/>
                <a:gd name="connsiteX12" fmla="*/ 44290 w 42416"/>
                <a:gd name="connsiteY12" fmla="*/ 18424 h 4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16" h="49724">
                  <a:moveTo>
                    <a:pt x="44247" y="18424"/>
                  </a:moveTo>
                  <a:lnTo>
                    <a:pt x="44247" y="49682"/>
                  </a:lnTo>
                  <a:lnTo>
                    <a:pt x="32515" y="49682"/>
                  </a:lnTo>
                  <a:lnTo>
                    <a:pt x="32515" y="22235"/>
                  </a:lnTo>
                  <a:cubicBezTo>
                    <a:pt x="32515" y="14527"/>
                    <a:pt x="30875" y="10034"/>
                    <a:pt x="24274" y="10034"/>
                  </a:cubicBezTo>
                  <a:cubicBezTo>
                    <a:pt x="18141" y="10034"/>
                    <a:pt x="13627" y="15166"/>
                    <a:pt x="13627" y="22682"/>
                  </a:cubicBezTo>
                  <a:lnTo>
                    <a:pt x="13627" y="49725"/>
                  </a:lnTo>
                  <a:lnTo>
                    <a:pt x="1873" y="49725"/>
                  </a:lnTo>
                  <a:lnTo>
                    <a:pt x="1873" y="1389"/>
                  </a:lnTo>
                  <a:lnTo>
                    <a:pt x="13414" y="1389"/>
                  </a:lnTo>
                  <a:lnTo>
                    <a:pt x="13414" y="7606"/>
                  </a:lnTo>
                  <a:cubicBezTo>
                    <a:pt x="16606" y="2745"/>
                    <a:pt x="22079" y="-127"/>
                    <a:pt x="27894" y="5"/>
                  </a:cubicBezTo>
                  <a:cubicBezTo>
                    <a:pt x="38434" y="5"/>
                    <a:pt x="44290" y="6882"/>
                    <a:pt x="44290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7" name="Dowolny kształt: kształt 96">
              <a:extLst>
                <a:ext uri="{FF2B5EF4-FFF2-40B4-BE49-F238E27FC236}">
                  <a16:creationId xmlns:a16="http://schemas.microsoft.com/office/drawing/2014/main" id="{215EFD76-2A61-24C2-D870-2F3E0322AEA5}"/>
                </a:ext>
              </a:extLst>
            </p:cNvPr>
            <p:cNvSpPr/>
            <p:nvPr/>
          </p:nvSpPr>
          <p:spPr>
            <a:xfrm>
              <a:off x="2836329" y="745879"/>
              <a:ext cx="49038" cy="51104"/>
            </a:xfrm>
            <a:custGeom>
              <a:avLst/>
              <a:gdLst>
                <a:gd name="connsiteX0" fmla="*/ 14159 w 49038"/>
                <a:gd name="connsiteY0" fmla="*/ 25361 h 51104"/>
                <a:gd name="connsiteX1" fmla="*/ 26339 w 49038"/>
                <a:gd name="connsiteY1" fmla="*/ 41501 h 51104"/>
                <a:gd name="connsiteX2" fmla="*/ 38626 w 49038"/>
                <a:gd name="connsiteY2" fmla="*/ 25361 h 51104"/>
                <a:gd name="connsiteX3" fmla="*/ 26339 w 49038"/>
                <a:gd name="connsiteY3" fmla="*/ 9689 h 51104"/>
                <a:gd name="connsiteX4" fmla="*/ 14159 w 49038"/>
                <a:gd name="connsiteY4" fmla="*/ 25361 h 51104"/>
                <a:gd name="connsiteX5" fmla="*/ 50912 w 49038"/>
                <a:gd name="connsiteY5" fmla="*/ 25552 h 51104"/>
                <a:gd name="connsiteX6" fmla="*/ 26339 w 49038"/>
                <a:gd name="connsiteY6" fmla="*/ 51105 h 51104"/>
                <a:gd name="connsiteX7" fmla="*/ 1873 w 49038"/>
                <a:gd name="connsiteY7" fmla="*/ 25552 h 51104"/>
                <a:gd name="connsiteX8" fmla="*/ 26339 w 49038"/>
                <a:gd name="connsiteY8" fmla="*/ 0 h 51104"/>
                <a:gd name="connsiteX9" fmla="*/ 50912 w 49038"/>
                <a:gd name="connsiteY9" fmla="*/ 25552 h 51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038" h="51104">
                  <a:moveTo>
                    <a:pt x="14159" y="25361"/>
                  </a:moveTo>
                  <a:cubicBezTo>
                    <a:pt x="14159" y="35816"/>
                    <a:pt x="18653" y="41501"/>
                    <a:pt x="26339" y="41501"/>
                  </a:cubicBezTo>
                  <a:cubicBezTo>
                    <a:pt x="34026" y="41501"/>
                    <a:pt x="38626" y="35816"/>
                    <a:pt x="38626" y="25361"/>
                  </a:cubicBezTo>
                  <a:cubicBezTo>
                    <a:pt x="38626" y="14906"/>
                    <a:pt x="33771" y="9689"/>
                    <a:pt x="26339" y="9689"/>
                  </a:cubicBezTo>
                  <a:cubicBezTo>
                    <a:pt x="18908" y="9689"/>
                    <a:pt x="14159" y="15012"/>
                    <a:pt x="14159" y="25361"/>
                  </a:cubicBezTo>
                  <a:moveTo>
                    <a:pt x="50912" y="25552"/>
                  </a:moveTo>
                  <a:cubicBezTo>
                    <a:pt x="50912" y="40671"/>
                    <a:pt x="41735" y="51105"/>
                    <a:pt x="26339" y="51105"/>
                  </a:cubicBezTo>
                  <a:cubicBezTo>
                    <a:pt x="10944" y="51105"/>
                    <a:pt x="1873" y="40458"/>
                    <a:pt x="1873" y="25552"/>
                  </a:cubicBezTo>
                  <a:cubicBezTo>
                    <a:pt x="1873" y="10647"/>
                    <a:pt x="11136" y="0"/>
                    <a:pt x="26339" y="0"/>
                  </a:cubicBezTo>
                  <a:cubicBezTo>
                    <a:pt x="41543" y="0"/>
                    <a:pt x="50912" y="11094"/>
                    <a:pt x="50912" y="2555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8" name="Dowolny kształt: kształt 97">
              <a:extLst>
                <a:ext uri="{FF2B5EF4-FFF2-40B4-BE49-F238E27FC236}">
                  <a16:creationId xmlns:a16="http://schemas.microsoft.com/office/drawing/2014/main" id="{5D8541A3-C8BD-D274-D3CE-C5244C8B2547}"/>
                </a:ext>
              </a:extLst>
            </p:cNvPr>
            <p:cNvSpPr/>
            <p:nvPr/>
          </p:nvSpPr>
          <p:spPr>
            <a:xfrm>
              <a:off x="2893843" y="745933"/>
              <a:ext cx="69289" cy="49687"/>
            </a:xfrm>
            <a:custGeom>
              <a:avLst/>
              <a:gdLst>
                <a:gd name="connsiteX0" fmla="*/ 71162 w 69289"/>
                <a:gd name="connsiteY0" fmla="*/ 18621 h 49687"/>
                <a:gd name="connsiteX1" fmla="*/ 71162 w 69289"/>
                <a:gd name="connsiteY1" fmla="*/ 49688 h 49687"/>
                <a:gd name="connsiteX2" fmla="*/ 59430 w 69289"/>
                <a:gd name="connsiteY2" fmla="*/ 49688 h 49687"/>
                <a:gd name="connsiteX3" fmla="*/ 59430 w 69289"/>
                <a:gd name="connsiteY3" fmla="*/ 23476 h 49687"/>
                <a:gd name="connsiteX4" fmla="*/ 52019 w 69289"/>
                <a:gd name="connsiteY4" fmla="*/ 9997 h 49687"/>
                <a:gd name="connsiteX5" fmla="*/ 42395 w 69289"/>
                <a:gd name="connsiteY5" fmla="*/ 22475 h 49687"/>
                <a:gd name="connsiteX6" fmla="*/ 42395 w 69289"/>
                <a:gd name="connsiteY6" fmla="*/ 49688 h 49687"/>
                <a:gd name="connsiteX7" fmla="*/ 30662 w 69289"/>
                <a:gd name="connsiteY7" fmla="*/ 49688 h 49687"/>
                <a:gd name="connsiteX8" fmla="*/ 30662 w 69289"/>
                <a:gd name="connsiteY8" fmla="*/ 23476 h 49687"/>
                <a:gd name="connsiteX9" fmla="*/ 23337 w 69289"/>
                <a:gd name="connsiteY9" fmla="*/ 9997 h 49687"/>
                <a:gd name="connsiteX10" fmla="*/ 13606 w 69289"/>
                <a:gd name="connsiteY10" fmla="*/ 22475 h 49687"/>
                <a:gd name="connsiteX11" fmla="*/ 13606 w 69289"/>
                <a:gd name="connsiteY11" fmla="*/ 49688 h 49687"/>
                <a:gd name="connsiteX12" fmla="*/ 1873 w 69289"/>
                <a:gd name="connsiteY12" fmla="*/ 49688 h 49687"/>
                <a:gd name="connsiteX13" fmla="*/ 1873 w 69289"/>
                <a:gd name="connsiteY13" fmla="*/ 1394 h 49687"/>
                <a:gd name="connsiteX14" fmla="*/ 13436 w 69289"/>
                <a:gd name="connsiteY14" fmla="*/ 1394 h 49687"/>
                <a:gd name="connsiteX15" fmla="*/ 13436 w 69289"/>
                <a:gd name="connsiteY15" fmla="*/ 6888 h 49687"/>
                <a:gd name="connsiteX16" fmla="*/ 26723 w 69289"/>
                <a:gd name="connsiteY16" fmla="*/ 10 h 49687"/>
                <a:gd name="connsiteX17" fmla="*/ 40202 w 69289"/>
                <a:gd name="connsiteY17" fmla="*/ 7995 h 49687"/>
                <a:gd name="connsiteX18" fmla="*/ 55490 w 69289"/>
                <a:gd name="connsiteY18" fmla="*/ 10 h 49687"/>
                <a:gd name="connsiteX19" fmla="*/ 71162 w 69289"/>
                <a:gd name="connsiteY19" fmla="*/ 18621 h 4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9289" h="49687">
                  <a:moveTo>
                    <a:pt x="71162" y="18621"/>
                  </a:moveTo>
                  <a:lnTo>
                    <a:pt x="71162" y="49688"/>
                  </a:lnTo>
                  <a:lnTo>
                    <a:pt x="59430" y="49688"/>
                  </a:lnTo>
                  <a:lnTo>
                    <a:pt x="59430" y="23476"/>
                  </a:lnTo>
                  <a:cubicBezTo>
                    <a:pt x="59430" y="14405"/>
                    <a:pt x="58258" y="9997"/>
                    <a:pt x="52019" y="9997"/>
                  </a:cubicBezTo>
                  <a:cubicBezTo>
                    <a:pt x="46419" y="9997"/>
                    <a:pt x="42395" y="15044"/>
                    <a:pt x="42395" y="22475"/>
                  </a:cubicBezTo>
                  <a:lnTo>
                    <a:pt x="42395" y="49688"/>
                  </a:lnTo>
                  <a:lnTo>
                    <a:pt x="30662" y="49688"/>
                  </a:lnTo>
                  <a:lnTo>
                    <a:pt x="30662" y="23476"/>
                  </a:lnTo>
                  <a:cubicBezTo>
                    <a:pt x="30662" y="14405"/>
                    <a:pt x="29661" y="9997"/>
                    <a:pt x="23337" y="9997"/>
                  </a:cubicBezTo>
                  <a:cubicBezTo>
                    <a:pt x="17737" y="9997"/>
                    <a:pt x="13606" y="15044"/>
                    <a:pt x="13606" y="22475"/>
                  </a:cubicBezTo>
                  <a:lnTo>
                    <a:pt x="13606" y="49688"/>
                  </a:lnTo>
                  <a:lnTo>
                    <a:pt x="1873" y="49688"/>
                  </a:lnTo>
                  <a:lnTo>
                    <a:pt x="1873" y="1394"/>
                  </a:lnTo>
                  <a:lnTo>
                    <a:pt x="13436" y="1394"/>
                  </a:lnTo>
                  <a:lnTo>
                    <a:pt x="13436" y="6888"/>
                  </a:lnTo>
                  <a:cubicBezTo>
                    <a:pt x="16391" y="2468"/>
                    <a:pt x="21408" y="-128"/>
                    <a:pt x="26723" y="10"/>
                  </a:cubicBezTo>
                  <a:cubicBezTo>
                    <a:pt x="33409" y="10"/>
                    <a:pt x="37902" y="2949"/>
                    <a:pt x="40202" y="7995"/>
                  </a:cubicBezTo>
                  <a:cubicBezTo>
                    <a:pt x="43542" y="2834"/>
                    <a:pt x="49345" y="-198"/>
                    <a:pt x="55490" y="10"/>
                  </a:cubicBezTo>
                  <a:cubicBezTo>
                    <a:pt x="65945" y="10"/>
                    <a:pt x="71162" y="6888"/>
                    <a:pt x="71162" y="1862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9" name="Dowolny kształt: kształt 98">
              <a:extLst>
                <a:ext uri="{FF2B5EF4-FFF2-40B4-BE49-F238E27FC236}">
                  <a16:creationId xmlns:a16="http://schemas.microsoft.com/office/drawing/2014/main" id="{0B1F1915-817F-B6A6-12A7-33D639ACDE72}"/>
                </a:ext>
              </a:extLst>
            </p:cNvPr>
            <p:cNvSpPr/>
            <p:nvPr/>
          </p:nvSpPr>
          <p:spPr>
            <a:xfrm>
              <a:off x="2972650" y="725608"/>
              <a:ext cx="14309" cy="70013"/>
            </a:xfrm>
            <a:custGeom>
              <a:avLst/>
              <a:gdLst>
                <a:gd name="connsiteX0" fmla="*/ 14884 w 14309"/>
                <a:gd name="connsiteY0" fmla="*/ 70013 h 70013"/>
                <a:gd name="connsiteX1" fmla="*/ 3151 w 14309"/>
                <a:gd name="connsiteY1" fmla="*/ 70013 h 70013"/>
                <a:gd name="connsiteX2" fmla="*/ 3151 w 14309"/>
                <a:gd name="connsiteY2" fmla="*/ 21720 h 70013"/>
                <a:gd name="connsiteX3" fmla="*/ 14884 w 14309"/>
                <a:gd name="connsiteY3" fmla="*/ 21720 h 70013"/>
                <a:gd name="connsiteX4" fmla="*/ 16183 w 14309"/>
                <a:gd name="connsiteY4" fmla="*/ 6963 h 70013"/>
                <a:gd name="connsiteX5" fmla="*/ 9028 w 14309"/>
                <a:gd name="connsiteY5" fmla="*/ 13926 h 70013"/>
                <a:gd name="connsiteX6" fmla="*/ 1873 w 14309"/>
                <a:gd name="connsiteY6" fmla="*/ 6963 h 70013"/>
                <a:gd name="connsiteX7" fmla="*/ 9028 w 14309"/>
                <a:gd name="connsiteY7" fmla="*/ 0 h 70013"/>
                <a:gd name="connsiteX8" fmla="*/ 16183 w 14309"/>
                <a:gd name="connsiteY8" fmla="*/ 6963 h 70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09" h="70013">
                  <a:moveTo>
                    <a:pt x="14884" y="70013"/>
                  </a:moveTo>
                  <a:lnTo>
                    <a:pt x="3151" y="70013"/>
                  </a:lnTo>
                  <a:lnTo>
                    <a:pt x="3151" y="21720"/>
                  </a:lnTo>
                  <a:lnTo>
                    <a:pt x="14884" y="21720"/>
                  </a:lnTo>
                  <a:close/>
                  <a:moveTo>
                    <a:pt x="16183" y="6963"/>
                  </a:moveTo>
                  <a:cubicBezTo>
                    <a:pt x="16102" y="10849"/>
                    <a:pt x="12914" y="13950"/>
                    <a:pt x="9028" y="13926"/>
                  </a:cubicBezTo>
                  <a:cubicBezTo>
                    <a:pt x="5142" y="13950"/>
                    <a:pt x="1954" y="10849"/>
                    <a:pt x="1873" y="6963"/>
                  </a:cubicBezTo>
                  <a:cubicBezTo>
                    <a:pt x="1954" y="3077"/>
                    <a:pt x="5142" y="-23"/>
                    <a:pt x="9028" y="0"/>
                  </a:cubicBezTo>
                  <a:cubicBezTo>
                    <a:pt x="12914" y="-23"/>
                    <a:pt x="16102" y="3077"/>
                    <a:pt x="16183" y="69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0" name="Dowolny kształt: kształt 99">
              <a:extLst>
                <a:ext uri="{FF2B5EF4-FFF2-40B4-BE49-F238E27FC236}">
                  <a16:creationId xmlns:a16="http://schemas.microsoft.com/office/drawing/2014/main" id="{785AA111-EAB9-F6D9-89E8-7CA20431D914}"/>
                </a:ext>
              </a:extLst>
            </p:cNvPr>
            <p:cNvSpPr/>
            <p:nvPr/>
          </p:nvSpPr>
          <p:spPr>
            <a:xfrm>
              <a:off x="2994072" y="746007"/>
              <a:ext cx="46206" cy="50950"/>
            </a:xfrm>
            <a:custGeom>
              <a:avLst/>
              <a:gdLst>
                <a:gd name="connsiteX0" fmla="*/ 47250 w 46206"/>
                <a:gd name="connsiteY0" fmla="*/ 12862 h 50950"/>
                <a:gd name="connsiteX1" fmla="*/ 37093 w 46206"/>
                <a:gd name="connsiteY1" fmla="*/ 16992 h 50950"/>
                <a:gd name="connsiteX2" fmla="*/ 26446 w 46206"/>
                <a:gd name="connsiteY2" fmla="*/ 9561 h 50950"/>
                <a:gd name="connsiteX3" fmla="*/ 14160 w 46206"/>
                <a:gd name="connsiteY3" fmla="*/ 25318 h 50950"/>
                <a:gd name="connsiteX4" fmla="*/ 26531 w 46206"/>
                <a:gd name="connsiteY4" fmla="*/ 41374 h 50950"/>
                <a:gd name="connsiteX5" fmla="*/ 37902 w 46206"/>
                <a:gd name="connsiteY5" fmla="*/ 32558 h 50950"/>
                <a:gd name="connsiteX6" fmla="*/ 48080 w 46206"/>
                <a:gd name="connsiteY6" fmla="*/ 36817 h 50950"/>
                <a:gd name="connsiteX7" fmla="*/ 25977 w 46206"/>
                <a:gd name="connsiteY7" fmla="*/ 50934 h 50950"/>
                <a:gd name="connsiteX8" fmla="*/ 1873 w 46206"/>
                <a:gd name="connsiteY8" fmla="*/ 25552 h 50950"/>
                <a:gd name="connsiteX9" fmla="*/ 25892 w 46206"/>
                <a:gd name="connsiteY9" fmla="*/ 0 h 50950"/>
                <a:gd name="connsiteX10" fmla="*/ 47335 w 46206"/>
                <a:gd name="connsiteY10" fmla="*/ 12925 h 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206" h="50950">
                  <a:moveTo>
                    <a:pt x="47250" y="12862"/>
                  </a:moveTo>
                  <a:lnTo>
                    <a:pt x="37093" y="16992"/>
                  </a:lnTo>
                  <a:cubicBezTo>
                    <a:pt x="35549" y="12455"/>
                    <a:pt x="31237" y="9446"/>
                    <a:pt x="26446" y="9561"/>
                  </a:cubicBezTo>
                  <a:cubicBezTo>
                    <a:pt x="19121" y="9561"/>
                    <a:pt x="14160" y="14970"/>
                    <a:pt x="14160" y="25318"/>
                  </a:cubicBezTo>
                  <a:cubicBezTo>
                    <a:pt x="14160" y="35667"/>
                    <a:pt x="18844" y="41374"/>
                    <a:pt x="26531" y="41374"/>
                  </a:cubicBezTo>
                  <a:cubicBezTo>
                    <a:pt x="33132" y="41374"/>
                    <a:pt x="36071" y="37328"/>
                    <a:pt x="37902" y="32558"/>
                  </a:cubicBezTo>
                  <a:lnTo>
                    <a:pt x="48080" y="36817"/>
                  </a:lnTo>
                  <a:cubicBezTo>
                    <a:pt x="44375" y="45671"/>
                    <a:pt x="35568" y="51296"/>
                    <a:pt x="25977" y="50934"/>
                  </a:cubicBezTo>
                  <a:cubicBezTo>
                    <a:pt x="10774" y="50934"/>
                    <a:pt x="1873" y="40288"/>
                    <a:pt x="1873" y="25552"/>
                  </a:cubicBezTo>
                  <a:cubicBezTo>
                    <a:pt x="1873" y="10817"/>
                    <a:pt x="11051" y="0"/>
                    <a:pt x="25892" y="0"/>
                  </a:cubicBezTo>
                  <a:cubicBezTo>
                    <a:pt x="36347" y="0"/>
                    <a:pt x="43758" y="5132"/>
                    <a:pt x="47335" y="129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1" name="Dowolny kształt: kształt 100">
              <a:extLst>
                <a:ext uri="{FF2B5EF4-FFF2-40B4-BE49-F238E27FC236}">
                  <a16:creationId xmlns:a16="http://schemas.microsoft.com/office/drawing/2014/main" id="{A6E01436-5BD8-789E-3EBF-C06CE24837C5}"/>
                </a:ext>
              </a:extLst>
            </p:cNvPr>
            <p:cNvSpPr/>
            <p:nvPr/>
          </p:nvSpPr>
          <p:spPr>
            <a:xfrm>
              <a:off x="3044324" y="747306"/>
              <a:ext cx="39414" cy="48314"/>
            </a:xfrm>
            <a:custGeom>
              <a:avLst/>
              <a:gdLst>
                <a:gd name="connsiteX0" fmla="*/ 38861 w 39414"/>
                <a:gd name="connsiteY0" fmla="*/ 9071 h 48314"/>
                <a:gd name="connsiteX1" fmla="*/ 14479 w 39414"/>
                <a:gd name="connsiteY1" fmla="*/ 38499 h 48314"/>
                <a:gd name="connsiteX2" fmla="*/ 39414 w 39414"/>
                <a:gd name="connsiteY2" fmla="*/ 38499 h 48314"/>
                <a:gd name="connsiteX3" fmla="*/ 39414 w 39414"/>
                <a:gd name="connsiteY3" fmla="*/ 48315 h 48314"/>
                <a:gd name="connsiteX4" fmla="*/ 0 w 39414"/>
                <a:gd name="connsiteY4" fmla="*/ 48315 h 48314"/>
                <a:gd name="connsiteX5" fmla="*/ 0 w 39414"/>
                <a:gd name="connsiteY5" fmla="*/ 39414 h 48314"/>
                <a:gd name="connsiteX6" fmla="*/ 24658 w 39414"/>
                <a:gd name="connsiteY6" fmla="*/ 9540 h 48314"/>
                <a:gd name="connsiteX7" fmla="*/ 2470 w 39414"/>
                <a:gd name="connsiteY7" fmla="*/ 9540 h 48314"/>
                <a:gd name="connsiteX8" fmla="*/ 2470 w 39414"/>
                <a:gd name="connsiteY8" fmla="*/ 0 h 48314"/>
                <a:gd name="connsiteX9" fmla="*/ 38861 w 39414"/>
                <a:gd name="connsiteY9" fmla="*/ 0 h 48314"/>
                <a:gd name="connsiteX10" fmla="*/ 38861 w 39414"/>
                <a:gd name="connsiteY10" fmla="*/ 9071 h 48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414" h="48314">
                  <a:moveTo>
                    <a:pt x="38861" y="9071"/>
                  </a:moveTo>
                  <a:lnTo>
                    <a:pt x="14479" y="38499"/>
                  </a:lnTo>
                  <a:lnTo>
                    <a:pt x="39414" y="38499"/>
                  </a:lnTo>
                  <a:lnTo>
                    <a:pt x="39414" y="48315"/>
                  </a:lnTo>
                  <a:lnTo>
                    <a:pt x="0" y="48315"/>
                  </a:lnTo>
                  <a:lnTo>
                    <a:pt x="0" y="39414"/>
                  </a:lnTo>
                  <a:lnTo>
                    <a:pt x="24658" y="9540"/>
                  </a:lnTo>
                  <a:lnTo>
                    <a:pt x="2470" y="9540"/>
                  </a:lnTo>
                  <a:lnTo>
                    <a:pt x="2470" y="0"/>
                  </a:lnTo>
                  <a:lnTo>
                    <a:pt x="38861" y="0"/>
                  </a:lnTo>
                  <a:lnTo>
                    <a:pt x="38861" y="907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2" name="Dowolny kształt: kształt 101">
              <a:extLst>
                <a:ext uri="{FF2B5EF4-FFF2-40B4-BE49-F238E27FC236}">
                  <a16:creationId xmlns:a16="http://schemas.microsoft.com/office/drawing/2014/main" id="{A9800FD4-D03A-E003-E71C-EA082D788484}"/>
                </a:ext>
              </a:extLst>
            </p:cNvPr>
            <p:cNvSpPr/>
            <p:nvPr/>
          </p:nvSpPr>
          <p:spPr>
            <a:xfrm>
              <a:off x="3091532" y="745939"/>
              <a:ext cx="42437" cy="49724"/>
            </a:xfrm>
            <a:custGeom>
              <a:avLst/>
              <a:gdLst>
                <a:gd name="connsiteX0" fmla="*/ 44311 w 42437"/>
                <a:gd name="connsiteY0" fmla="*/ 18424 h 49724"/>
                <a:gd name="connsiteX1" fmla="*/ 44311 w 42437"/>
                <a:gd name="connsiteY1" fmla="*/ 49682 h 49724"/>
                <a:gd name="connsiteX2" fmla="*/ 32493 w 42437"/>
                <a:gd name="connsiteY2" fmla="*/ 49682 h 49724"/>
                <a:gd name="connsiteX3" fmla="*/ 32493 w 42437"/>
                <a:gd name="connsiteY3" fmla="*/ 22235 h 49724"/>
                <a:gd name="connsiteX4" fmla="*/ 24253 w 42437"/>
                <a:gd name="connsiteY4" fmla="*/ 10034 h 49724"/>
                <a:gd name="connsiteX5" fmla="*/ 13606 w 42437"/>
                <a:gd name="connsiteY5" fmla="*/ 22682 h 49724"/>
                <a:gd name="connsiteX6" fmla="*/ 13606 w 42437"/>
                <a:gd name="connsiteY6" fmla="*/ 49725 h 49724"/>
                <a:gd name="connsiteX7" fmla="*/ 1873 w 42437"/>
                <a:gd name="connsiteY7" fmla="*/ 49725 h 49724"/>
                <a:gd name="connsiteX8" fmla="*/ 1873 w 42437"/>
                <a:gd name="connsiteY8" fmla="*/ 1389 h 49724"/>
                <a:gd name="connsiteX9" fmla="*/ 13436 w 42437"/>
                <a:gd name="connsiteY9" fmla="*/ 1389 h 49724"/>
                <a:gd name="connsiteX10" fmla="*/ 13436 w 42437"/>
                <a:gd name="connsiteY10" fmla="*/ 7606 h 49724"/>
                <a:gd name="connsiteX11" fmla="*/ 27915 w 42437"/>
                <a:gd name="connsiteY11" fmla="*/ 5 h 49724"/>
                <a:gd name="connsiteX12" fmla="*/ 44311 w 42437"/>
                <a:gd name="connsiteY12" fmla="*/ 18424 h 4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49724">
                  <a:moveTo>
                    <a:pt x="44311" y="18424"/>
                  </a:moveTo>
                  <a:lnTo>
                    <a:pt x="44311" y="49682"/>
                  </a:lnTo>
                  <a:lnTo>
                    <a:pt x="32493" y="49682"/>
                  </a:lnTo>
                  <a:lnTo>
                    <a:pt x="32493" y="22235"/>
                  </a:lnTo>
                  <a:cubicBezTo>
                    <a:pt x="32493" y="14527"/>
                    <a:pt x="30854" y="10034"/>
                    <a:pt x="24253" y="10034"/>
                  </a:cubicBezTo>
                  <a:cubicBezTo>
                    <a:pt x="18099" y="10034"/>
                    <a:pt x="13606" y="15166"/>
                    <a:pt x="13606" y="22682"/>
                  </a:cubicBezTo>
                  <a:lnTo>
                    <a:pt x="13606" y="49725"/>
                  </a:lnTo>
                  <a:lnTo>
                    <a:pt x="1873" y="49725"/>
                  </a:lnTo>
                  <a:lnTo>
                    <a:pt x="1873" y="1389"/>
                  </a:lnTo>
                  <a:lnTo>
                    <a:pt x="13436" y="1389"/>
                  </a:lnTo>
                  <a:lnTo>
                    <a:pt x="13436" y="7606"/>
                  </a:lnTo>
                  <a:cubicBezTo>
                    <a:pt x="16628" y="2745"/>
                    <a:pt x="22100" y="-127"/>
                    <a:pt x="27915" y="5"/>
                  </a:cubicBezTo>
                  <a:cubicBezTo>
                    <a:pt x="38455" y="5"/>
                    <a:pt x="44311" y="6882"/>
                    <a:pt x="44311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3" name="Dowolny kształt: kształt 102">
              <a:extLst>
                <a:ext uri="{FF2B5EF4-FFF2-40B4-BE49-F238E27FC236}">
                  <a16:creationId xmlns:a16="http://schemas.microsoft.com/office/drawing/2014/main" id="{35D543C9-84E1-A68D-E813-A3B482A5C2F3}"/>
                </a:ext>
              </a:extLst>
            </p:cNvPr>
            <p:cNvSpPr/>
            <p:nvPr/>
          </p:nvSpPr>
          <p:spPr>
            <a:xfrm>
              <a:off x="3142019" y="745943"/>
              <a:ext cx="43885" cy="51038"/>
            </a:xfrm>
            <a:custGeom>
              <a:avLst/>
              <a:gdLst>
                <a:gd name="connsiteX0" fmla="*/ 24593 w 43885"/>
                <a:gd name="connsiteY0" fmla="*/ 27405 h 51038"/>
                <a:gd name="connsiteX1" fmla="*/ 13947 w 43885"/>
                <a:gd name="connsiteY1" fmla="*/ 35113 h 51038"/>
                <a:gd name="connsiteX2" fmla="*/ 21272 w 43885"/>
                <a:gd name="connsiteY2" fmla="*/ 41501 h 51038"/>
                <a:gd name="connsiteX3" fmla="*/ 32451 w 43885"/>
                <a:gd name="connsiteY3" fmla="*/ 31429 h 51038"/>
                <a:gd name="connsiteX4" fmla="*/ 32451 w 43885"/>
                <a:gd name="connsiteY4" fmla="*/ 26191 h 51038"/>
                <a:gd name="connsiteX5" fmla="*/ 44119 w 43885"/>
                <a:gd name="connsiteY5" fmla="*/ 15225 h 51038"/>
                <a:gd name="connsiteX6" fmla="*/ 44119 w 43885"/>
                <a:gd name="connsiteY6" fmla="*/ 39138 h 51038"/>
                <a:gd name="connsiteX7" fmla="*/ 45759 w 43885"/>
                <a:gd name="connsiteY7" fmla="*/ 49678 h 51038"/>
                <a:gd name="connsiteX8" fmla="*/ 33941 w 43885"/>
                <a:gd name="connsiteY8" fmla="*/ 49678 h 51038"/>
                <a:gd name="connsiteX9" fmla="*/ 32578 w 43885"/>
                <a:gd name="connsiteY9" fmla="*/ 44631 h 51038"/>
                <a:gd name="connsiteX10" fmla="*/ 18184 w 43885"/>
                <a:gd name="connsiteY10" fmla="*/ 51020 h 51038"/>
                <a:gd name="connsiteX11" fmla="*/ 1873 w 43885"/>
                <a:gd name="connsiteY11" fmla="*/ 36114 h 51038"/>
                <a:gd name="connsiteX12" fmla="*/ 21570 w 43885"/>
                <a:gd name="connsiteY12" fmla="*/ 19803 h 51038"/>
                <a:gd name="connsiteX13" fmla="*/ 32387 w 43885"/>
                <a:gd name="connsiteY13" fmla="*/ 18419 h 51038"/>
                <a:gd name="connsiteX14" fmla="*/ 32387 w 43885"/>
                <a:gd name="connsiteY14" fmla="*/ 16034 h 51038"/>
                <a:gd name="connsiteX15" fmla="*/ 24040 w 43885"/>
                <a:gd name="connsiteY15" fmla="*/ 8624 h 51038"/>
                <a:gd name="connsiteX16" fmla="*/ 15331 w 43885"/>
                <a:gd name="connsiteY16" fmla="*/ 15587 h 51038"/>
                <a:gd name="connsiteX17" fmla="*/ 3790 w 43885"/>
                <a:gd name="connsiteY17" fmla="*/ 15587 h 51038"/>
                <a:gd name="connsiteX18" fmla="*/ 24317 w 43885"/>
                <a:gd name="connsiteY18" fmla="*/ 0 h 51038"/>
                <a:gd name="connsiteX19" fmla="*/ 44119 w 43885"/>
                <a:gd name="connsiteY19" fmla="*/ 15225 h 51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885" h="51038">
                  <a:moveTo>
                    <a:pt x="24593" y="27405"/>
                  </a:moveTo>
                  <a:cubicBezTo>
                    <a:pt x="16992" y="28406"/>
                    <a:pt x="13947" y="30514"/>
                    <a:pt x="13947" y="35113"/>
                  </a:cubicBezTo>
                  <a:cubicBezTo>
                    <a:pt x="13947" y="38946"/>
                    <a:pt x="16076" y="41501"/>
                    <a:pt x="21272" y="41501"/>
                  </a:cubicBezTo>
                  <a:cubicBezTo>
                    <a:pt x="27234" y="41501"/>
                    <a:pt x="32451" y="37477"/>
                    <a:pt x="32451" y="31429"/>
                  </a:cubicBezTo>
                  <a:lnTo>
                    <a:pt x="32451" y="26191"/>
                  </a:lnTo>
                  <a:close/>
                  <a:moveTo>
                    <a:pt x="44119" y="15225"/>
                  </a:moveTo>
                  <a:lnTo>
                    <a:pt x="44119" y="39138"/>
                  </a:lnTo>
                  <a:cubicBezTo>
                    <a:pt x="43968" y="42726"/>
                    <a:pt x="44524" y="46307"/>
                    <a:pt x="45759" y="49678"/>
                  </a:cubicBezTo>
                  <a:lnTo>
                    <a:pt x="33941" y="49678"/>
                  </a:lnTo>
                  <a:cubicBezTo>
                    <a:pt x="33296" y="48053"/>
                    <a:pt x="32838" y="46360"/>
                    <a:pt x="32578" y="44631"/>
                  </a:cubicBezTo>
                  <a:cubicBezTo>
                    <a:pt x="29056" y="48914"/>
                    <a:pt x="23720" y="51281"/>
                    <a:pt x="18184" y="51020"/>
                  </a:cubicBezTo>
                  <a:cubicBezTo>
                    <a:pt x="7835" y="51020"/>
                    <a:pt x="1873" y="44802"/>
                    <a:pt x="1873" y="36114"/>
                  </a:cubicBezTo>
                  <a:cubicBezTo>
                    <a:pt x="1873" y="27426"/>
                    <a:pt x="7367" y="21549"/>
                    <a:pt x="21570" y="19803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55"/>
                    <a:pt x="30641" y="8624"/>
                    <a:pt x="24040" y="8624"/>
                  </a:cubicBezTo>
                  <a:cubicBezTo>
                    <a:pt x="17992" y="8624"/>
                    <a:pt x="15522" y="10541"/>
                    <a:pt x="15331" y="15587"/>
                  </a:cubicBezTo>
                  <a:lnTo>
                    <a:pt x="3790" y="15587"/>
                  </a:lnTo>
                  <a:cubicBezTo>
                    <a:pt x="4066" y="4940"/>
                    <a:pt x="11945" y="0"/>
                    <a:pt x="24317" y="0"/>
                  </a:cubicBezTo>
                  <a:cubicBezTo>
                    <a:pt x="38711" y="0"/>
                    <a:pt x="44119" y="5686"/>
                    <a:pt x="44119" y="152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4" name="Dowolny kształt: kształt 103">
              <a:extLst>
                <a:ext uri="{FF2B5EF4-FFF2-40B4-BE49-F238E27FC236}">
                  <a16:creationId xmlns:a16="http://schemas.microsoft.com/office/drawing/2014/main" id="{EA7DB649-3EB2-3957-F52E-DD2C6B7B5CD4}"/>
                </a:ext>
              </a:extLst>
            </p:cNvPr>
            <p:cNvSpPr/>
            <p:nvPr/>
          </p:nvSpPr>
          <p:spPr>
            <a:xfrm>
              <a:off x="1971620" y="467041"/>
              <a:ext cx="2129" cy="421334"/>
            </a:xfrm>
            <a:custGeom>
              <a:avLst/>
              <a:gdLst>
                <a:gd name="connsiteX0" fmla="*/ 0 w 2129"/>
                <a:gd name="connsiteY0" fmla="*/ 421335 h 421334"/>
                <a:gd name="connsiteX1" fmla="*/ 0 w 2129"/>
                <a:gd name="connsiteY1" fmla="*/ 0 h 421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9" h="421334">
                  <a:moveTo>
                    <a:pt x="0" y="421335"/>
                  </a:moveTo>
                  <a:lnTo>
                    <a:pt x="0" y="0"/>
                  </a:lnTo>
                </a:path>
              </a:pathLst>
            </a:custGeom>
            <a:ln w="2123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5" name="Dowolny kształt: kształt 104">
              <a:extLst>
                <a:ext uri="{FF2B5EF4-FFF2-40B4-BE49-F238E27FC236}">
                  <a16:creationId xmlns:a16="http://schemas.microsoft.com/office/drawing/2014/main" id="{740D6080-2EC2-6803-46B0-85C20DB50784}"/>
                </a:ext>
              </a:extLst>
            </p:cNvPr>
            <p:cNvSpPr/>
            <p:nvPr/>
          </p:nvSpPr>
          <p:spPr>
            <a:xfrm>
              <a:off x="1059129" y="578661"/>
              <a:ext cx="48249" cy="71737"/>
            </a:xfrm>
            <a:custGeom>
              <a:avLst/>
              <a:gdLst>
                <a:gd name="connsiteX0" fmla="*/ 7729 w 48249"/>
                <a:gd name="connsiteY0" fmla="*/ 41927 h 71737"/>
                <a:gd name="connsiteX1" fmla="*/ 7729 w 48249"/>
                <a:gd name="connsiteY1" fmla="*/ 71738 h 71737"/>
                <a:gd name="connsiteX2" fmla="*/ 1873 w 48249"/>
                <a:gd name="connsiteY2" fmla="*/ 71738 h 71737"/>
                <a:gd name="connsiteX3" fmla="*/ 1873 w 48249"/>
                <a:gd name="connsiteY3" fmla="*/ 0 h 71737"/>
                <a:gd name="connsiteX4" fmla="*/ 26510 w 48249"/>
                <a:gd name="connsiteY4" fmla="*/ 0 h 71737"/>
                <a:gd name="connsiteX5" fmla="*/ 43949 w 48249"/>
                <a:gd name="connsiteY5" fmla="*/ 5728 h 71737"/>
                <a:gd name="connsiteX6" fmla="*/ 50103 w 48249"/>
                <a:gd name="connsiteY6" fmla="*/ 20910 h 71737"/>
                <a:gd name="connsiteX7" fmla="*/ 43949 w 48249"/>
                <a:gd name="connsiteY7" fmla="*/ 36157 h 71737"/>
                <a:gd name="connsiteX8" fmla="*/ 26510 w 48249"/>
                <a:gd name="connsiteY8" fmla="*/ 41863 h 71737"/>
                <a:gd name="connsiteX9" fmla="*/ 7729 w 48249"/>
                <a:gd name="connsiteY9" fmla="*/ 36902 h 71737"/>
                <a:gd name="connsiteX10" fmla="*/ 26510 w 48249"/>
                <a:gd name="connsiteY10" fmla="*/ 36902 h 71737"/>
                <a:gd name="connsiteX11" fmla="*/ 39818 w 48249"/>
                <a:gd name="connsiteY11" fmla="*/ 32409 h 71737"/>
                <a:gd name="connsiteX12" fmla="*/ 44269 w 48249"/>
                <a:gd name="connsiteY12" fmla="*/ 21060 h 71737"/>
                <a:gd name="connsiteX13" fmla="*/ 39839 w 48249"/>
                <a:gd name="connsiteY13" fmla="*/ 9625 h 71737"/>
                <a:gd name="connsiteX14" fmla="*/ 26510 w 48249"/>
                <a:gd name="connsiteY14" fmla="*/ 5089 h 71737"/>
                <a:gd name="connsiteX15" fmla="*/ 7729 w 48249"/>
                <a:gd name="connsiteY15" fmla="*/ 5089 h 71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8249" h="71737">
                  <a:moveTo>
                    <a:pt x="7729" y="41927"/>
                  </a:moveTo>
                  <a:lnTo>
                    <a:pt x="7729" y="71738"/>
                  </a:lnTo>
                  <a:lnTo>
                    <a:pt x="1873" y="71738"/>
                  </a:lnTo>
                  <a:lnTo>
                    <a:pt x="1873" y="0"/>
                  </a:lnTo>
                  <a:lnTo>
                    <a:pt x="26510" y="0"/>
                  </a:lnTo>
                  <a:cubicBezTo>
                    <a:pt x="34026" y="0"/>
                    <a:pt x="39818" y="1917"/>
                    <a:pt x="43949" y="5728"/>
                  </a:cubicBezTo>
                  <a:cubicBezTo>
                    <a:pt x="48101" y="9661"/>
                    <a:pt x="50337" y="15197"/>
                    <a:pt x="50103" y="20910"/>
                  </a:cubicBezTo>
                  <a:cubicBezTo>
                    <a:pt x="50359" y="26645"/>
                    <a:pt x="48123" y="32209"/>
                    <a:pt x="43949" y="36157"/>
                  </a:cubicBezTo>
                  <a:cubicBezTo>
                    <a:pt x="39818" y="39947"/>
                    <a:pt x="34026" y="41863"/>
                    <a:pt x="26510" y="41863"/>
                  </a:cubicBezTo>
                  <a:close/>
                  <a:moveTo>
                    <a:pt x="7729" y="36902"/>
                  </a:moveTo>
                  <a:lnTo>
                    <a:pt x="26510" y="36902"/>
                  </a:lnTo>
                  <a:cubicBezTo>
                    <a:pt x="32408" y="36902"/>
                    <a:pt x="36837" y="35390"/>
                    <a:pt x="39818" y="32409"/>
                  </a:cubicBezTo>
                  <a:cubicBezTo>
                    <a:pt x="42778" y="29392"/>
                    <a:pt x="44396" y="25291"/>
                    <a:pt x="44269" y="21060"/>
                  </a:cubicBezTo>
                  <a:cubicBezTo>
                    <a:pt x="44396" y="16807"/>
                    <a:pt x="42799" y="12687"/>
                    <a:pt x="39839" y="9625"/>
                  </a:cubicBezTo>
                  <a:cubicBezTo>
                    <a:pt x="36880" y="6601"/>
                    <a:pt x="32451" y="5089"/>
                    <a:pt x="26510" y="5089"/>
                  </a:cubicBezTo>
                  <a:lnTo>
                    <a:pt x="7729" y="508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6" name="Dowolny kształt: kształt 105">
              <a:extLst>
                <a:ext uri="{FF2B5EF4-FFF2-40B4-BE49-F238E27FC236}">
                  <a16:creationId xmlns:a16="http://schemas.microsoft.com/office/drawing/2014/main" id="{91B0D576-86D2-EADB-AD39-F69973AEBD30}"/>
                </a:ext>
              </a:extLst>
            </p:cNvPr>
            <p:cNvSpPr/>
            <p:nvPr/>
          </p:nvSpPr>
          <p:spPr>
            <a:xfrm>
              <a:off x="1115722" y="596235"/>
              <a:ext cx="47025" cy="55138"/>
            </a:xfrm>
            <a:custGeom>
              <a:avLst/>
              <a:gdLst>
                <a:gd name="connsiteX0" fmla="*/ 2027 w 47025"/>
                <a:gd name="connsiteY0" fmla="*/ 26695 h 55138"/>
                <a:gd name="connsiteX1" fmla="*/ 8415 w 47025"/>
                <a:gd name="connsiteY1" fmla="*/ 7531 h 55138"/>
                <a:gd name="connsiteX2" fmla="*/ 25450 w 47025"/>
                <a:gd name="connsiteY2" fmla="*/ 15 h 55138"/>
                <a:gd name="connsiteX3" fmla="*/ 42485 w 47025"/>
                <a:gd name="connsiteY3" fmla="*/ 7531 h 55138"/>
                <a:gd name="connsiteX4" fmla="*/ 48873 w 47025"/>
                <a:gd name="connsiteY4" fmla="*/ 26695 h 55138"/>
                <a:gd name="connsiteX5" fmla="*/ 48873 w 47025"/>
                <a:gd name="connsiteY5" fmla="*/ 28314 h 55138"/>
                <a:gd name="connsiteX6" fmla="*/ 42485 w 47025"/>
                <a:gd name="connsiteY6" fmla="*/ 47627 h 55138"/>
                <a:gd name="connsiteX7" fmla="*/ 25450 w 47025"/>
                <a:gd name="connsiteY7" fmla="*/ 55122 h 55138"/>
                <a:gd name="connsiteX8" fmla="*/ 8287 w 47025"/>
                <a:gd name="connsiteY8" fmla="*/ 47627 h 55138"/>
                <a:gd name="connsiteX9" fmla="*/ 1899 w 47025"/>
                <a:gd name="connsiteY9" fmla="*/ 28314 h 55138"/>
                <a:gd name="connsiteX10" fmla="*/ 7925 w 47025"/>
                <a:gd name="connsiteY10" fmla="*/ 28292 h 55138"/>
                <a:gd name="connsiteX11" fmla="*/ 12589 w 47025"/>
                <a:gd name="connsiteY11" fmla="*/ 43815 h 55138"/>
                <a:gd name="connsiteX12" fmla="*/ 25620 w 47025"/>
                <a:gd name="connsiteY12" fmla="*/ 50097 h 55138"/>
                <a:gd name="connsiteX13" fmla="*/ 38545 w 47025"/>
                <a:gd name="connsiteY13" fmla="*/ 43815 h 55138"/>
                <a:gd name="connsiteX14" fmla="*/ 43230 w 47025"/>
                <a:gd name="connsiteY14" fmla="*/ 28292 h 55138"/>
                <a:gd name="connsiteX15" fmla="*/ 43230 w 47025"/>
                <a:gd name="connsiteY15" fmla="*/ 26674 h 55138"/>
                <a:gd name="connsiteX16" fmla="*/ 38503 w 47025"/>
                <a:gd name="connsiteY16" fmla="*/ 11258 h 55138"/>
                <a:gd name="connsiteX17" fmla="*/ 25535 w 47025"/>
                <a:gd name="connsiteY17" fmla="*/ 4870 h 55138"/>
                <a:gd name="connsiteX18" fmla="*/ 12589 w 47025"/>
                <a:gd name="connsiteY18" fmla="*/ 11258 h 55138"/>
                <a:gd name="connsiteX19" fmla="*/ 7925 w 47025"/>
                <a:gd name="connsiteY19" fmla="*/ 26674 h 5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7025" h="55138">
                  <a:moveTo>
                    <a:pt x="2027" y="26695"/>
                  </a:moveTo>
                  <a:cubicBezTo>
                    <a:pt x="1750" y="19743"/>
                    <a:pt x="4029" y="12931"/>
                    <a:pt x="8415" y="7531"/>
                  </a:cubicBezTo>
                  <a:cubicBezTo>
                    <a:pt x="12653" y="2557"/>
                    <a:pt x="18913" y="-211"/>
                    <a:pt x="25450" y="15"/>
                  </a:cubicBezTo>
                  <a:cubicBezTo>
                    <a:pt x="31987" y="-226"/>
                    <a:pt x="38269" y="2544"/>
                    <a:pt x="42485" y="7531"/>
                  </a:cubicBezTo>
                  <a:cubicBezTo>
                    <a:pt x="46871" y="12927"/>
                    <a:pt x="49150" y="19743"/>
                    <a:pt x="48873" y="26695"/>
                  </a:cubicBezTo>
                  <a:lnTo>
                    <a:pt x="48873" y="28314"/>
                  </a:lnTo>
                  <a:cubicBezTo>
                    <a:pt x="49171" y="35315"/>
                    <a:pt x="46914" y="42187"/>
                    <a:pt x="42485" y="47627"/>
                  </a:cubicBezTo>
                  <a:cubicBezTo>
                    <a:pt x="38248" y="52605"/>
                    <a:pt x="31987" y="55369"/>
                    <a:pt x="25450" y="55122"/>
                  </a:cubicBezTo>
                  <a:cubicBezTo>
                    <a:pt x="18892" y="55376"/>
                    <a:pt x="12567" y="52616"/>
                    <a:pt x="8287" y="47627"/>
                  </a:cubicBezTo>
                  <a:cubicBezTo>
                    <a:pt x="3858" y="42187"/>
                    <a:pt x="1601" y="35315"/>
                    <a:pt x="1899" y="28314"/>
                  </a:cubicBezTo>
                  <a:close/>
                  <a:moveTo>
                    <a:pt x="7925" y="28292"/>
                  </a:moveTo>
                  <a:cubicBezTo>
                    <a:pt x="7734" y="33837"/>
                    <a:pt x="9373" y="39293"/>
                    <a:pt x="12589" y="43815"/>
                  </a:cubicBezTo>
                  <a:cubicBezTo>
                    <a:pt x="15613" y="47955"/>
                    <a:pt x="20489" y="50312"/>
                    <a:pt x="25620" y="50097"/>
                  </a:cubicBezTo>
                  <a:cubicBezTo>
                    <a:pt x="30710" y="50289"/>
                    <a:pt x="35543" y="47934"/>
                    <a:pt x="38545" y="43815"/>
                  </a:cubicBezTo>
                  <a:cubicBezTo>
                    <a:pt x="41761" y="39295"/>
                    <a:pt x="43422" y="33839"/>
                    <a:pt x="43230" y="28292"/>
                  </a:cubicBezTo>
                  <a:lnTo>
                    <a:pt x="43230" y="26674"/>
                  </a:lnTo>
                  <a:cubicBezTo>
                    <a:pt x="43400" y="21155"/>
                    <a:pt x="41739" y="15736"/>
                    <a:pt x="38503" y="11258"/>
                  </a:cubicBezTo>
                  <a:cubicBezTo>
                    <a:pt x="35522" y="7097"/>
                    <a:pt x="30646" y="4699"/>
                    <a:pt x="25535" y="4870"/>
                  </a:cubicBezTo>
                  <a:cubicBezTo>
                    <a:pt x="20425" y="4686"/>
                    <a:pt x="15549" y="7088"/>
                    <a:pt x="12589" y="11258"/>
                  </a:cubicBezTo>
                  <a:cubicBezTo>
                    <a:pt x="9395" y="15751"/>
                    <a:pt x="7755" y="21163"/>
                    <a:pt x="7925" y="26674"/>
                  </a:cubicBez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7" name="Dowolny kształt: kształt 106">
              <a:extLst>
                <a:ext uri="{FF2B5EF4-FFF2-40B4-BE49-F238E27FC236}">
                  <a16:creationId xmlns:a16="http://schemas.microsoft.com/office/drawing/2014/main" id="{1488A412-B6C1-3F5D-4D31-1E0BBCD0DF8C}"/>
                </a:ext>
              </a:extLst>
            </p:cNvPr>
            <p:cNvSpPr/>
            <p:nvPr/>
          </p:nvSpPr>
          <p:spPr>
            <a:xfrm>
              <a:off x="1175966" y="573615"/>
              <a:ext cx="5855" cy="76699"/>
            </a:xfrm>
            <a:custGeom>
              <a:avLst/>
              <a:gdLst>
                <a:gd name="connsiteX0" fmla="*/ 0 w 5855"/>
                <a:gd name="connsiteY0" fmla="*/ 0 h 76699"/>
                <a:gd name="connsiteX1" fmla="*/ 5856 w 5855"/>
                <a:gd name="connsiteY1" fmla="*/ 0 h 76699"/>
                <a:gd name="connsiteX2" fmla="*/ 5856 w 5855"/>
                <a:gd name="connsiteY2" fmla="*/ 76699 h 76699"/>
                <a:gd name="connsiteX3" fmla="*/ 0 w 5855"/>
                <a:gd name="connsiteY3" fmla="*/ 76699 h 7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55" h="76699">
                  <a:moveTo>
                    <a:pt x="0" y="0"/>
                  </a:moveTo>
                  <a:lnTo>
                    <a:pt x="5856" y="0"/>
                  </a:lnTo>
                  <a:lnTo>
                    <a:pt x="5856" y="76699"/>
                  </a:lnTo>
                  <a:lnTo>
                    <a:pt x="0" y="7669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8" name="Dowolny kształt: kształt 107">
              <a:extLst>
                <a:ext uri="{FF2B5EF4-FFF2-40B4-BE49-F238E27FC236}">
                  <a16:creationId xmlns:a16="http://schemas.microsoft.com/office/drawing/2014/main" id="{4E5325F6-4376-1029-0E8D-1459B94DE8B6}"/>
                </a:ext>
              </a:extLst>
            </p:cNvPr>
            <p:cNvSpPr/>
            <p:nvPr/>
          </p:nvSpPr>
          <p:spPr>
            <a:xfrm>
              <a:off x="1195887" y="596006"/>
              <a:ext cx="40093" cy="55241"/>
            </a:xfrm>
            <a:custGeom>
              <a:avLst/>
              <a:gdLst>
                <a:gd name="connsiteX0" fmla="*/ 35932 w 40093"/>
                <a:gd name="connsiteY0" fmla="*/ 40765 h 55241"/>
                <a:gd name="connsiteX1" fmla="*/ 32866 w 40093"/>
                <a:gd name="connsiteY1" fmla="*/ 34250 h 55241"/>
                <a:gd name="connsiteX2" fmla="*/ 21772 w 40093"/>
                <a:gd name="connsiteY2" fmla="*/ 29693 h 55241"/>
                <a:gd name="connsiteX3" fmla="*/ 7675 w 40093"/>
                <a:gd name="connsiteY3" fmla="*/ 24220 h 55241"/>
                <a:gd name="connsiteX4" fmla="*/ 3204 w 40093"/>
                <a:gd name="connsiteY4" fmla="*/ 14596 h 55241"/>
                <a:gd name="connsiteX5" fmla="*/ 8335 w 40093"/>
                <a:gd name="connsiteY5" fmla="*/ 4290 h 55241"/>
                <a:gd name="connsiteX6" fmla="*/ 21942 w 40093"/>
                <a:gd name="connsiteY6" fmla="*/ 31 h 55241"/>
                <a:gd name="connsiteX7" fmla="*/ 36187 w 40093"/>
                <a:gd name="connsiteY7" fmla="*/ 4481 h 55241"/>
                <a:gd name="connsiteX8" fmla="*/ 41213 w 40093"/>
                <a:gd name="connsiteY8" fmla="*/ 15618 h 55241"/>
                <a:gd name="connsiteX9" fmla="*/ 41213 w 40093"/>
                <a:gd name="connsiteY9" fmla="*/ 15916 h 55241"/>
                <a:gd name="connsiteX10" fmla="*/ 35762 w 40093"/>
                <a:gd name="connsiteY10" fmla="*/ 15916 h 55241"/>
                <a:gd name="connsiteX11" fmla="*/ 32056 w 40093"/>
                <a:gd name="connsiteY11" fmla="*/ 8293 h 55241"/>
                <a:gd name="connsiteX12" fmla="*/ 22048 w 40093"/>
                <a:gd name="connsiteY12" fmla="*/ 5035 h 55241"/>
                <a:gd name="connsiteX13" fmla="*/ 12381 w 40093"/>
                <a:gd name="connsiteY13" fmla="*/ 7803 h 55241"/>
                <a:gd name="connsiteX14" fmla="*/ 9166 w 40093"/>
                <a:gd name="connsiteY14" fmla="*/ 14191 h 55241"/>
                <a:gd name="connsiteX15" fmla="*/ 11934 w 40093"/>
                <a:gd name="connsiteY15" fmla="*/ 20260 h 55241"/>
                <a:gd name="connsiteX16" fmla="*/ 23028 w 40093"/>
                <a:gd name="connsiteY16" fmla="*/ 24518 h 55241"/>
                <a:gd name="connsiteX17" fmla="*/ 37231 w 40093"/>
                <a:gd name="connsiteY17" fmla="*/ 30310 h 55241"/>
                <a:gd name="connsiteX18" fmla="*/ 41958 w 40093"/>
                <a:gd name="connsiteY18" fmla="*/ 40297 h 55241"/>
                <a:gd name="connsiteX19" fmla="*/ 36571 w 40093"/>
                <a:gd name="connsiteY19" fmla="*/ 51093 h 55241"/>
                <a:gd name="connsiteX20" fmla="*/ 22325 w 40093"/>
                <a:gd name="connsiteY20" fmla="*/ 55202 h 55241"/>
                <a:gd name="connsiteX21" fmla="*/ 7122 w 40093"/>
                <a:gd name="connsiteY21" fmla="*/ 50582 h 55241"/>
                <a:gd name="connsiteX22" fmla="*/ 1883 w 40093"/>
                <a:gd name="connsiteY22" fmla="*/ 39573 h 55241"/>
                <a:gd name="connsiteX23" fmla="*/ 1883 w 40093"/>
                <a:gd name="connsiteY23" fmla="*/ 39275 h 55241"/>
                <a:gd name="connsiteX24" fmla="*/ 7292 w 40093"/>
                <a:gd name="connsiteY24" fmla="*/ 39275 h 55241"/>
                <a:gd name="connsiteX25" fmla="*/ 11977 w 40093"/>
                <a:gd name="connsiteY25" fmla="*/ 47601 h 55241"/>
                <a:gd name="connsiteX26" fmla="*/ 22219 w 40093"/>
                <a:gd name="connsiteY26" fmla="*/ 50177 h 55241"/>
                <a:gd name="connsiteX27" fmla="*/ 32312 w 40093"/>
                <a:gd name="connsiteY27" fmla="*/ 47388 h 55241"/>
                <a:gd name="connsiteX28" fmla="*/ 35996 w 40093"/>
                <a:gd name="connsiteY28" fmla="*/ 40616 h 5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093" h="55241">
                  <a:moveTo>
                    <a:pt x="35932" y="40765"/>
                  </a:moveTo>
                  <a:cubicBezTo>
                    <a:pt x="35932" y="38246"/>
                    <a:pt x="34803" y="35861"/>
                    <a:pt x="32866" y="34250"/>
                  </a:cubicBezTo>
                  <a:cubicBezTo>
                    <a:pt x="29586" y="31850"/>
                    <a:pt x="25796" y="30285"/>
                    <a:pt x="21772" y="29693"/>
                  </a:cubicBezTo>
                  <a:cubicBezTo>
                    <a:pt x="16746" y="28845"/>
                    <a:pt x="11955" y="26984"/>
                    <a:pt x="7675" y="24220"/>
                  </a:cubicBezTo>
                  <a:cubicBezTo>
                    <a:pt x="4673" y="21959"/>
                    <a:pt x="2991" y="18350"/>
                    <a:pt x="3204" y="14596"/>
                  </a:cubicBezTo>
                  <a:cubicBezTo>
                    <a:pt x="3182" y="10541"/>
                    <a:pt x="5077" y="6715"/>
                    <a:pt x="8335" y="4290"/>
                  </a:cubicBezTo>
                  <a:cubicBezTo>
                    <a:pt x="12232" y="1319"/>
                    <a:pt x="17044" y="-188"/>
                    <a:pt x="21942" y="31"/>
                  </a:cubicBezTo>
                  <a:cubicBezTo>
                    <a:pt x="27074" y="-244"/>
                    <a:pt x="32120" y="1336"/>
                    <a:pt x="36187" y="4481"/>
                  </a:cubicBezTo>
                  <a:cubicBezTo>
                    <a:pt x="39573" y="7160"/>
                    <a:pt x="41447" y="11310"/>
                    <a:pt x="41213" y="15618"/>
                  </a:cubicBezTo>
                  <a:lnTo>
                    <a:pt x="41213" y="15916"/>
                  </a:lnTo>
                  <a:lnTo>
                    <a:pt x="35762" y="15916"/>
                  </a:lnTo>
                  <a:cubicBezTo>
                    <a:pt x="35740" y="12945"/>
                    <a:pt x="34377" y="10143"/>
                    <a:pt x="32056" y="8293"/>
                  </a:cubicBezTo>
                  <a:cubicBezTo>
                    <a:pt x="29246" y="6006"/>
                    <a:pt x="25668" y="4845"/>
                    <a:pt x="22048" y="5035"/>
                  </a:cubicBezTo>
                  <a:cubicBezTo>
                    <a:pt x="18599" y="4781"/>
                    <a:pt x="15171" y="5763"/>
                    <a:pt x="12381" y="7803"/>
                  </a:cubicBezTo>
                  <a:cubicBezTo>
                    <a:pt x="10401" y="9340"/>
                    <a:pt x="9230" y="11687"/>
                    <a:pt x="9166" y="14191"/>
                  </a:cubicBezTo>
                  <a:cubicBezTo>
                    <a:pt x="9123" y="16529"/>
                    <a:pt x="10145" y="18763"/>
                    <a:pt x="11934" y="20260"/>
                  </a:cubicBezTo>
                  <a:cubicBezTo>
                    <a:pt x="13786" y="21857"/>
                    <a:pt x="17492" y="23241"/>
                    <a:pt x="23028" y="24518"/>
                  </a:cubicBezTo>
                  <a:cubicBezTo>
                    <a:pt x="28117" y="25413"/>
                    <a:pt x="32972" y="27387"/>
                    <a:pt x="37231" y="30310"/>
                  </a:cubicBezTo>
                  <a:cubicBezTo>
                    <a:pt x="40339" y="32672"/>
                    <a:pt x="42107" y="36398"/>
                    <a:pt x="41958" y="40297"/>
                  </a:cubicBezTo>
                  <a:cubicBezTo>
                    <a:pt x="42043" y="44564"/>
                    <a:pt x="40042" y="48601"/>
                    <a:pt x="36571" y="51093"/>
                  </a:cubicBezTo>
                  <a:cubicBezTo>
                    <a:pt x="32418" y="54010"/>
                    <a:pt x="27393" y="55456"/>
                    <a:pt x="22325" y="55202"/>
                  </a:cubicBezTo>
                  <a:cubicBezTo>
                    <a:pt x="16874" y="55522"/>
                    <a:pt x="11487" y="53882"/>
                    <a:pt x="7122" y="50582"/>
                  </a:cubicBezTo>
                  <a:cubicBezTo>
                    <a:pt x="3672" y="47997"/>
                    <a:pt x="1713" y="43881"/>
                    <a:pt x="1883" y="39573"/>
                  </a:cubicBezTo>
                  <a:lnTo>
                    <a:pt x="1883" y="39275"/>
                  </a:lnTo>
                  <a:lnTo>
                    <a:pt x="7292" y="39275"/>
                  </a:lnTo>
                  <a:cubicBezTo>
                    <a:pt x="7292" y="42680"/>
                    <a:pt x="9059" y="45842"/>
                    <a:pt x="11977" y="47601"/>
                  </a:cubicBezTo>
                  <a:cubicBezTo>
                    <a:pt x="15085" y="49376"/>
                    <a:pt x="18641" y="50269"/>
                    <a:pt x="22219" y="50177"/>
                  </a:cubicBezTo>
                  <a:cubicBezTo>
                    <a:pt x="25796" y="50384"/>
                    <a:pt x="29352" y="49402"/>
                    <a:pt x="32312" y="47388"/>
                  </a:cubicBezTo>
                  <a:cubicBezTo>
                    <a:pt x="34590" y="45876"/>
                    <a:pt x="35953" y="43344"/>
                    <a:pt x="35996" y="40616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9" name="Dowolny kształt: kształt 108">
              <a:extLst>
                <a:ext uri="{FF2B5EF4-FFF2-40B4-BE49-F238E27FC236}">
                  <a16:creationId xmlns:a16="http://schemas.microsoft.com/office/drawing/2014/main" id="{D7AFAD2B-8C57-7B17-568C-9D68A10BDEF9}"/>
                </a:ext>
              </a:extLst>
            </p:cNvPr>
            <p:cNvSpPr/>
            <p:nvPr/>
          </p:nvSpPr>
          <p:spPr>
            <a:xfrm>
              <a:off x="1249429" y="573615"/>
              <a:ext cx="41053" cy="76699"/>
            </a:xfrm>
            <a:custGeom>
              <a:avLst/>
              <a:gdLst>
                <a:gd name="connsiteX0" fmla="*/ 12691 w 41053"/>
                <a:gd name="connsiteY0" fmla="*/ 50742 h 76699"/>
                <a:gd name="connsiteX1" fmla="*/ 5898 w 41053"/>
                <a:gd name="connsiteY1" fmla="*/ 50742 h 76699"/>
                <a:gd name="connsiteX2" fmla="*/ 5898 w 41053"/>
                <a:gd name="connsiteY2" fmla="*/ 76699 h 76699"/>
                <a:gd name="connsiteX3" fmla="*/ 0 w 41053"/>
                <a:gd name="connsiteY3" fmla="*/ 76699 h 76699"/>
                <a:gd name="connsiteX4" fmla="*/ 0 w 41053"/>
                <a:gd name="connsiteY4" fmla="*/ 0 h 76699"/>
                <a:gd name="connsiteX5" fmla="*/ 5898 w 41053"/>
                <a:gd name="connsiteY5" fmla="*/ 0 h 76699"/>
                <a:gd name="connsiteX6" fmla="*/ 5898 w 41053"/>
                <a:gd name="connsiteY6" fmla="*/ 45717 h 76699"/>
                <a:gd name="connsiteX7" fmla="*/ 12095 w 41053"/>
                <a:gd name="connsiteY7" fmla="*/ 45717 h 76699"/>
                <a:gd name="connsiteX8" fmla="*/ 31855 w 41053"/>
                <a:gd name="connsiteY8" fmla="*/ 23508 h 76699"/>
                <a:gd name="connsiteX9" fmla="*/ 38733 w 41053"/>
                <a:gd name="connsiteY9" fmla="*/ 23508 h 76699"/>
                <a:gd name="connsiteX10" fmla="*/ 38839 w 41053"/>
                <a:gd name="connsiteY10" fmla="*/ 23742 h 76699"/>
                <a:gd name="connsiteX11" fmla="*/ 17546 w 41053"/>
                <a:gd name="connsiteY11" fmla="*/ 47719 h 76699"/>
                <a:gd name="connsiteX12" fmla="*/ 41054 w 41053"/>
                <a:gd name="connsiteY12" fmla="*/ 76444 h 76699"/>
                <a:gd name="connsiteX13" fmla="*/ 40905 w 41053"/>
                <a:gd name="connsiteY13" fmla="*/ 76699 h 76699"/>
                <a:gd name="connsiteX14" fmla="*/ 34176 w 41053"/>
                <a:gd name="connsiteY14" fmla="*/ 76699 h 76699"/>
                <a:gd name="connsiteX15" fmla="*/ 12691 w 41053"/>
                <a:gd name="connsiteY15" fmla="*/ 50742 h 7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053" h="76699">
                  <a:moveTo>
                    <a:pt x="12691" y="50742"/>
                  </a:moveTo>
                  <a:lnTo>
                    <a:pt x="5898" y="50742"/>
                  </a:lnTo>
                  <a:lnTo>
                    <a:pt x="5898" y="76699"/>
                  </a:lnTo>
                  <a:lnTo>
                    <a:pt x="0" y="76699"/>
                  </a:lnTo>
                  <a:lnTo>
                    <a:pt x="0" y="0"/>
                  </a:lnTo>
                  <a:lnTo>
                    <a:pt x="5898" y="0"/>
                  </a:lnTo>
                  <a:lnTo>
                    <a:pt x="5898" y="45717"/>
                  </a:lnTo>
                  <a:lnTo>
                    <a:pt x="12095" y="45717"/>
                  </a:lnTo>
                  <a:lnTo>
                    <a:pt x="31855" y="23508"/>
                  </a:lnTo>
                  <a:lnTo>
                    <a:pt x="38733" y="23508"/>
                  </a:lnTo>
                  <a:lnTo>
                    <a:pt x="38839" y="23742"/>
                  </a:lnTo>
                  <a:lnTo>
                    <a:pt x="17546" y="47719"/>
                  </a:lnTo>
                  <a:lnTo>
                    <a:pt x="41054" y="76444"/>
                  </a:lnTo>
                  <a:lnTo>
                    <a:pt x="40905" y="76699"/>
                  </a:lnTo>
                  <a:lnTo>
                    <a:pt x="34176" y="76699"/>
                  </a:lnTo>
                  <a:lnTo>
                    <a:pt x="12691" y="50742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0" name="Dowolny kształt: kształt 109">
              <a:extLst>
                <a:ext uri="{FF2B5EF4-FFF2-40B4-BE49-F238E27FC236}">
                  <a16:creationId xmlns:a16="http://schemas.microsoft.com/office/drawing/2014/main" id="{977685AD-2129-36C9-DAB8-169A0EBD55FA}"/>
                </a:ext>
              </a:extLst>
            </p:cNvPr>
            <p:cNvSpPr/>
            <p:nvPr/>
          </p:nvSpPr>
          <p:spPr>
            <a:xfrm>
              <a:off x="1296149" y="596159"/>
              <a:ext cx="42691" cy="55229"/>
            </a:xfrm>
            <a:custGeom>
              <a:avLst/>
              <a:gdLst>
                <a:gd name="connsiteX0" fmla="*/ 38241 w 42691"/>
                <a:gd name="connsiteY0" fmla="*/ 54155 h 55229"/>
                <a:gd name="connsiteX1" fmla="*/ 37410 w 42691"/>
                <a:gd name="connsiteY1" fmla="*/ 49492 h 55229"/>
                <a:gd name="connsiteX2" fmla="*/ 37155 w 42691"/>
                <a:gd name="connsiteY2" fmla="*/ 45510 h 55229"/>
                <a:gd name="connsiteX3" fmla="*/ 29297 w 42691"/>
                <a:gd name="connsiteY3" fmla="*/ 52452 h 55229"/>
                <a:gd name="connsiteX4" fmla="*/ 18225 w 42691"/>
                <a:gd name="connsiteY4" fmla="*/ 55199 h 55229"/>
                <a:gd name="connsiteX5" fmla="*/ 6151 w 42691"/>
                <a:gd name="connsiteY5" fmla="*/ 51068 h 55229"/>
                <a:gd name="connsiteX6" fmla="*/ 1893 w 42691"/>
                <a:gd name="connsiteY6" fmla="*/ 40017 h 55229"/>
                <a:gd name="connsiteX7" fmla="*/ 8281 w 42691"/>
                <a:gd name="connsiteY7" fmla="*/ 28199 h 55229"/>
                <a:gd name="connsiteX8" fmla="*/ 25465 w 42691"/>
                <a:gd name="connsiteY8" fmla="*/ 23770 h 55229"/>
                <a:gd name="connsiteX9" fmla="*/ 37219 w 42691"/>
                <a:gd name="connsiteY9" fmla="*/ 23770 h 55229"/>
                <a:gd name="connsiteX10" fmla="*/ 37219 w 42691"/>
                <a:gd name="connsiteY10" fmla="*/ 17190 h 55229"/>
                <a:gd name="connsiteX11" fmla="*/ 33556 w 42691"/>
                <a:gd name="connsiteY11" fmla="*/ 8247 h 55229"/>
                <a:gd name="connsiteX12" fmla="*/ 23314 w 42691"/>
                <a:gd name="connsiteY12" fmla="*/ 4989 h 55229"/>
                <a:gd name="connsiteX13" fmla="*/ 13114 w 42691"/>
                <a:gd name="connsiteY13" fmla="*/ 8098 h 55229"/>
                <a:gd name="connsiteX14" fmla="*/ 9047 w 42691"/>
                <a:gd name="connsiteY14" fmla="*/ 15657 h 55229"/>
                <a:gd name="connsiteX15" fmla="*/ 3639 w 42691"/>
                <a:gd name="connsiteY15" fmla="*/ 15657 h 55229"/>
                <a:gd name="connsiteX16" fmla="*/ 3639 w 42691"/>
                <a:gd name="connsiteY16" fmla="*/ 15359 h 55229"/>
                <a:gd name="connsiteX17" fmla="*/ 9068 w 42691"/>
                <a:gd name="connsiteY17" fmla="*/ 4712 h 55229"/>
                <a:gd name="connsiteX18" fmla="*/ 23654 w 42691"/>
                <a:gd name="connsiteY18" fmla="*/ 27 h 55229"/>
                <a:gd name="connsiteX19" fmla="*/ 37815 w 42691"/>
                <a:gd name="connsiteY19" fmla="*/ 4499 h 55229"/>
                <a:gd name="connsiteX20" fmla="*/ 43181 w 42691"/>
                <a:gd name="connsiteY20" fmla="*/ 17275 h 55229"/>
                <a:gd name="connsiteX21" fmla="*/ 43181 w 42691"/>
                <a:gd name="connsiteY21" fmla="*/ 43424 h 55229"/>
                <a:gd name="connsiteX22" fmla="*/ 43500 w 42691"/>
                <a:gd name="connsiteY22" fmla="*/ 48875 h 55229"/>
                <a:gd name="connsiteX23" fmla="*/ 44565 w 42691"/>
                <a:gd name="connsiteY23" fmla="*/ 54134 h 55229"/>
                <a:gd name="connsiteX24" fmla="*/ 18906 w 42691"/>
                <a:gd name="connsiteY24" fmla="*/ 49897 h 55229"/>
                <a:gd name="connsiteX25" fmla="*/ 30128 w 42691"/>
                <a:gd name="connsiteY25" fmla="*/ 46937 h 55229"/>
                <a:gd name="connsiteX26" fmla="*/ 37155 w 42691"/>
                <a:gd name="connsiteY26" fmla="*/ 39335 h 55229"/>
                <a:gd name="connsiteX27" fmla="*/ 37155 w 42691"/>
                <a:gd name="connsiteY27" fmla="*/ 28220 h 55229"/>
                <a:gd name="connsiteX28" fmla="*/ 25315 w 42691"/>
                <a:gd name="connsiteY28" fmla="*/ 28220 h 55229"/>
                <a:gd name="connsiteX29" fmla="*/ 12539 w 42691"/>
                <a:gd name="connsiteY29" fmla="*/ 31627 h 55229"/>
                <a:gd name="connsiteX30" fmla="*/ 7748 w 42691"/>
                <a:gd name="connsiteY30" fmla="*/ 40144 h 55229"/>
                <a:gd name="connsiteX31" fmla="*/ 10729 w 42691"/>
                <a:gd name="connsiteY31" fmla="*/ 47192 h 55229"/>
                <a:gd name="connsiteX32" fmla="*/ 18949 w 42691"/>
                <a:gd name="connsiteY32" fmla="*/ 49918 h 55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2691" h="55229">
                  <a:moveTo>
                    <a:pt x="38241" y="54155"/>
                  </a:moveTo>
                  <a:cubicBezTo>
                    <a:pt x="37879" y="52618"/>
                    <a:pt x="37602" y="51059"/>
                    <a:pt x="37410" y="49492"/>
                  </a:cubicBezTo>
                  <a:cubicBezTo>
                    <a:pt x="37240" y="48172"/>
                    <a:pt x="37155" y="46841"/>
                    <a:pt x="37155" y="45510"/>
                  </a:cubicBezTo>
                  <a:cubicBezTo>
                    <a:pt x="35089" y="48389"/>
                    <a:pt x="32406" y="50761"/>
                    <a:pt x="29297" y="52452"/>
                  </a:cubicBezTo>
                  <a:cubicBezTo>
                    <a:pt x="25912" y="54309"/>
                    <a:pt x="22100" y="55256"/>
                    <a:pt x="18225" y="55199"/>
                  </a:cubicBezTo>
                  <a:cubicBezTo>
                    <a:pt x="13817" y="55465"/>
                    <a:pt x="9473" y="53981"/>
                    <a:pt x="6151" y="51068"/>
                  </a:cubicBezTo>
                  <a:cubicBezTo>
                    <a:pt x="3234" y="48153"/>
                    <a:pt x="1680" y="44137"/>
                    <a:pt x="1893" y="40017"/>
                  </a:cubicBezTo>
                  <a:cubicBezTo>
                    <a:pt x="1829" y="35234"/>
                    <a:pt x="4235" y="30760"/>
                    <a:pt x="8281" y="28199"/>
                  </a:cubicBezTo>
                  <a:cubicBezTo>
                    <a:pt x="13434" y="25013"/>
                    <a:pt x="19417" y="23467"/>
                    <a:pt x="25465" y="23770"/>
                  </a:cubicBezTo>
                  <a:lnTo>
                    <a:pt x="37219" y="23770"/>
                  </a:lnTo>
                  <a:lnTo>
                    <a:pt x="37219" y="17190"/>
                  </a:lnTo>
                  <a:cubicBezTo>
                    <a:pt x="37389" y="13811"/>
                    <a:pt x="36047" y="10529"/>
                    <a:pt x="33556" y="8247"/>
                  </a:cubicBezTo>
                  <a:cubicBezTo>
                    <a:pt x="30660" y="5926"/>
                    <a:pt x="27019" y="4763"/>
                    <a:pt x="23314" y="4989"/>
                  </a:cubicBezTo>
                  <a:cubicBezTo>
                    <a:pt x="19652" y="4848"/>
                    <a:pt x="16074" y="5943"/>
                    <a:pt x="13114" y="8098"/>
                  </a:cubicBezTo>
                  <a:cubicBezTo>
                    <a:pt x="10602" y="9788"/>
                    <a:pt x="9068" y="12618"/>
                    <a:pt x="9047" y="15657"/>
                  </a:cubicBezTo>
                  <a:lnTo>
                    <a:pt x="3639" y="15657"/>
                  </a:lnTo>
                  <a:lnTo>
                    <a:pt x="3639" y="15359"/>
                  </a:lnTo>
                  <a:cubicBezTo>
                    <a:pt x="3575" y="11130"/>
                    <a:pt x="5598" y="7144"/>
                    <a:pt x="9068" y="4712"/>
                  </a:cubicBezTo>
                  <a:cubicBezTo>
                    <a:pt x="13221" y="1477"/>
                    <a:pt x="18395" y="-184"/>
                    <a:pt x="23654" y="27"/>
                  </a:cubicBezTo>
                  <a:cubicBezTo>
                    <a:pt x="28765" y="-230"/>
                    <a:pt x="33790" y="1358"/>
                    <a:pt x="37815" y="4499"/>
                  </a:cubicBezTo>
                  <a:cubicBezTo>
                    <a:pt x="41477" y="7701"/>
                    <a:pt x="43458" y="12416"/>
                    <a:pt x="43181" y="17275"/>
                  </a:cubicBezTo>
                  <a:lnTo>
                    <a:pt x="43181" y="43424"/>
                  </a:lnTo>
                  <a:cubicBezTo>
                    <a:pt x="43181" y="45246"/>
                    <a:pt x="43287" y="47065"/>
                    <a:pt x="43500" y="48875"/>
                  </a:cubicBezTo>
                  <a:cubicBezTo>
                    <a:pt x="43713" y="50653"/>
                    <a:pt x="44075" y="52411"/>
                    <a:pt x="44565" y="54134"/>
                  </a:cubicBezTo>
                  <a:close/>
                  <a:moveTo>
                    <a:pt x="18906" y="49897"/>
                  </a:moveTo>
                  <a:cubicBezTo>
                    <a:pt x="22846" y="49978"/>
                    <a:pt x="26742" y="48951"/>
                    <a:pt x="30128" y="46937"/>
                  </a:cubicBezTo>
                  <a:cubicBezTo>
                    <a:pt x="33173" y="45150"/>
                    <a:pt x="35622" y="42506"/>
                    <a:pt x="37155" y="39335"/>
                  </a:cubicBezTo>
                  <a:lnTo>
                    <a:pt x="37155" y="28220"/>
                  </a:lnTo>
                  <a:lnTo>
                    <a:pt x="25315" y="28220"/>
                  </a:lnTo>
                  <a:cubicBezTo>
                    <a:pt x="20801" y="27996"/>
                    <a:pt x="16330" y="29187"/>
                    <a:pt x="12539" y="31627"/>
                  </a:cubicBezTo>
                  <a:cubicBezTo>
                    <a:pt x="9579" y="33458"/>
                    <a:pt x="7791" y="36671"/>
                    <a:pt x="7748" y="40144"/>
                  </a:cubicBezTo>
                  <a:cubicBezTo>
                    <a:pt x="7663" y="42817"/>
                    <a:pt x="8749" y="45393"/>
                    <a:pt x="10729" y="47192"/>
                  </a:cubicBezTo>
                  <a:cubicBezTo>
                    <a:pt x="13008" y="49124"/>
                    <a:pt x="15968" y="50099"/>
                    <a:pt x="18949" y="4991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1" name="Dowolny kształt: kształt 110">
              <a:extLst>
                <a:ext uri="{FF2B5EF4-FFF2-40B4-BE49-F238E27FC236}">
                  <a16:creationId xmlns:a16="http://schemas.microsoft.com/office/drawing/2014/main" id="{8810DB80-B596-EC39-8F37-B7AC3A9E7F23}"/>
                </a:ext>
              </a:extLst>
            </p:cNvPr>
            <p:cNvSpPr/>
            <p:nvPr/>
          </p:nvSpPr>
          <p:spPr>
            <a:xfrm>
              <a:off x="1054006" y="698515"/>
              <a:ext cx="55365" cy="73720"/>
            </a:xfrm>
            <a:custGeom>
              <a:avLst/>
              <a:gdLst>
                <a:gd name="connsiteX0" fmla="*/ 42876 w 55365"/>
                <a:gd name="connsiteY0" fmla="*/ 53965 h 73720"/>
                <a:gd name="connsiteX1" fmla="*/ 39958 w 55365"/>
                <a:gd name="connsiteY1" fmla="*/ 47322 h 73720"/>
                <a:gd name="connsiteX2" fmla="*/ 29695 w 55365"/>
                <a:gd name="connsiteY2" fmla="*/ 42616 h 73720"/>
                <a:gd name="connsiteX3" fmla="*/ 10382 w 55365"/>
                <a:gd name="connsiteY3" fmla="*/ 33864 h 73720"/>
                <a:gd name="connsiteX4" fmla="*/ 3845 w 55365"/>
                <a:gd name="connsiteY4" fmla="*/ 19981 h 73720"/>
                <a:gd name="connsiteX5" fmla="*/ 11340 w 55365"/>
                <a:gd name="connsiteY5" fmla="*/ 5608 h 73720"/>
                <a:gd name="connsiteX6" fmla="*/ 30504 w 55365"/>
                <a:gd name="connsiteY6" fmla="*/ 29 h 73720"/>
                <a:gd name="connsiteX7" fmla="*/ 49668 w 55365"/>
                <a:gd name="connsiteY7" fmla="*/ 6289 h 73720"/>
                <a:gd name="connsiteX8" fmla="*/ 56844 w 55365"/>
                <a:gd name="connsiteY8" fmla="*/ 21748 h 73720"/>
                <a:gd name="connsiteX9" fmla="*/ 56844 w 55365"/>
                <a:gd name="connsiteY9" fmla="*/ 22046 h 73720"/>
                <a:gd name="connsiteX10" fmla="*/ 42876 w 55365"/>
                <a:gd name="connsiteY10" fmla="*/ 22046 h 73720"/>
                <a:gd name="connsiteX11" fmla="*/ 39554 w 55365"/>
                <a:gd name="connsiteY11" fmla="*/ 14018 h 73720"/>
                <a:gd name="connsiteX12" fmla="*/ 30248 w 55365"/>
                <a:gd name="connsiteY12" fmla="*/ 10931 h 73720"/>
                <a:gd name="connsiteX13" fmla="*/ 21348 w 55365"/>
                <a:gd name="connsiteY13" fmla="*/ 13486 h 73720"/>
                <a:gd name="connsiteX14" fmla="*/ 18197 w 55365"/>
                <a:gd name="connsiteY14" fmla="*/ 20045 h 73720"/>
                <a:gd name="connsiteX15" fmla="*/ 21561 w 55365"/>
                <a:gd name="connsiteY15" fmla="*/ 26007 h 73720"/>
                <a:gd name="connsiteX16" fmla="*/ 33187 w 55365"/>
                <a:gd name="connsiteY16" fmla="*/ 30947 h 73720"/>
                <a:gd name="connsiteX17" fmla="*/ 51138 w 55365"/>
                <a:gd name="connsiteY17" fmla="*/ 39656 h 73720"/>
                <a:gd name="connsiteX18" fmla="*/ 57227 w 55365"/>
                <a:gd name="connsiteY18" fmla="*/ 53859 h 73720"/>
                <a:gd name="connsiteX19" fmla="*/ 49988 w 55365"/>
                <a:gd name="connsiteY19" fmla="*/ 68381 h 73720"/>
                <a:gd name="connsiteX20" fmla="*/ 30823 w 55365"/>
                <a:gd name="connsiteY20" fmla="*/ 73683 h 73720"/>
                <a:gd name="connsiteX21" fmla="*/ 10424 w 55365"/>
                <a:gd name="connsiteY21" fmla="*/ 67657 h 73720"/>
                <a:gd name="connsiteX22" fmla="*/ 1907 w 55365"/>
                <a:gd name="connsiteY22" fmla="*/ 50771 h 73720"/>
                <a:gd name="connsiteX23" fmla="*/ 1907 w 55365"/>
                <a:gd name="connsiteY23" fmla="*/ 50473 h 73720"/>
                <a:gd name="connsiteX24" fmla="*/ 15854 w 55365"/>
                <a:gd name="connsiteY24" fmla="*/ 50473 h 73720"/>
                <a:gd name="connsiteX25" fmla="*/ 19772 w 55365"/>
                <a:gd name="connsiteY25" fmla="*/ 59842 h 73720"/>
                <a:gd name="connsiteX26" fmla="*/ 30653 w 55365"/>
                <a:gd name="connsiteY26" fmla="*/ 62823 h 73720"/>
                <a:gd name="connsiteX27" fmla="*/ 39618 w 55365"/>
                <a:gd name="connsiteY27" fmla="*/ 60417 h 73720"/>
                <a:gd name="connsiteX28" fmla="*/ 42705 w 55365"/>
                <a:gd name="connsiteY28" fmla="*/ 54029 h 73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365" h="73720">
                  <a:moveTo>
                    <a:pt x="42876" y="53965"/>
                  </a:moveTo>
                  <a:cubicBezTo>
                    <a:pt x="42961" y="51423"/>
                    <a:pt x="41896" y="48978"/>
                    <a:pt x="39958" y="47322"/>
                  </a:cubicBezTo>
                  <a:cubicBezTo>
                    <a:pt x="36871" y="45113"/>
                    <a:pt x="33379" y="43516"/>
                    <a:pt x="29695" y="42616"/>
                  </a:cubicBezTo>
                  <a:cubicBezTo>
                    <a:pt x="22775" y="40891"/>
                    <a:pt x="16237" y="37925"/>
                    <a:pt x="10382" y="33864"/>
                  </a:cubicBezTo>
                  <a:cubicBezTo>
                    <a:pt x="6059" y="30581"/>
                    <a:pt x="3632" y="25398"/>
                    <a:pt x="3845" y="19981"/>
                  </a:cubicBezTo>
                  <a:cubicBezTo>
                    <a:pt x="3781" y="14238"/>
                    <a:pt x="6591" y="8842"/>
                    <a:pt x="11340" y="5608"/>
                  </a:cubicBezTo>
                  <a:cubicBezTo>
                    <a:pt x="16940" y="1696"/>
                    <a:pt x="23669" y="-263"/>
                    <a:pt x="30504" y="29"/>
                  </a:cubicBezTo>
                  <a:cubicBezTo>
                    <a:pt x="37446" y="-265"/>
                    <a:pt x="44238" y="1958"/>
                    <a:pt x="49668" y="6289"/>
                  </a:cubicBezTo>
                  <a:cubicBezTo>
                    <a:pt x="54396" y="9994"/>
                    <a:pt x="57079" y="15743"/>
                    <a:pt x="56844" y="21748"/>
                  </a:cubicBezTo>
                  <a:lnTo>
                    <a:pt x="56844" y="22046"/>
                  </a:lnTo>
                  <a:lnTo>
                    <a:pt x="42876" y="22046"/>
                  </a:lnTo>
                  <a:cubicBezTo>
                    <a:pt x="42982" y="19014"/>
                    <a:pt x="41768" y="16084"/>
                    <a:pt x="39554" y="14018"/>
                  </a:cubicBezTo>
                  <a:cubicBezTo>
                    <a:pt x="36956" y="11836"/>
                    <a:pt x="33634" y="10731"/>
                    <a:pt x="30248" y="10931"/>
                  </a:cubicBezTo>
                  <a:cubicBezTo>
                    <a:pt x="27076" y="10729"/>
                    <a:pt x="23924" y="11631"/>
                    <a:pt x="21348" y="13486"/>
                  </a:cubicBezTo>
                  <a:cubicBezTo>
                    <a:pt x="19325" y="15049"/>
                    <a:pt x="18154" y="17483"/>
                    <a:pt x="18197" y="20045"/>
                  </a:cubicBezTo>
                  <a:cubicBezTo>
                    <a:pt x="18197" y="22485"/>
                    <a:pt x="19474" y="24746"/>
                    <a:pt x="21561" y="26007"/>
                  </a:cubicBezTo>
                  <a:cubicBezTo>
                    <a:pt x="25202" y="28174"/>
                    <a:pt x="29099" y="29835"/>
                    <a:pt x="33187" y="30947"/>
                  </a:cubicBezTo>
                  <a:cubicBezTo>
                    <a:pt x="39746" y="32478"/>
                    <a:pt x="45878" y="35453"/>
                    <a:pt x="51138" y="39656"/>
                  </a:cubicBezTo>
                  <a:cubicBezTo>
                    <a:pt x="55183" y="43237"/>
                    <a:pt x="57419" y="48450"/>
                    <a:pt x="57227" y="53859"/>
                  </a:cubicBezTo>
                  <a:cubicBezTo>
                    <a:pt x="57419" y="59612"/>
                    <a:pt x="54694" y="65074"/>
                    <a:pt x="49988" y="68381"/>
                  </a:cubicBezTo>
                  <a:cubicBezTo>
                    <a:pt x="44324" y="72156"/>
                    <a:pt x="37616" y="74015"/>
                    <a:pt x="30823" y="73683"/>
                  </a:cubicBezTo>
                  <a:cubicBezTo>
                    <a:pt x="23563" y="73847"/>
                    <a:pt x="16429" y="71741"/>
                    <a:pt x="10424" y="67657"/>
                  </a:cubicBezTo>
                  <a:cubicBezTo>
                    <a:pt x="4760" y="63969"/>
                    <a:pt x="1502" y="57521"/>
                    <a:pt x="1907" y="50771"/>
                  </a:cubicBezTo>
                  <a:lnTo>
                    <a:pt x="1907" y="50473"/>
                  </a:lnTo>
                  <a:lnTo>
                    <a:pt x="15854" y="50473"/>
                  </a:lnTo>
                  <a:cubicBezTo>
                    <a:pt x="15556" y="54046"/>
                    <a:pt x="17025" y="57540"/>
                    <a:pt x="19772" y="59842"/>
                  </a:cubicBezTo>
                  <a:cubicBezTo>
                    <a:pt x="22966" y="61997"/>
                    <a:pt x="26799" y="63045"/>
                    <a:pt x="30653" y="62823"/>
                  </a:cubicBezTo>
                  <a:cubicBezTo>
                    <a:pt x="33826" y="63032"/>
                    <a:pt x="36977" y="62184"/>
                    <a:pt x="39618" y="60417"/>
                  </a:cubicBezTo>
                  <a:cubicBezTo>
                    <a:pt x="41619" y="58909"/>
                    <a:pt x="42769" y="56531"/>
                    <a:pt x="42705" y="54029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2" name="Dowolny kształt: kształt 111">
              <a:extLst>
                <a:ext uri="{FF2B5EF4-FFF2-40B4-BE49-F238E27FC236}">
                  <a16:creationId xmlns:a16="http://schemas.microsoft.com/office/drawing/2014/main" id="{B30A691E-D2FF-23E7-00B1-95591A2D577B}"/>
                </a:ext>
              </a:extLst>
            </p:cNvPr>
            <p:cNvSpPr/>
            <p:nvPr/>
          </p:nvSpPr>
          <p:spPr>
            <a:xfrm>
              <a:off x="1114023" y="704932"/>
              <a:ext cx="31940" cy="67297"/>
            </a:xfrm>
            <a:custGeom>
              <a:avLst/>
              <a:gdLst>
                <a:gd name="connsiteX0" fmla="*/ 24018 w 31940"/>
                <a:gd name="connsiteY0" fmla="*/ 0 h 67297"/>
                <a:gd name="connsiteX1" fmla="*/ 24018 w 31940"/>
                <a:gd name="connsiteY1" fmla="*/ 13032 h 67297"/>
                <a:gd name="connsiteX2" fmla="*/ 32983 w 31940"/>
                <a:gd name="connsiteY2" fmla="*/ 13032 h 67297"/>
                <a:gd name="connsiteX3" fmla="*/ 32983 w 31940"/>
                <a:gd name="connsiteY3" fmla="*/ 23104 h 67297"/>
                <a:gd name="connsiteX4" fmla="*/ 24018 w 31940"/>
                <a:gd name="connsiteY4" fmla="*/ 23104 h 67297"/>
                <a:gd name="connsiteX5" fmla="*/ 24018 w 31940"/>
                <a:gd name="connsiteY5" fmla="*/ 50210 h 67297"/>
                <a:gd name="connsiteX6" fmla="*/ 25317 w 31940"/>
                <a:gd name="connsiteY6" fmla="*/ 54618 h 67297"/>
                <a:gd name="connsiteX7" fmla="*/ 28746 w 31940"/>
                <a:gd name="connsiteY7" fmla="*/ 55960 h 67297"/>
                <a:gd name="connsiteX8" fmla="*/ 30704 w 31940"/>
                <a:gd name="connsiteY8" fmla="*/ 55832 h 67297"/>
                <a:gd name="connsiteX9" fmla="*/ 32578 w 31940"/>
                <a:gd name="connsiteY9" fmla="*/ 55406 h 67297"/>
                <a:gd name="connsiteX10" fmla="*/ 33813 w 31940"/>
                <a:gd name="connsiteY10" fmla="*/ 65797 h 67297"/>
                <a:gd name="connsiteX11" fmla="*/ 29555 w 31940"/>
                <a:gd name="connsiteY11" fmla="*/ 66904 h 67297"/>
                <a:gd name="connsiteX12" fmla="*/ 25083 w 31940"/>
                <a:gd name="connsiteY12" fmla="*/ 67266 h 67297"/>
                <a:gd name="connsiteX13" fmla="*/ 13648 w 31940"/>
                <a:gd name="connsiteY13" fmla="*/ 63178 h 67297"/>
                <a:gd name="connsiteX14" fmla="*/ 9645 w 31940"/>
                <a:gd name="connsiteY14" fmla="*/ 50253 h 67297"/>
                <a:gd name="connsiteX15" fmla="*/ 9645 w 31940"/>
                <a:gd name="connsiteY15" fmla="*/ 23104 h 67297"/>
                <a:gd name="connsiteX16" fmla="*/ 1873 w 31940"/>
                <a:gd name="connsiteY16" fmla="*/ 23104 h 67297"/>
                <a:gd name="connsiteX17" fmla="*/ 1873 w 31940"/>
                <a:gd name="connsiteY17" fmla="*/ 13032 h 67297"/>
                <a:gd name="connsiteX18" fmla="*/ 9645 w 31940"/>
                <a:gd name="connsiteY18" fmla="*/ 13032 h 67297"/>
                <a:gd name="connsiteX19" fmla="*/ 9645 w 31940"/>
                <a:gd name="connsiteY19" fmla="*/ 0 h 67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940" h="67297">
                  <a:moveTo>
                    <a:pt x="24018" y="0"/>
                  </a:moveTo>
                  <a:lnTo>
                    <a:pt x="24018" y="13032"/>
                  </a:lnTo>
                  <a:lnTo>
                    <a:pt x="32983" y="13032"/>
                  </a:lnTo>
                  <a:lnTo>
                    <a:pt x="32983" y="23104"/>
                  </a:lnTo>
                  <a:lnTo>
                    <a:pt x="24018" y="23104"/>
                  </a:lnTo>
                  <a:lnTo>
                    <a:pt x="24018" y="50210"/>
                  </a:lnTo>
                  <a:cubicBezTo>
                    <a:pt x="23869" y="51792"/>
                    <a:pt x="24338" y="53370"/>
                    <a:pt x="25317" y="54618"/>
                  </a:cubicBezTo>
                  <a:cubicBezTo>
                    <a:pt x="26212" y="55532"/>
                    <a:pt x="27468" y="56019"/>
                    <a:pt x="28746" y="55960"/>
                  </a:cubicBezTo>
                  <a:cubicBezTo>
                    <a:pt x="29406" y="55966"/>
                    <a:pt x="30066" y="55923"/>
                    <a:pt x="30704" y="55832"/>
                  </a:cubicBezTo>
                  <a:cubicBezTo>
                    <a:pt x="31343" y="55732"/>
                    <a:pt x="31961" y="55591"/>
                    <a:pt x="32578" y="55406"/>
                  </a:cubicBezTo>
                  <a:lnTo>
                    <a:pt x="33813" y="65797"/>
                  </a:lnTo>
                  <a:cubicBezTo>
                    <a:pt x="32429" y="66268"/>
                    <a:pt x="31003" y="66638"/>
                    <a:pt x="29555" y="66904"/>
                  </a:cubicBezTo>
                  <a:cubicBezTo>
                    <a:pt x="28085" y="67151"/>
                    <a:pt x="26574" y="67273"/>
                    <a:pt x="25083" y="67266"/>
                  </a:cubicBezTo>
                  <a:cubicBezTo>
                    <a:pt x="20867" y="67535"/>
                    <a:pt x="16736" y="66057"/>
                    <a:pt x="13648" y="63178"/>
                  </a:cubicBezTo>
                  <a:cubicBezTo>
                    <a:pt x="10987" y="60474"/>
                    <a:pt x="9645" y="56151"/>
                    <a:pt x="9645" y="50253"/>
                  </a:cubicBezTo>
                  <a:lnTo>
                    <a:pt x="9645" y="23104"/>
                  </a:lnTo>
                  <a:lnTo>
                    <a:pt x="1873" y="23104"/>
                  </a:lnTo>
                  <a:lnTo>
                    <a:pt x="1873" y="13032"/>
                  </a:lnTo>
                  <a:lnTo>
                    <a:pt x="9645" y="13032"/>
                  </a:lnTo>
                  <a:lnTo>
                    <a:pt x="9645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3" name="Dowolny kształt: kształt 112">
              <a:extLst>
                <a:ext uri="{FF2B5EF4-FFF2-40B4-BE49-F238E27FC236}">
                  <a16:creationId xmlns:a16="http://schemas.microsoft.com/office/drawing/2014/main" id="{8AAA7E65-BA20-FA93-EED7-E177797AB1F8}"/>
                </a:ext>
              </a:extLst>
            </p:cNvPr>
            <p:cNvSpPr/>
            <p:nvPr/>
          </p:nvSpPr>
          <p:spPr>
            <a:xfrm>
              <a:off x="1154332" y="716940"/>
              <a:ext cx="29512" cy="54214"/>
            </a:xfrm>
            <a:custGeom>
              <a:avLst/>
              <a:gdLst>
                <a:gd name="connsiteX0" fmla="*/ 29853 w 29512"/>
                <a:gd name="connsiteY0" fmla="*/ 13374 h 54214"/>
                <a:gd name="connsiteX1" fmla="*/ 24593 w 29512"/>
                <a:gd name="connsiteY1" fmla="*/ 13225 h 54214"/>
                <a:gd name="connsiteX2" fmla="*/ 19334 w 29512"/>
                <a:gd name="connsiteY2" fmla="*/ 14545 h 54214"/>
                <a:gd name="connsiteX3" fmla="*/ 16182 w 29512"/>
                <a:gd name="connsiteY3" fmla="*/ 18272 h 54214"/>
                <a:gd name="connsiteX4" fmla="*/ 16182 w 29512"/>
                <a:gd name="connsiteY4" fmla="*/ 54215 h 54214"/>
                <a:gd name="connsiteX5" fmla="*/ 1873 w 29512"/>
                <a:gd name="connsiteY5" fmla="*/ 54215 h 54214"/>
                <a:gd name="connsiteX6" fmla="*/ 1873 w 29512"/>
                <a:gd name="connsiteY6" fmla="*/ 981 h 54214"/>
                <a:gd name="connsiteX7" fmla="*/ 15203 w 29512"/>
                <a:gd name="connsiteY7" fmla="*/ 981 h 54214"/>
                <a:gd name="connsiteX8" fmla="*/ 15842 w 29512"/>
                <a:gd name="connsiteY8" fmla="*/ 8838 h 54214"/>
                <a:gd name="connsiteX9" fmla="*/ 20697 w 29512"/>
                <a:gd name="connsiteY9" fmla="*/ 2323 h 54214"/>
                <a:gd name="connsiteX10" fmla="*/ 27553 w 29512"/>
                <a:gd name="connsiteY10" fmla="*/ 2 h 54214"/>
                <a:gd name="connsiteX11" fmla="*/ 29533 w 29512"/>
                <a:gd name="connsiteY11" fmla="*/ 172 h 54214"/>
                <a:gd name="connsiteX12" fmla="*/ 31386 w 29512"/>
                <a:gd name="connsiteY12" fmla="*/ 577 h 54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512" h="54214">
                  <a:moveTo>
                    <a:pt x="29853" y="13374"/>
                  </a:moveTo>
                  <a:lnTo>
                    <a:pt x="24593" y="13225"/>
                  </a:lnTo>
                  <a:cubicBezTo>
                    <a:pt x="22741" y="13144"/>
                    <a:pt x="20931" y="13604"/>
                    <a:pt x="19334" y="14545"/>
                  </a:cubicBezTo>
                  <a:cubicBezTo>
                    <a:pt x="17929" y="15446"/>
                    <a:pt x="16843" y="16743"/>
                    <a:pt x="16182" y="18272"/>
                  </a:cubicBezTo>
                  <a:lnTo>
                    <a:pt x="16182" y="54215"/>
                  </a:lnTo>
                  <a:lnTo>
                    <a:pt x="1873" y="54215"/>
                  </a:lnTo>
                  <a:lnTo>
                    <a:pt x="1873" y="981"/>
                  </a:lnTo>
                  <a:lnTo>
                    <a:pt x="15203" y="981"/>
                  </a:lnTo>
                  <a:lnTo>
                    <a:pt x="15842" y="8838"/>
                  </a:lnTo>
                  <a:cubicBezTo>
                    <a:pt x="16907" y="6302"/>
                    <a:pt x="18567" y="4067"/>
                    <a:pt x="20697" y="2323"/>
                  </a:cubicBezTo>
                  <a:cubicBezTo>
                    <a:pt x="22656" y="781"/>
                    <a:pt x="25062" y="-39"/>
                    <a:pt x="27553" y="2"/>
                  </a:cubicBezTo>
                  <a:cubicBezTo>
                    <a:pt x="28213" y="0"/>
                    <a:pt x="28874" y="57"/>
                    <a:pt x="29533" y="172"/>
                  </a:cubicBezTo>
                  <a:cubicBezTo>
                    <a:pt x="30151" y="278"/>
                    <a:pt x="30747" y="428"/>
                    <a:pt x="31386" y="577"/>
                  </a:cubicBez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4" name="Dowolny kształt: kształt 113">
              <a:extLst>
                <a:ext uri="{FF2B5EF4-FFF2-40B4-BE49-F238E27FC236}">
                  <a16:creationId xmlns:a16="http://schemas.microsoft.com/office/drawing/2014/main" id="{528EC9E7-BD98-5D4B-9CCA-794FEF1804D2}"/>
                </a:ext>
              </a:extLst>
            </p:cNvPr>
            <p:cNvSpPr/>
            <p:nvPr/>
          </p:nvSpPr>
          <p:spPr>
            <a:xfrm>
              <a:off x="1187783" y="716961"/>
              <a:ext cx="46711" cy="55259"/>
            </a:xfrm>
            <a:custGeom>
              <a:avLst/>
              <a:gdLst>
                <a:gd name="connsiteX0" fmla="*/ 27171 w 46711"/>
                <a:gd name="connsiteY0" fmla="*/ 55237 h 55259"/>
                <a:gd name="connsiteX1" fmla="*/ 8773 w 46711"/>
                <a:gd name="connsiteY1" fmla="*/ 47869 h 55259"/>
                <a:gd name="connsiteX2" fmla="*/ 1895 w 46711"/>
                <a:gd name="connsiteY2" fmla="*/ 29131 h 55259"/>
                <a:gd name="connsiteX3" fmla="*/ 1895 w 46711"/>
                <a:gd name="connsiteY3" fmla="*/ 27151 h 55259"/>
                <a:gd name="connsiteX4" fmla="*/ 8411 w 46711"/>
                <a:gd name="connsiteY4" fmla="*/ 7646 h 55259"/>
                <a:gd name="connsiteX5" fmla="*/ 25893 w 46711"/>
                <a:gd name="connsiteY5" fmla="*/ 23 h 55259"/>
                <a:gd name="connsiteX6" fmla="*/ 42609 w 46711"/>
                <a:gd name="connsiteY6" fmla="*/ 6411 h 55259"/>
                <a:gd name="connsiteX7" fmla="*/ 48550 w 46711"/>
                <a:gd name="connsiteY7" fmla="*/ 23957 h 55259"/>
                <a:gd name="connsiteX8" fmla="*/ 48550 w 46711"/>
                <a:gd name="connsiteY8" fmla="*/ 31772 h 55259"/>
                <a:gd name="connsiteX9" fmla="*/ 16801 w 46711"/>
                <a:gd name="connsiteY9" fmla="*/ 31772 h 55259"/>
                <a:gd name="connsiteX10" fmla="*/ 16801 w 46711"/>
                <a:gd name="connsiteY10" fmla="*/ 32070 h 55259"/>
                <a:gd name="connsiteX11" fmla="*/ 20314 w 46711"/>
                <a:gd name="connsiteY11" fmla="*/ 40694 h 55259"/>
                <a:gd name="connsiteX12" fmla="*/ 28832 w 46711"/>
                <a:gd name="connsiteY12" fmla="*/ 44058 h 55259"/>
                <a:gd name="connsiteX13" fmla="*/ 36732 w 46711"/>
                <a:gd name="connsiteY13" fmla="*/ 43100 h 55259"/>
                <a:gd name="connsiteX14" fmla="*/ 43631 w 46711"/>
                <a:gd name="connsiteY14" fmla="*/ 40076 h 55259"/>
                <a:gd name="connsiteX15" fmla="*/ 47506 w 46711"/>
                <a:gd name="connsiteY15" fmla="*/ 48955 h 55259"/>
                <a:gd name="connsiteX16" fmla="*/ 38989 w 46711"/>
                <a:gd name="connsiteY16" fmla="*/ 53384 h 55259"/>
                <a:gd name="connsiteX17" fmla="*/ 27277 w 46711"/>
                <a:gd name="connsiteY17" fmla="*/ 55131 h 55259"/>
                <a:gd name="connsiteX18" fmla="*/ 26000 w 46711"/>
                <a:gd name="connsiteY18" fmla="*/ 10968 h 55259"/>
                <a:gd name="connsiteX19" fmla="*/ 19718 w 46711"/>
                <a:gd name="connsiteY19" fmla="*/ 14013 h 55259"/>
                <a:gd name="connsiteX20" fmla="*/ 16865 w 46711"/>
                <a:gd name="connsiteY20" fmla="*/ 22040 h 55259"/>
                <a:gd name="connsiteX21" fmla="*/ 16993 w 46711"/>
                <a:gd name="connsiteY21" fmla="*/ 22275 h 55259"/>
                <a:gd name="connsiteX22" fmla="*/ 34602 w 46711"/>
                <a:gd name="connsiteY22" fmla="*/ 22275 h 55259"/>
                <a:gd name="connsiteX23" fmla="*/ 34602 w 46711"/>
                <a:gd name="connsiteY23" fmla="*/ 20997 h 55259"/>
                <a:gd name="connsiteX24" fmla="*/ 32473 w 46711"/>
                <a:gd name="connsiteY24" fmla="*/ 13715 h 55259"/>
                <a:gd name="connsiteX25" fmla="*/ 26085 w 46711"/>
                <a:gd name="connsiteY25" fmla="*/ 10968 h 5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6711" h="55259">
                  <a:moveTo>
                    <a:pt x="27171" y="55237"/>
                  </a:moveTo>
                  <a:cubicBezTo>
                    <a:pt x="20272" y="55537"/>
                    <a:pt x="13564" y="52854"/>
                    <a:pt x="8773" y="47869"/>
                  </a:cubicBezTo>
                  <a:cubicBezTo>
                    <a:pt x="4110" y="42763"/>
                    <a:pt x="1640" y="36037"/>
                    <a:pt x="1895" y="29131"/>
                  </a:cubicBezTo>
                  <a:lnTo>
                    <a:pt x="1895" y="27151"/>
                  </a:lnTo>
                  <a:cubicBezTo>
                    <a:pt x="1619" y="20073"/>
                    <a:pt x="3940" y="13135"/>
                    <a:pt x="8411" y="7646"/>
                  </a:cubicBezTo>
                  <a:cubicBezTo>
                    <a:pt x="12734" y="2531"/>
                    <a:pt x="19207" y="-284"/>
                    <a:pt x="25893" y="23"/>
                  </a:cubicBezTo>
                  <a:cubicBezTo>
                    <a:pt x="33069" y="23"/>
                    <a:pt x="38669" y="2152"/>
                    <a:pt x="42609" y="6411"/>
                  </a:cubicBezTo>
                  <a:cubicBezTo>
                    <a:pt x="46761" y="11283"/>
                    <a:pt x="48890" y="17562"/>
                    <a:pt x="48550" y="23957"/>
                  </a:cubicBezTo>
                  <a:lnTo>
                    <a:pt x="48550" y="31772"/>
                  </a:lnTo>
                  <a:lnTo>
                    <a:pt x="16801" y="31772"/>
                  </a:lnTo>
                  <a:lnTo>
                    <a:pt x="16801" y="32070"/>
                  </a:lnTo>
                  <a:cubicBezTo>
                    <a:pt x="16950" y="35262"/>
                    <a:pt x="18185" y="38304"/>
                    <a:pt x="20314" y="40694"/>
                  </a:cubicBezTo>
                  <a:cubicBezTo>
                    <a:pt x="22529" y="42991"/>
                    <a:pt x="25638" y="44218"/>
                    <a:pt x="28832" y="44058"/>
                  </a:cubicBezTo>
                  <a:cubicBezTo>
                    <a:pt x="31493" y="44124"/>
                    <a:pt x="34155" y="43800"/>
                    <a:pt x="36732" y="43100"/>
                  </a:cubicBezTo>
                  <a:cubicBezTo>
                    <a:pt x="39138" y="42337"/>
                    <a:pt x="41438" y="41324"/>
                    <a:pt x="43631" y="40076"/>
                  </a:cubicBezTo>
                  <a:lnTo>
                    <a:pt x="47506" y="48955"/>
                  </a:lnTo>
                  <a:cubicBezTo>
                    <a:pt x="44951" y="50938"/>
                    <a:pt x="42076" y="52439"/>
                    <a:pt x="38989" y="53384"/>
                  </a:cubicBezTo>
                  <a:cubicBezTo>
                    <a:pt x="35198" y="54583"/>
                    <a:pt x="31259" y="55173"/>
                    <a:pt x="27277" y="55131"/>
                  </a:cubicBezTo>
                  <a:moveTo>
                    <a:pt x="26000" y="10968"/>
                  </a:moveTo>
                  <a:cubicBezTo>
                    <a:pt x="23530" y="10878"/>
                    <a:pt x="21187" y="12020"/>
                    <a:pt x="19718" y="14013"/>
                  </a:cubicBezTo>
                  <a:cubicBezTo>
                    <a:pt x="18057" y="16378"/>
                    <a:pt x="17078" y="19155"/>
                    <a:pt x="16865" y="22040"/>
                  </a:cubicBezTo>
                  <a:lnTo>
                    <a:pt x="16993" y="22275"/>
                  </a:lnTo>
                  <a:lnTo>
                    <a:pt x="34602" y="22275"/>
                  </a:lnTo>
                  <a:lnTo>
                    <a:pt x="34602" y="20997"/>
                  </a:lnTo>
                  <a:cubicBezTo>
                    <a:pt x="34751" y="18397"/>
                    <a:pt x="33985" y="15829"/>
                    <a:pt x="32473" y="13715"/>
                  </a:cubicBezTo>
                  <a:cubicBezTo>
                    <a:pt x="30897" y="11837"/>
                    <a:pt x="28534" y="10817"/>
                    <a:pt x="26085" y="1096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5" name="Dowolny kształt: kształt 114">
              <a:extLst>
                <a:ext uri="{FF2B5EF4-FFF2-40B4-BE49-F238E27FC236}">
                  <a16:creationId xmlns:a16="http://schemas.microsoft.com/office/drawing/2014/main" id="{94FA7A2F-998F-10EF-E0D8-6286D4455EE7}"/>
                </a:ext>
              </a:extLst>
            </p:cNvPr>
            <p:cNvSpPr/>
            <p:nvPr/>
          </p:nvSpPr>
          <p:spPr>
            <a:xfrm>
              <a:off x="1238654" y="693392"/>
              <a:ext cx="35539" cy="77762"/>
            </a:xfrm>
            <a:custGeom>
              <a:avLst/>
              <a:gdLst>
                <a:gd name="connsiteX0" fmla="*/ 9795 w 35539"/>
                <a:gd name="connsiteY0" fmla="*/ 77763 h 77762"/>
                <a:gd name="connsiteX1" fmla="*/ 9795 w 35539"/>
                <a:gd name="connsiteY1" fmla="*/ 34643 h 77762"/>
                <a:gd name="connsiteX2" fmla="*/ 1873 w 35539"/>
                <a:gd name="connsiteY2" fmla="*/ 34643 h 77762"/>
                <a:gd name="connsiteX3" fmla="*/ 1873 w 35539"/>
                <a:gd name="connsiteY3" fmla="*/ 24572 h 77762"/>
                <a:gd name="connsiteX4" fmla="*/ 9795 w 35539"/>
                <a:gd name="connsiteY4" fmla="*/ 24572 h 77762"/>
                <a:gd name="connsiteX5" fmla="*/ 9795 w 35539"/>
                <a:gd name="connsiteY5" fmla="*/ 18673 h 77762"/>
                <a:gd name="connsiteX6" fmla="*/ 14947 w 35539"/>
                <a:gd name="connsiteY6" fmla="*/ 4875 h 77762"/>
                <a:gd name="connsiteX7" fmla="*/ 29448 w 35539"/>
                <a:gd name="connsiteY7" fmla="*/ 41 h 77762"/>
                <a:gd name="connsiteX8" fmla="*/ 33154 w 35539"/>
                <a:gd name="connsiteY8" fmla="*/ 297 h 77762"/>
                <a:gd name="connsiteX9" fmla="*/ 37412 w 35539"/>
                <a:gd name="connsiteY9" fmla="*/ 1064 h 77762"/>
                <a:gd name="connsiteX10" fmla="*/ 36177 w 35539"/>
                <a:gd name="connsiteY10" fmla="*/ 11710 h 77762"/>
                <a:gd name="connsiteX11" fmla="*/ 33899 w 35539"/>
                <a:gd name="connsiteY11" fmla="*/ 11370 h 77762"/>
                <a:gd name="connsiteX12" fmla="*/ 31301 w 35539"/>
                <a:gd name="connsiteY12" fmla="*/ 11220 h 77762"/>
                <a:gd name="connsiteX13" fmla="*/ 26020 w 35539"/>
                <a:gd name="connsiteY13" fmla="*/ 13137 h 77762"/>
                <a:gd name="connsiteX14" fmla="*/ 24231 w 35539"/>
                <a:gd name="connsiteY14" fmla="*/ 18652 h 77762"/>
                <a:gd name="connsiteX15" fmla="*/ 24231 w 35539"/>
                <a:gd name="connsiteY15" fmla="*/ 24550 h 77762"/>
                <a:gd name="connsiteX16" fmla="*/ 34878 w 35539"/>
                <a:gd name="connsiteY16" fmla="*/ 24550 h 77762"/>
                <a:gd name="connsiteX17" fmla="*/ 34878 w 35539"/>
                <a:gd name="connsiteY17" fmla="*/ 34622 h 77762"/>
                <a:gd name="connsiteX18" fmla="*/ 24231 w 35539"/>
                <a:gd name="connsiteY18" fmla="*/ 34622 h 77762"/>
                <a:gd name="connsiteX19" fmla="*/ 24231 w 35539"/>
                <a:gd name="connsiteY19" fmla="*/ 77763 h 77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5539" h="77762">
                  <a:moveTo>
                    <a:pt x="9795" y="77763"/>
                  </a:moveTo>
                  <a:lnTo>
                    <a:pt x="9795" y="34643"/>
                  </a:lnTo>
                  <a:lnTo>
                    <a:pt x="1873" y="34643"/>
                  </a:lnTo>
                  <a:lnTo>
                    <a:pt x="1873" y="24572"/>
                  </a:lnTo>
                  <a:lnTo>
                    <a:pt x="9795" y="24572"/>
                  </a:lnTo>
                  <a:lnTo>
                    <a:pt x="9795" y="18673"/>
                  </a:lnTo>
                  <a:cubicBezTo>
                    <a:pt x="9475" y="13550"/>
                    <a:pt x="11349" y="8529"/>
                    <a:pt x="14947" y="4875"/>
                  </a:cubicBezTo>
                  <a:cubicBezTo>
                    <a:pt x="18972" y="1440"/>
                    <a:pt x="24168" y="-295"/>
                    <a:pt x="29448" y="41"/>
                  </a:cubicBezTo>
                  <a:cubicBezTo>
                    <a:pt x="30683" y="44"/>
                    <a:pt x="31918" y="129"/>
                    <a:pt x="33154" y="297"/>
                  </a:cubicBezTo>
                  <a:cubicBezTo>
                    <a:pt x="34431" y="489"/>
                    <a:pt x="35815" y="744"/>
                    <a:pt x="37412" y="1064"/>
                  </a:cubicBezTo>
                  <a:lnTo>
                    <a:pt x="36177" y="11710"/>
                  </a:lnTo>
                  <a:lnTo>
                    <a:pt x="33899" y="11370"/>
                  </a:lnTo>
                  <a:cubicBezTo>
                    <a:pt x="33026" y="11269"/>
                    <a:pt x="32174" y="11220"/>
                    <a:pt x="31301" y="11220"/>
                  </a:cubicBezTo>
                  <a:cubicBezTo>
                    <a:pt x="29342" y="11078"/>
                    <a:pt x="27425" y="11776"/>
                    <a:pt x="26020" y="13137"/>
                  </a:cubicBezTo>
                  <a:cubicBezTo>
                    <a:pt x="24742" y="14676"/>
                    <a:pt x="24104" y="16652"/>
                    <a:pt x="24231" y="18652"/>
                  </a:cubicBezTo>
                  <a:lnTo>
                    <a:pt x="24231" y="24550"/>
                  </a:lnTo>
                  <a:lnTo>
                    <a:pt x="34878" y="24550"/>
                  </a:lnTo>
                  <a:lnTo>
                    <a:pt x="34878" y="34622"/>
                  </a:lnTo>
                  <a:lnTo>
                    <a:pt x="24231" y="34622"/>
                  </a:lnTo>
                  <a:lnTo>
                    <a:pt x="24231" y="77763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6" name="Dowolny kształt: kształt 115">
              <a:extLst>
                <a:ext uri="{FF2B5EF4-FFF2-40B4-BE49-F238E27FC236}">
                  <a16:creationId xmlns:a16="http://schemas.microsoft.com/office/drawing/2014/main" id="{9668E82D-C0E2-3E2D-38B8-8E9848B3EC5E}"/>
                </a:ext>
              </a:extLst>
            </p:cNvPr>
            <p:cNvSpPr/>
            <p:nvPr/>
          </p:nvSpPr>
          <p:spPr>
            <a:xfrm>
              <a:off x="1276130" y="716975"/>
              <a:ext cx="48443" cy="55194"/>
            </a:xfrm>
            <a:custGeom>
              <a:avLst/>
              <a:gdLst>
                <a:gd name="connsiteX0" fmla="*/ 35816 w 48443"/>
                <a:gd name="connsiteY0" fmla="*/ 54201 h 55194"/>
                <a:gd name="connsiteX1" fmla="*/ 34453 w 48443"/>
                <a:gd name="connsiteY1" fmla="*/ 50347 h 55194"/>
                <a:gd name="connsiteX2" fmla="*/ 33644 w 48443"/>
                <a:gd name="connsiteY2" fmla="*/ 46216 h 55194"/>
                <a:gd name="connsiteX3" fmla="*/ 27831 w 48443"/>
                <a:gd name="connsiteY3" fmla="*/ 52604 h 55194"/>
                <a:gd name="connsiteX4" fmla="*/ 19186 w 48443"/>
                <a:gd name="connsiteY4" fmla="*/ 55159 h 55194"/>
                <a:gd name="connsiteX5" fmla="*/ 6409 w 48443"/>
                <a:gd name="connsiteY5" fmla="*/ 50900 h 55194"/>
                <a:gd name="connsiteX6" fmla="*/ 1895 w 48443"/>
                <a:gd name="connsiteY6" fmla="*/ 39168 h 55194"/>
                <a:gd name="connsiteX7" fmla="*/ 7921 w 48443"/>
                <a:gd name="connsiteY7" fmla="*/ 27052 h 55194"/>
                <a:gd name="connsiteX8" fmla="*/ 25489 w 48443"/>
                <a:gd name="connsiteY8" fmla="*/ 22793 h 55194"/>
                <a:gd name="connsiteX9" fmla="*/ 33495 w 48443"/>
                <a:gd name="connsiteY9" fmla="*/ 22793 h 55194"/>
                <a:gd name="connsiteX10" fmla="*/ 33495 w 48443"/>
                <a:gd name="connsiteY10" fmla="*/ 18534 h 55194"/>
                <a:gd name="connsiteX11" fmla="*/ 31493 w 48443"/>
                <a:gd name="connsiteY11" fmla="*/ 12593 h 55194"/>
                <a:gd name="connsiteX12" fmla="*/ 25531 w 48443"/>
                <a:gd name="connsiteY12" fmla="*/ 10464 h 55194"/>
                <a:gd name="connsiteX13" fmla="*/ 20165 w 48443"/>
                <a:gd name="connsiteY13" fmla="*/ 12146 h 55194"/>
                <a:gd name="connsiteX14" fmla="*/ 18270 w 48443"/>
                <a:gd name="connsiteY14" fmla="*/ 16852 h 55194"/>
                <a:gd name="connsiteX15" fmla="*/ 4387 w 48443"/>
                <a:gd name="connsiteY15" fmla="*/ 16852 h 55194"/>
                <a:gd name="connsiteX16" fmla="*/ 4387 w 48443"/>
                <a:gd name="connsiteY16" fmla="*/ 16554 h 55194"/>
                <a:gd name="connsiteX17" fmla="*/ 10242 w 48443"/>
                <a:gd name="connsiteY17" fmla="*/ 4928 h 55194"/>
                <a:gd name="connsiteX18" fmla="*/ 26511 w 48443"/>
                <a:gd name="connsiteY18" fmla="*/ 30 h 55194"/>
                <a:gd name="connsiteX19" fmla="*/ 42012 w 48443"/>
                <a:gd name="connsiteY19" fmla="*/ 4864 h 55194"/>
                <a:gd name="connsiteX20" fmla="*/ 47953 w 48443"/>
                <a:gd name="connsiteY20" fmla="*/ 18662 h 55194"/>
                <a:gd name="connsiteX21" fmla="*/ 47953 w 48443"/>
                <a:gd name="connsiteY21" fmla="*/ 40552 h 55194"/>
                <a:gd name="connsiteX22" fmla="*/ 48528 w 48443"/>
                <a:gd name="connsiteY22" fmla="*/ 47579 h 55194"/>
                <a:gd name="connsiteX23" fmla="*/ 50317 w 48443"/>
                <a:gd name="connsiteY23" fmla="*/ 54137 h 55194"/>
                <a:gd name="connsiteX24" fmla="*/ 22678 w 48443"/>
                <a:gd name="connsiteY24" fmla="*/ 44598 h 55194"/>
                <a:gd name="connsiteX25" fmla="*/ 29428 w 48443"/>
                <a:gd name="connsiteY25" fmla="*/ 42681 h 55194"/>
                <a:gd name="connsiteX26" fmla="*/ 33410 w 48443"/>
                <a:gd name="connsiteY26" fmla="*/ 38422 h 55194"/>
                <a:gd name="connsiteX27" fmla="*/ 33410 w 48443"/>
                <a:gd name="connsiteY27" fmla="*/ 30906 h 55194"/>
                <a:gd name="connsiteX28" fmla="*/ 25403 w 48443"/>
                <a:gd name="connsiteY28" fmla="*/ 30906 h 55194"/>
                <a:gd name="connsiteX29" fmla="*/ 18483 w 48443"/>
                <a:gd name="connsiteY29" fmla="*/ 33184 h 55194"/>
                <a:gd name="connsiteX30" fmla="*/ 16119 w 48443"/>
                <a:gd name="connsiteY30" fmla="*/ 38721 h 55194"/>
                <a:gd name="connsiteX31" fmla="*/ 17887 w 48443"/>
                <a:gd name="connsiteY31" fmla="*/ 42979 h 55194"/>
                <a:gd name="connsiteX32" fmla="*/ 22699 w 48443"/>
                <a:gd name="connsiteY32" fmla="*/ 44598 h 5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8443" h="55194">
                  <a:moveTo>
                    <a:pt x="35816" y="54201"/>
                  </a:moveTo>
                  <a:cubicBezTo>
                    <a:pt x="35284" y="52947"/>
                    <a:pt x="34815" y="51658"/>
                    <a:pt x="34453" y="50347"/>
                  </a:cubicBezTo>
                  <a:cubicBezTo>
                    <a:pt x="34070" y="48993"/>
                    <a:pt x="33814" y="47613"/>
                    <a:pt x="33644" y="46216"/>
                  </a:cubicBezTo>
                  <a:cubicBezTo>
                    <a:pt x="32196" y="48750"/>
                    <a:pt x="30216" y="50932"/>
                    <a:pt x="27831" y="52604"/>
                  </a:cubicBezTo>
                  <a:cubicBezTo>
                    <a:pt x="25297" y="54344"/>
                    <a:pt x="22273" y="55238"/>
                    <a:pt x="19186" y="55159"/>
                  </a:cubicBezTo>
                  <a:cubicBezTo>
                    <a:pt x="14544" y="55451"/>
                    <a:pt x="9944" y="53924"/>
                    <a:pt x="6409" y="50900"/>
                  </a:cubicBezTo>
                  <a:cubicBezTo>
                    <a:pt x="3301" y="47806"/>
                    <a:pt x="1661" y="43541"/>
                    <a:pt x="1895" y="39168"/>
                  </a:cubicBezTo>
                  <a:cubicBezTo>
                    <a:pt x="1682" y="34362"/>
                    <a:pt x="3961" y="29788"/>
                    <a:pt x="7921" y="27052"/>
                  </a:cubicBezTo>
                  <a:cubicBezTo>
                    <a:pt x="11925" y="24213"/>
                    <a:pt x="17780" y="22793"/>
                    <a:pt x="25489" y="22793"/>
                  </a:cubicBezTo>
                  <a:lnTo>
                    <a:pt x="33495" y="22793"/>
                  </a:lnTo>
                  <a:lnTo>
                    <a:pt x="33495" y="18534"/>
                  </a:lnTo>
                  <a:cubicBezTo>
                    <a:pt x="33644" y="16369"/>
                    <a:pt x="32920" y="14233"/>
                    <a:pt x="31493" y="12593"/>
                  </a:cubicBezTo>
                  <a:cubicBezTo>
                    <a:pt x="29896" y="11082"/>
                    <a:pt x="27724" y="10309"/>
                    <a:pt x="25531" y="10464"/>
                  </a:cubicBezTo>
                  <a:cubicBezTo>
                    <a:pt x="23593" y="10334"/>
                    <a:pt x="21677" y="10932"/>
                    <a:pt x="20165" y="12146"/>
                  </a:cubicBezTo>
                  <a:cubicBezTo>
                    <a:pt x="18866" y="13354"/>
                    <a:pt x="18164" y="15078"/>
                    <a:pt x="18270" y="16852"/>
                  </a:cubicBezTo>
                  <a:lnTo>
                    <a:pt x="4387" y="16852"/>
                  </a:lnTo>
                  <a:lnTo>
                    <a:pt x="4387" y="16554"/>
                  </a:lnTo>
                  <a:cubicBezTo>
                    <a:pt x="4216" y="11931"/>
                    <a:pt x="6431" y="7545"/>
                    <a:pt x="10242" y="4928"/>
                  </a:cubicBezTo>
                  <a:cubicBezTo>
                    <a:pt x="14948" y="1476"/>
                    <a:pt x="20676" y="-253"/>
                    <a:pt x="26511" y="30"/>
                  </a:cubicBezTo>
                  <a:cubicBezTo>
                    <a:pt x="32090" y="-217"/>
                    <a:pt x="37562" y="1493"/>
                    <a:pt x="42012" y="4864"/>
                  </a:cubicBezTo>
                  <a:cubicBezTo>
                    <a:pt x="46058" y="8273"/>
                    <a:pt x="48251" y="13383"/>
                    <a:pt x="47953" y="18662"/>
                  </a:cubicBezTo>
                  <a:lnTo>
                    <a:pt x="47953" y="40552"/>
                  </a:lnTo>
                  <a:cubicBezTo>
                    <a:pt x="47932" y="42907"/>
                    <a:pt x="48124" y="45258"/>
                    <a:pt x="48528" y="47579"/>
                  </a:cubicBezTo>
                  <a:cubicBezTo>
                    <a:pt x="48912" y="49819"/>
                    <a:pt x="49508" y="52016"/>
                    <a:pt x="50317" y="54137"/>
                  </a:cubicBezTo>
                  <a:close/>
                  <a:moveTo>
                    <a:pt x="22678" y="44598"/>
                  </a:moveTo>
                  <a:cubicBezTo>
                    <a:pt x="25063" y="44636"/>
                    <a:pt x="27405" y="43969"/>
                    <a:pt x="29428" y="42681"/>
                  </a:cubicBezTo>
                  <a:cubicBezTo>
                    <a:pt x="31174" y="41712"/>
                    <a:pt x="32558" y="40222"/>
                    <a:pt x="33410" y="38422"/>
                  </a:cubicBezTo>
                  <a:lnTo>
                    <a:pt x="33410" y="30906"/>
                  </a:lnTo>
                  <a:lnTo>
                    <a:pt x="25403" y="30906"/>
                  </a:lnTo>
                  <a:cubicBezTo>
                    <a:pt x="22891" y="30725"/>
                    <a:pt x="20399" y="31542"/>
                    <a:pt x="18483" y="33184"/>
                  </a:cubicBezTo>
                  <a:cubicBezTo>
                    <a:pt x="16950" y="34613"/>
                    <a:pt x="16098" y="36625"/>
                    <a:pt x="16119" y="38721"/>
                  </a:cubicBezTo>
                  <a:cubicBezTo>
                    <a:pt x="16055" y="40330"/>
                    <a:pt x="16694" y="41887"/>
                    <a:pt x="17887" y="42979"/>
                  </a:cubicBezTo>
                  <a:cubicBezTo>
                    <a:pt x="19228" y="44118"/>
                    <a:pt x="20953" y="44698"/>
                    <a:pt x="22699" y="4459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7" name="Dowolny kształt: kształt 116">
              <a:extLst>
                <a:ext uri="{FF2B5EF4-FFF2-40B4-BE49-F238E27FC236}">
                  <a16:creationId xmlns:a16="http://schemas.microsoft.com/office/drawing/2014/main" id="{BBB75808-3170-EC8D-A239-55AED2EBE293}"/>
                </a:ext>
              </a:extLst>
            </p:cNvPr>
            <p:cNvSpPr/>
            <p:nvPr/>
          </p:nvSpPr>
          <p:spPr>
            <a:xfrm>
              <a:off x="1360049" y="699566"/>
              <a:ext cx="14351" cy="71588"/>
            </a:xfrm>
            <a:custGeom>
              <a:avLst/>
              <a:gdLst>
                <a:gd name="connsiteX0" fmla="*/ 0 w 14351"/>
                <a:gd name="connsiteY0" fmla="*/ 0 h 71588"/>
                <a:gd name="connsiteX1" fmla="*/ 14352 w 14351"/>
                <a:gd name="connsiteY1" fmla="*/ 0 h 71588"/>
                <a:gd name="connsiteX2" fmla="*/ 14352 w 14351"/>
                <a:gd name="connsiteY2" fmla="*/ 71589 h 71588"/>
                <a:gd name="connsiteX3" fmla="*/ 0 w 14351"/>
                <a:gd name="connsiteY3" fmla="*/ 71589 h 71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1" h="71588">
                  <a:moveTo>
                    <a:pt x="0" y="0"/>
                  </a:moveTo>
                  <a:lnTo>
                    <a:pt x="14352" y="0"/>
                  </a:lnTo>
                  <a:lnTo>
                    <a:pt x="14352" y="71589"/>
                  </a:lnTo>
                  <a:lnTo>
                    <a:pt x="0" y="7158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8" name="Dowolny kształt: kształt 117">
              <a:extLst>
                <a:ext uri="{FF2B5EF4-FFF2-40B4-BE49-F238E27FC236}">
                  <a16:creationId xmlns:a16="http://schemas.microsoft.com/office/drawing/2014/main" id="{5FCBBE80-B71B-5DF9-EDBF-152E16DD3978}"/>
                </a:ext>
              </a:extLst>
            </p:cNvPr>
            <p:cNvSpPr/>
            <p:nvPr/>
          </p:nvSpPr>
          <p:spPr>
            <a:xfrm>
              <a:off x="1387326" y="717043"/>
              <a:ext cx="46334" cy="54111"/>
            </a:xfrm>
            <a:custGeom>
              <a:avLst/>
              <a:gdLst>
                <a:gd name="connsiteX0" fmla="*/ 15203 w 46334"/>
                <a:gd name="connsiteY0" fmla="*/ 920 h 54111"/>
                <a:gd name="connsiteX1" fmla="*/ 15842 w 46334"/>
                <a:gd name="connsiteY1" fmla="*/ 8544 h 54111"/>
                <a:gd name="connsiteX2" fmla="*/ 22400 w 46334"/>
                <a:gd name="connsiteY2" fmla="*/ 2155 h 54111"/>
                <a:gd name="connsiteX3" fmla="*/ 31088 w 46334"/>
                <a:gd name="connsiteY3" fmla="*/ 26 h 54111"/>
                <a:gd name="connsiteX4" fmla="*/ 43672 w 46334"/>
                <a:gd name="connsiteY4" fmla="*/ 5094 h 54111"/>
                <a:gd name="connsiteX5" fmla="*/ 48208 w 46334"/>
                <a:gd name="connsiteY5" fmla="*/ 20958 h 54111"/>
                <a:gd name="connsiteX6" fmla="*/ 48208 w 46334"/>
                <a:gd name="connsiteY6" fmla="*/ 54112 h 54111"/>
                <a:gd name="connsiteX7" fmla="*/ 33792 w 46334"/>
                <a:gd name="connsiteY7" fmla="*/ 54112 h 54111"/>
                <a:gd name="connsiteX8" fmla="*/ 33792 w 46334"/>
                <a:gd name="connsiteY8" fmla="*/ 20851 h 54111"/>
                <a:gd name="connsiteX9" fmla="*/ 31663 w 46334"/>
                <a:gd name="connsiteY9" fmla="*/ 13249 h 54111"/>
                <a:gd name="connsiteX10" fmla="*/ 25147 w 46334"/>
                <a:gd name="connsiteY10" fmla="*/ 10992 h 54111"/>
                <a:gd name="connsiteX11" fmla="*/ 20015 w 46334"/>
                <a:gd name="connsiteY11" fmla="*/ 12163 h 54111"/>
                <a:gd name="connsiteX12" fmla="*/ 16246 w 46334"/>
                <a:gd name="connsiteY12" fmla="*/ 15443 h 54111"/>
                <a:gd name="connsiteX13" fmla="*/ 16246 w 46334"/>
                <a:gd name="connsiteY13" fmla="*/ 54112 h 54111"/>
                <a:gd name="connsiteX14" fmla="*/ 1873 w 46334"/>
                <a:gd name="connsiteY14" fmla="*/ 54112 h 54111"/>
                <a:gd name="connsiteX15" fmla="*/ 1873 w 46334"/>
                <a:gd name="connsiteY15" fmla="*/ 878 h 54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334" h="54111">
                  <a:moveTo>
                    <a:pt x="15203" y="920"/>
                  </a:moveTo>
                  <a:lnTo>
                    <a:pt x="15842" y="8544"/>
                  </a:lnTo>
                  <a:cubicBezTo>
                    <a:pt x="17503" y="5927"/>
                    <a:pt x="19738" y="3738"/>
                    <a:pt x="22400" y="2155"/>
                  </a:cubicBezTo>
                  <a:cubicBezTo>
                    <a:pt x="25041" y="676"/>
                    <a:pt x="28043" y="-59"/>
                    <a:pt x="31088" y="26"/>
                  </a:cubicBezTo>
                  <a:cubicBezTo>
                    <a:pt x="35836" y="-244"/>
                    <a:pt x="40436" y="1613"/>
                    <a:pt x="43672" y="5094"/>
                  </a:cubicBezTo>
                  <a:cubicBezTo>
                    <a:pt x="46696" y="8458"/>
                    <a:pt x="48208" y="13760"/>
                    <a:pt x="48208" y="20958"/>
                  </a:cubicBezTo>
                  <a:lnTo>
                    <a:pt x="48208" y="54112"/>
                  </a:lnTo>
                  <a:lnTo>
                    <a:pt x="33792" y="54112"/>
                  </a:lnTo>
                  <a:lnTo>
                    <a:pt x="33792" y="20851"/>
                  </a:lnTo>
                  <a:cubicBezTo>
                    <a:pt x="34090" y="18138"/>
                    <a:pt x="33324" y="15417"/>
                    <a:pt x="31663" y="13249"/>
                  </a:cubicBezTo>
                  <a:cubicBezTo>
                    <a:pt x="29917" y="11612"/>
                    <a:pt x="27532" y="10792"/>
                    <a:pt x="25147" y="10992"/>
                  </a:cubicBezTo>
                  <a:cubicBezTo>
                    <a:pt x="23358" y="10969"/>
                    <a:pt x="21612" y="11369"/>
                    <a:pt x="20015" y="12163"/>
                  </a:cubicBezTo>
                  <a:cubicBezTo>
                    <a:pt x="18503" y="12926"/>
                    <a:pt x="17204" y="14052"/>
                    <a:pt x="16246" y="15443"/>
                  </a:cubicBezTo>
                  <a:lnTo>
                    <a:pt x="16246" y="54112"/>
                  </a:lnTo>
                  <a:lnTo>
                    <a:pt x="1873" y="54112"/>
                  </a:lnTo>
                  <a:lnTo>
                    <a:pt x="1873" y="878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9" name="Dowolny kształt: kształt 118">
              <a:extLst>
                <a:ext uri="{FF2B5EF4-FFF2-40B4-BE49-F238E27FC236}">
                  <a16:creationId xmlns:a16="http://schemas.microsoft.com/office/drawing/2014/main" id="{93A510DA-CEE7-CACB-0803-905157E88F3D}"/>
                </a:ext>
              </a:extLst>
            </p:cNvPr>
            <p:cNvSpPr/>
            <p:nvPr/>
          </p:nvSpPr>
          <p:spPr>
            <a:xfrm>
              <a:off x="1440304" y="717964"/>
              <a:ext cx="71056" cy="53191"/>
            </a:xfrm>
            <a:custGeom>
              <a:avLst/>
              <a:gdLst>
                <a:gd name="connsiteX0" fmla="*/ 50359 w 71056"/>
                <a:gd name="connsiteY0" fmla="*/ 34155 h 53191"/>
                <a:gd name="connsiteX1" fmla="*/ 50636 w 71056"/>
                <a:gd name="connsiteY1" fmla="*/ 34155 h 53191"/>
                <a:gd name="connsiteX2" fmla="*/ 57578 w 71056"/>
                <a:gd name="connsiteY2" fmla="*/ 0 h 53191"/>
                <a:gd name="connsiteX3" fmla="*/ 71057 w 71056"/>
                <a:gd name="connsiteY3" fmla="*/ 0 h 53191"/>
                <a:gd name="connsiteX4" fmla="*/ 57535 w 71056"/>
                <a:gd name="connsiteY4" fmla="*/ 53191 h 53191"/>
                <a:gd name="connsiteX5" fmla="*/ 45526 w 71056"/>
                <a:gd name="connsiteY5" fmla="*/ 53191 h 53191"/>
                <a:gd name="connsiteX6" fmla="*/ 35645 w 71056"/>
                <a:gd name="connsiteY6" fmla="*/ 21528 h 53191"/>
                <a:gd name="connsiteX7" fmla="*/ 35347 w 71056"/>
                <a:gd name="connsiteY7" fmla="*/ 21528 h 53191"/>
                <a:gd name="connsiteX8" fmla="*/ 25467 w 71056"/>
                <a:gd name="connsiteY8" fmla="*/ 53191 h 53191"/>
                <a:gd name="connsiteX9" fmla="*/ 13521 w 71056"/>
                <a:gd name="connsiteY9" fmla="*/ 53191 h 53191"/>
                <a:gd name="connsiteX10" fmla="*/ 0 w 71056"/>
                <a:gd name="connsiteY10" fmla="*/ 0 h 53191"/>
                <a:gd name="connsiteX11" fmla="*/ 13479 w 71056"/>
                <a:gd name="connsiteY11" fmla="*/ 0 h 53191"/>
                <a:gd name="connsiteX12" fmla="*/ 20506 w 71056"/>
                <a:gd name="connsiteY12" fmla="*/ 34070 h 53191"/>
                <a:gd name="connsiteX13" fmla="*/ 20804 w 71056"/>
                <a:gd name="connsiteY13" fmla="*/ 34070 h 53191"/>
                <a:gd name="connsiteX14" fmla="*/ 30727 w 71056"/>
                <a:gd name="connsiteY14" fmla="*/ 0 h 53191"/>
                <a:gd name="connsiteX15" fmla="*/ 40309 w 71056"/>
                <a:gd name="connsiteY15" fmla="*/ 0 h 53191"/>
                <a:gd name="connsiteX16" fmla="*/ 50359 w 71056"/>
                <a:gd name="connsiteY16" fmla="*/ 34155 h 53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1056" h="53191">
                  <a:moveTo>
                    <a:pt x="50359" y="34155"/>
                  </a:moveTo>
                  <a:lnTo>
                    <a:pt x="50636" y="34155"/>
                  </a:lnTo>
                  <a:lnTo>
                    <a:pt x="57578" y="0"/>
                  </a:lnTo>
                  <a:lnTo>
                    <a:pt x="71057" y="0"/>
                  </a:lnTo>
                  <a:lnTo>
                    <a:pt x="57535" y="53191"/>
                  </a:lnTo>
                  <a:lnTo>
                    <a:pt x="45526" y="53191"/>
                  </a:lnTo>
                  <a:lnTo>
                    <a:pt x="35645" y="21528"/>
                  </a:lnTo>
                  <a:lnTo>
                    <a:pt x="35347" y="21528"/>
                  </a:lnTo>
                  <a:lnTo>
                    <a:pt x="25467" y="53191"/>
                  </a:lnTo>
                  <a:lnTo>
                    <a:pt x="13521" y="53191"/>
                  </a:lnTo>
                  <a:lnTo>
                    <a:pt x="0" y="0"/>
                  </a:lnTo>
                  <a:lnTo>
                    <a:pt x="13479" y="0"/>
                  </a:lnTo>
                  <a:lnTo>
                    <a:pt x="20506" y="34070"/>
                  </a:lnTo>
                  <a:lnTo>
                    <a:pt x="20804" y="34070"/>
                  </a:lnTo>
                  <a:lnTo>
                    <a:pt x="30727" y="0"/>
                  </a:lnTo>
                  <a:lnTo>
                    <a:pt x="40309" y="0"/>
                  </a:lnTo>
                  <a:lnTo>
                    <a:pt x="50359" y="34155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0" name="Dowolny kształt: kształt 119">
              <a:extLst>
                <a:ext uri="{FF2B5EF4-FFF2-40B4-BE49-F238E27FC236}">
                  <a16:creationId xmlns:a16="http://schemas.microsoft.com/office/drawing/2014/main" id="{3A656569-DA3F-BA15-CD0E-4B7CA14267B7}"/>
                </a:ext>
              </a:extLst>
            </p:cNvPr>
            <p:cNvSpPr/>
            <p:nvPr/>
          </p:nvSpPr>
          <p:spPr>
            <a:xfrm>
              <a:off x="1516726" y="716961"/>
              <a:ext cx="46711" cy="55260"/>
            </a:xfrm>
            <a:custGeom>
              <a:avLst/>
              <a:gdLst>
                <a:gd name="connsiteX0" fmla="*/ 27171 w 46711"/>
                <a:gd name="connsiteY0" fmla="*/ 55237 h 55260"/>
                <a:gd name="connsiteX1" fmla="*/ 8794 w 46711"/>
                <a:gd name="connsiteY1" fmla="*/ 47869 h 55260"/>
                <a:gd name="connsiteX2" fmla="*/ 1895 w 46711"/>
                <a:gd name="connsiteY2" fmla="*/ 29131 h 55260"/>
                <a:gd name="connsiteX3" fmla="*/ 1895 w 46711"/>
                <a:gd name="connsiteY3" fmla="*/ 27151 h 55260"/>
                <a:gd name="connsiteX4" fmla="*/ 8411 w 46711"/>
                <a:gd name="connsiteY4" fmla="*/ 7646 h 55260"/>
                <a:gd name="connsiteX5" fmla="*/ 25893 w 46711"/>
                <a:gd name="connsiteY5" fmla="*/ 23 h 55260"/>
                <a:gd name="connsiteX6" fmla="*/ 42609 w 46711"/>
                <a:gd name="connsiteY6" fmla="*/ 6411 h 55260"/>
                <a:gd name="connsiteX7" fmla="*/ 48549 w 46711"/>
                <a:gd name="connsiteY7" fmla="*/ 23957 h 55260"/>
                <a:gd name="connsiteX8" fmla="*/ 48549 w 46711"/>
                <a:gd name="connsiteY8" fmla="*/ 31772 h 55260"/>
                <a:gd name="connsiteX9" fmla="*/ 16801 w 46711"/>
                <a:gd name="connsiteY9" fmla="*/ 31772 h 55260"/>
                <a:gd name="connsiteX10" fmla="*/ 16801 w 46711"/>
                <a:gd name="connsiteY10" fmla="*/ 32070 h 55260"/>
                <a:gd name="connsiteX11" fmla="*/ 20314 w 46711"/>
                <a:gd name="connsiteY11" fmla="*/ 40694 h 55260"/>
                <a:gd name="connsiteX12" fmla="*/ 28831 w 46711"/>
                <a:gd name="connsiteY12" fmla="*/ 44058 h 55260"/>
                <a:gd name="connsiteX13" fmla="*/ 36732 w 46711"/>
                <a:gd name="connsiteY13" fmla="*/ 43100 h 55260"/>
                <a:gd name="connsiteX14" fmla="*/ 43631 w 46711"/>
                <a:gd name="connsiteY14" fmla="*/ 40076 h 55260"/>
                <a:gd name="connsiteX15" fmla="*/ 47506 w 46711"/>
                <a:gd name="connsiteY15" fmla="*/ 48955 h 55260"/>
                <a:gd name="connsiteX16" fmla="*/ 38989 w 46711"/>
                <a:gd name="connsiteY16" fmla="*/ 53384 h 55260"/>
                <a:gd name="connsiteX17" fmla="*/ 27277 w 46711"/>
                <a:gd name="connsiteY17" fmla="*/ 55131 h 55260"/>
                <a:gd name="connsiteX18" fmla="*/ 26000 w 46711"/>
                <a:gd name="connsiteY18" fmla="*/ 10968 h 55260"/>
                <a:gd name="connsiteX19" fmla="*/ 19718 w 46711"/>
                <a:gd name="connsiteY19" fmla="*/ 14013 h 55260"/>
                <a:gd name="connsiteX20" fmla="*/ 16865 w 46711"/>
                <a:gd name="connsiteY20" fmla="*/ 22040 h 55260"/>
                <a:gd name="connsiteX21" fmla="*/ 17014 w 46711"/>
                <a:gd name="connsiteY21" fmla="*/ 22275 h 55260"/>
                <a:gd name="connsiteX22" fmla="*/ 34602 w 46711"/>
                <a:gd name="connsiteY22" fmla="*/ 22275 h 55260"/>
                <a:gd name="connsiteX23" fmla="*/ 34602 w 46711"/>
                <a:gd name="connsiteY23" fmla="*/ 20997 h 55260"/>
                <a:gd name="connsiteX24" fmla="*/ 32473 w 46711"/>
                <a:gd name="connsiteY24" fmla="*/ 13715 h 55260"/>
                <a:gd name="connsiteX25" fmla="*/ 26085 w 46711"/>
                <a:gd name="connsiteY25" fmla="*/ 10968 h 5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6711" h="55260">
                  <a:moveTo>
                    <a:pt x="27171" y="55237"/>
                  </a:moveTo>
                  <a:cubicBezTo>
                    <a:pt x="20271" y="55544"/>
                    <a:pt x="13564" y="52859"/>
                    <a:pt x="8794" y="47869"/>
                  </a:cubicBezTo>
                  <a:cubicBezTo>
                    <a:pt x="4131" y="42772"/>
                    <a:pt x="1640" y="36041"/>
                    <a:pt x="1895" y="29131"/>
                  </a:cubicBezTo>
                  <a:lnTo>
                    <a:pt x="1895" y="27151"/>
                  </a:lnTo>
                  <a:cubicBezTo>
                    <a:pt x="1619" y="20073"/>
                    <a:pt x="3939" y="13135"/>
                    <a:pt x="8411" y="7646"/>
                  </a:cubicBezTo>
                  <a:cubicBezTo>
                    <a:pt x="12734" y="2531"/>
                    <a:pt x="19207" y="-284"/>
                    <a:pt x="25893" y="23"/>
                  </a:cubicBezTo>
                  <a:cubicBezTo>
                    <a:pt x="33069" y="23"/>
                    <a:pt x="38669" y="2152"/>
                    <a:pt x="42609" y="6411"/>
                  </a:cubicBezTo>
                  <a:cubicBezTo>
                    <a:pt x="46761" y="11283"/>
                    <a:pt x="48890" y="17562"/>
                    <a:pt x="48549" y="23957"/>
                  </a:cubicBezTo>
                  <a:lnTo>
                    <a:pt x="48549" y="31772"/>
                  </a:lnTo>
                  <a:lnTo>
                    <a:pt x="16801" y="31772"/>
                  </a:lnTo>
                  <a:lnTo>
                    <a:pt x="16801" y="32070"/>
                  </a:lnTo>
                  <a:cubicBezTo>
                    <a:pt x="16950" y="35262"/>
                    <a:pt x="18185" y="38304"/>
                    <a:pt x="20314" y="40694"/>
                  </a:cubicBezTo>
                  <a:cubicBezTo>
                    <a:pt x="22529" y="42991"/>
                    <a:pt x="25637" y="44218"/>
                    <a:pt x="28831" y="44058"/>
                  </a:cubicBezTo>
                  <a:cubicBezTo>
                    <a:pt x="31493" y="44124"/>
                    <a:pt x="34155" y="43800"/>
                    <a:pt x="36732" y="43100"/>
                  </a:cubicBezTo>
                  <a:cubicBezTo>
                    <a:pt x="39138" y="42337"/>
                    <a:pt x="41437" y="41324"/>
                    <a:pt x="43631" y="40076"/>
                  </a:cubicBezTo>
                  <a:lnTo>
                    <a:pt x="47506" y="48955"/>
                  </a:lnTo>
                  <a:cubicBezTo>
                    <a:pt x="44972" y="50942"/>
                    <a:pt x="42076" y="52443"/>
                    <a:pt x="38989" y="53384"/>
                  </a:cubicBezTo>
                  <a:cubicBezTo>
                    <a:pt x="35198" y="54583"/>
                    <a:pt x="31259" y="55173"/>
                    <a:pt x="27277" y="55131"/>
                  </a:cubicBezTo>
                  <a:moveTo>
                    <a:pt x="26000" y="10968"/>
                  </a:moveTo>
                  <a:cubicBezTo>
                    <a:pt x="23529" y="10878"/>
                    <a:pt x="21187" y="12020"/>
                    <a:pt x="19718" y="14013"/>
                  </a:cubicBezTo>
                  <a:cubicBezTo>
                    <a:pt x="18057" y="16378"/>
                    <a:pt x="17077" y="19155"/>
                    <a:pt x="16865" y="22040"/>
                  </a:cubicBezTo>
                  <a:lnTo>
                    <a:pt x="17014" y="22275"/>
                  </a:lnTo>
                  <a:lnTo>
                    <a:pt x="34602" y="22275"/>
                  </a:lnTo>
                  <a:lnTo>
                    <a:pt x="34602" y="20997"/>
                  </a:lnTo>
                  <a:cubicBezTo>
                    <a:pt x="34751" y="18397"/>
                    <a:pt x="33985" y="15829"/>
                    <a:pt x="32473" y="13715"/>
                  </a:cubicBezTo>
                  <a:cubicBezTo>
                    <a:pt x="30897" y="11837"/>
                    <a:pt x="28533" y="10817"/>
                    <a:pt x="26085" y="1096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1" name="Dowolny kształt: kształt 120">
              <a:extLst>
                <a:ext uri="{FF2B5EF4-FFF2-40B4-BE49-F238E27FC236}">
                  <a16:creationId xmlns:a16="http://schemas.microsoft.com/office/drawing/2014/main" id="{6F3C2B15-96F3-0720-7651-4BFF3F451FDF}"/>
                </a:ext>
              </a:extLst>
            </p:cNvPr>
            <p:cNvSpPr/>
            <p:nvPr/>
          </p:nvSpPr>
          <p:spPr>
            <a:xfrm>
              <a:off x="1569467" y="716947"/>
              <a:ext cx="45072" cy="55204"/>
            </a:xfrm>
            <a:custGeom>
              <a:avLst/>
              <a:gdLst>
                <a:gd name="connsiteX0" fmla="*/ 32944 w 45072"/>
                <a:gd name="connsiteY0" fmla="*/ 39558 h 55204"/>
                <a:gd name="connsiteX1" fmla="*/ 30666 w 45072"/>
                <a:gd name="connsiteY1" fmla="*/ 35491 h 55204"/>
                <a:gd name="connsiteX2" fmla="*/ 22148 w 45072"/>
                <a:gd name="connsiteY2" fmla="*/ 32446 h 55204"/>
                <a:gd name="connsiteX3" fmla="*/ 7924 w 45072"/>
                <a:gd name="connsiteY3" fmla="*/ 26760 h 55204"/>
                <a:gd name="connsiteX4" fmla="*/ 3133 w 45072"/>
                <a:gd name="connsiteY4" fmla="*/ 16497 h 55204"/>
                <a:gd name="connsiteX5" fmla="*/ 8904 w 45072"/>
                <a:gd name="connsiteY5" fmla="*/ 4828 h 55204"/>
                <a:gd name="connsiteX6" fmla="*/ 24363 w 45072"/>
                <a:gd name="connsiteY6" fmla="*/ 37 h 55204"/>
                <a:gd name="connsiteX7" fmla="*/ 40567 w 45072"/>
                <a:gd name="connsiteY7" fmla="*/ 4807 h 55204"/>
                <a:gd name="connsiteX8" fmla="*/ 46359 w 45072"/>
                <a:gd name="connsiteY8" fmla="*/ 16838 h 55204"/>
                <a:gd name="connsiteX9" fmla="*/ 46359 w 45072"/>
                <a:gd name="connsiteY9" fmla="*/ 17136 h 55204"/>
                <a:gd name="connsiteX10" fmla="*/ 32497 w 45072"/>
                <a:gd name="connsiteY10" fmla="*/ 17136 h 55204"/>
                <a:gd name="connsiteX11" fmla="*/ 30368 w 45072"/>
                <a:gd name="connsiteY11" fmla="*/ 11940 h 55204"/>
                <a:gd name="connsiteX12" fmla="*/ 24384 w 45072"/>
                <a:gd name="connsiteY12" fmla="*/ 9811 h 55204"/>
                <a:gd name="connsiteX13" fmla="*/ 18912 w 45072"/>
                <a:gd name="connsiteY13" fmla="*/ 11514 h 55204"/>
                <a:gd name="connsiteX14" fmla="*/ 16910 w 45072"/>
                <a:gd name="connsiteY14" fmla="*/ 15773 h 55204"/>
                <a:gd name="connsiteX15" fmla="*/ 19040 w 45072"/>
                <a:gd name="connsiteY15" fmla="*/ 19819 h 55204"/>
                <a:gd name="connsiteX16" fmla="*/ 27557 w 45072"/>
                <a:gd name="connsiteY16" fmla="*/ 22608 h 55204"/>
                <a:gd name="connsiteX17" fmla="*/ 42164 w 45072"/>
                <a:gd name="connsiteY17" fmla="*/ 28400 h 55204"/>
                <a:gd name="connsiteX18" fmla="*/ 46934 w 45072"/>
                <a:gd name="connsiteY18" fmla="*/ 38898 h 55204"/>
                <a:gd name="connsiteX19" fmla="*/ 40780 w 45072"/>
                <a:gd name="connsiteY19" fmla="*/ 50609 h 55204"/>
                <a:gd name="connsiteX20" fmla="*/ 24555 w 45072"/>
                <a:gd name="connsiteY20" fmla="*/ 55166 h 55204"/>
                <a:gd name="connsiteX21" fmla="*/ 7754 w 45072"/>
                <a:gd name="connsiteY21" fmla="*/ 49779 h 55204"/>
                <a:gd name="connsiteX22" fmla="*/ 1877 w 45072"/>
                <a:gd name="connsiteY22" fmla="*/ 37514 h 55204"/>
                <a:gd name="connsiteX23" fmla="*/ 1877 w 45072"/>
                <a:gd name="connsiteY23" fmla="*/ 37216 h 55204"/>
                <a:gd name="connsiteX24" fmla="*/ 15015 w 45072"/>
                <a:gd name="connsiteY24" fmla="*/ 37216 h 55204"/>
                <a:gd name="connsiteX25" fmla="*/ 17805 w 45072"/>
                <a:gd name="connsiteY25" fmla="*/ 43412 h 55204"/>
                <a:gd name="connsiteX26" fmla="*/ 24746 w 45072"/>
                <a:gd name="connsiteY26" fmla="*/ 45328 h 55204"/>
                <a:gd name="connsiteX27" fmla="*/ 30815 w 45072"/>
                <a:gd name="connsiteY27" fmla="*/ 43753 h 55204"/>
                <a:gd name="connsiteX28" fmla="*/ 32944 w 45072"/>
                <a:gd name="connsiteY28" fmla="*/ 39494 h 55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5072" h="55204">
                  <a:moveTo>
                    <a:pt x="32944" y="39558"/>
                  </a:moveTo>
                  <a:cubicBezTo>
                    <a:pt x="32902" y="37910"/>
                    <a:pt x="32050" y="36392"/>
                    <a:pt x="30666" y="35491"/>
                  </a:cubicBezTo>
                  <a:cubicBezTo>
                    <a:pt x="28047" y="33926"/>
                    <a:pt x="25151" y="32891"/>
                    <a:pt x="22148" y="32446"/>
                  </a:cubicBezTo>
                  <a:cubicBezTo>
                    <a:pt x="17038" y="31635"/>
                    <a:pt x="12183" y="29693"/>
                    <a:pt x="7924" y="26760"/>
                  </a:cubicBezTo>
                  <a:cubicBezTo>
                    <a:pt x="4773" y="24314"/>
                    <a:pt x="2984" y="20492"/>
                    <a:pt x="3133" y="16497"/>
                  </a:cubicBezTo>
                  <a:cubicBezTo>
                    <a:pt x="3133" y="11919"/>
                    <a:pt x="5263" y="7601"/>
                    <a:pt x="8904" y="4828"/>
                  </a:cubicBezTo>
                  <a:cubicBezTo>
                    <a:pt x="13333" y="1445"/>
                    <a:pt x="18805" y="-252"/>
                    <a:pt x="24363" y="37"/>
                  </a:cubicBezTo>
                  <a:cubicBezTo>
                    <a:pt x="30155" y="-276"/>
                    <a:pt x="35862" y="1408"/>
                    <a:pt x="40567" y="4807"/>
                  </a:cubicBezTo>
                  <a:cubicBezTo>
                    <a:pt x="44400" y="7590"/>
                    <a:pt x="46572" y="12108"/>
                    <a:pt x="46359" y="16838"/>
                  </a:cubicBezTo>
                  <a:lnTo>
                    <a:pt x="46359" y="17136"/>
                  </a:lnTo>
                  <a:lnTo>
                    <a:pt x="32497" y="17136"/>
                  </a:lnTo>
                  <a:cubicBezTo>
                    <a:pt x="32540" y="15181"/>
                    <a:pt x="31773" y="13297"/>
                    <a:pt x="30368" y="11940"/>
                  </a:cubicBezTo>
                  <a:cubicBezTo>
                    <a:pt x="28749" y="10448"/>
                    <a:pt x="26578" y="9679"/>
                    <a:pt x="24384" y="9811"/>
                  </a:cubicBezTo>
                  <a:cubicBezTo>
                    <a:pt x="22404" y="9689"/>
                    <a:pt x="20466" y="10296"/>
                    <a:pt x="18912" y="11514"/>
                  </a:cubicBezTo>
                  <a:cubicBezTo>
                    <a:pt x="17613" y="12543"/>
                    <a:pt x="16868" y="14119"/>
                    <a:pt x="16910" y="15773"/>
                  </a:cubicBezTo>
                  <a:cubicBezTo>
                    <a:pt x="16910" y="17391"/>
                    <a:pt x="17698" y="18905"/>
                    <a:pt x="19040" y="19819"/>
                  </a:cubicBezTo>
                  <a:cubicBezTo>
                    <a:pt x="21659" y="21299"/>
                    <a:pt x="24555" y="22246"/>
                    <a:pt x="27557" y="22608"/>
                  </a:cubicBezTo>
                  <a:cubicBezTo>
                    <a:pt x="32816" y="23385"/>
                    <a:pt x="37799" y="25368"/>
                    <a:pt x="42164" y="28400"/>
                  </a:cubicBezTo>
                  <a:cubicBezTo>
                    <a:pt x="45337" y="30943"/>
                    <a:pt x="47105" y="34839"/>
                    <a:pt x="46934" y="38898"/>
                  </a:cubicBezTo>
                  <a:cubicBezTo>
                    <a:pt x="46977" y="43587"/>
                    <a:pt x="44656" y="47984"/>
                    <a:pt x="40780" y="50609"/>
                  </a:cubicBezTo>
                  <a:cubicBezTo>
                    <a:pt x="36010" y="53848"/>
                    <a:pt x="30304" y="55447"/>
                    <a:pt x="24555" y="55166"/>
                  </a:cubicBezTo>
                  <a:cubicBezTo>
                    <a:pt x="18486" y="55509"/>
                    <a:pt x="12503" y="53588"/>
                    <a:pt x="7754" y="49779"/>
                  </a:cubicBezTo>
                  <a:cubicBezTo>
                    <a:pt x="3964" y="46857"/>
                    <a:pt x="1771" y="42303"/>
                    <a:pt x="1877" y="37514"/>
                  </a:cubicBezTo>
                  <a:lnTo>
                    <a:pt x="1877" y="37216"/>
                  </a:lnTo>
                  <a:lnTo>
                    <a:pt x="15015" y="37216"/>
                  </a:lnTo>
                  <a:cubicBezTo>
                    <a:pt x="14887" y="39611"/>
                    <a:pt x="15931" y="41917"/>
                    <a:pt x="17805" y="43412"/>
                  </a:cubicBezTo>
                  <a:cubicBezTo>
                    <a:pt x="19849" y="44771"/>
                    <a:pt x="22298" y="45441"/>
                    <a:pt x="24746" y="45328"/>
                  </a:cubicBezTo>
                  <a:cubicBezTo>
                    <a:pt x="26876" y="45465"/>
                    <a:pt x="29005" y="44911"/>
                    <a:pt x="30815" y="43753"/>
                  </a:cubicBezTo>
                  <a:cubicBezTo>
                    <a:pt x="32178" y="42773"/>
                    <a:pt x="32987" y="41178"/>
                    <a:pt x="32944" y="3949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2" name="Dowolny kształt: kształt 121">
              <a:extLst>
                <a:ext uri="{FF2B5EF4-FFF2-40B4-BE49-F238E27FC236}">
                  <a16:creationId xmlns:a16="http://schemas.microsoft.com/office/drawing/2014/main" id="{0853CFDC-33CB-0969-7102-6C1C8EAC8833}"/>
                </a:ext>
              </a:extLst>
            </p:cNvPr>
            <p:cNvSpPr/>
            <p:nvPr/>
          </p:nvSpPr>
          <p:spPr>
            <a:xfrm>
              <a:off x="1618595" y="704932"/>
              <a:ext cx="31940" cy="67299"/>
            </a:xfrm>
            <a:custGeom>
              <a:avLst/>
              <a:gdLst>
                <a:gd name="connsiteX0" fmla="*/ 24040 w 31940"/>
                <a:gd name="connsiteY0" fmla="*/ 0 h 67299"/>
                <a:gd name="connsiteX1" fmla="*/ 24040 w 31940"/>
                <a:gd name="connsiteY1" fmla="*/ 13032 h 67299"/>
                <a:gd name="connsiteX2" fmla="*/ 32983 w 31940"/>
                <a:gd name="connsiteY2" fmla="*/ 13032 h 67299"/>
                <a:gd name="connsiteX3" fmla="*/ 32983 w 31940"/>
                <a:gd name="connsiteY3" fmla="*/ 23104 h 67299"/>
                <a:gd name="connsiteX4" fmla="*/ 24040 w 31940"/>
                <a:gd name="connsiteY4" fmla="*/ 23104 h 67299"/>
                <a:gd name="connsiteX5" fmla="*/ 24040 w 31940"/>
                <a:gd name="connsiteY5" fmla="*/ 50210 h 67299"/>
                <a:gd name="connsiteX6" fmla="*/ 25317 w 31940"/>
                <a:gd name="connsiteY6" fmla="*/ 54618 h 67299"/>
                <a:gd name="connsiteX7" fmla="*/ 28746 w 31940"/>
                <a:gd name="connsiteY7" fmla="*/ 55960 h 67299"/>
                <a:gd name="connsiteX8" fmla="*/ 30705 w 31940"/>
                <a:gd name="connsiteY8" fmla="*/ 55832 h 67299"/>
                <a:gd name="connsiteX9" fmla="*/ 32600 w 31940"/>
                <a:gd name="connsiteY9" fmla="*/ 55406 h 67299"/>
                <a:gd name="connsiteX10" fmla="*/ 33813 w 31940"/>
                <a:gd name="connsiteY10" fmla="*/ 65797 h 67299"/>
                <a:gd name="connsiteX11" fmla="*/ 29555 w 31940"/>
                <a:gd name="connsiteY11" fmla="*/ 66904 h 67299"/>
                <a:gd name="connsiteX12" fmla="*/ 25083 w 31940"/>
                <a:gd name="connsiteY12" fmla="*/ 67266 h 67299"/>
                <a:gd name="connsiteX13" fmla="*/ 13649 w 31940"/>
                <a:gd name="connsiteY13" fmla="*/ 63178 h 67299"/>
                <a:gd name="connsiteX14" fmla="*/ 9645 w 31940"/>
                <a:gd name="connsiteY14" fmla="*/ 50253 h 67299"/>
                <a:gd name="connsiteX15" fmla="*/ 9645 w 31940"/>
                <a:gd name="connsiteY15" fmla="*/ 23104 h 67299"/>
                <a:gd name="connsiteX16" fmla="*/ 1873 w 31940"/>
                <a:gd name="connsiteY16" fmla="*/ 23104 h 67299"/>
                <a:gd name="connsiteX17" fmla="*/ 1873 w 31940"/>
                <a:gd name="connsiteY17" fmla="*/ 13032 h 67299"/>
                <a:gd name="connsiteX18" fmla="*/ 9645 w 31940"/>
                <a:gd name="connsiteY18" fmla="*/ 13032 h 67299"/>
                <a:gd name="connsiteX19" fmla="*/ 9645 w 31940"/>
                <a:gd name="connsiteY19" fmla="*/ 0 h 6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940" h="67299">
                  <a:moveTo>
                    <a:pt x="24040" y="0"/>
                  </a:moveTo>
                  <a:lnTo>
                    <a:pt x="24040" y="13032"/>
                  </a:lnTo>
                  <a:lnTo>
                    <a:pt x="32983" y="13032"/>
                  </a:lnTo>
                  <a:lnTo>
                    <a:pt x="32983" y="23104"/>
                  </a:lnTo>
                  <a:lnTo>
                    <a:pt x="24040" y="23104"/>
                  </a:lnTo>
                  <a:lnTo>
                    <a:pt x="24040" y="50210"/>
                  </a:lnTo>
                  <a:cubicBezTo>
                    <a:pt x="23891" y="51788"/>
                    <a:pt x="24338" y="53366"/>
                    <a:pt x="25317" y="54618"/>
                  </a:cubicBezTo>
                  <a:cubicBezTo>
                    <a:pt x="26212" y="55532"/>
                    <a:pt x="27468" y="56019"/>
                    <a:pt x="28746" y="55960"/>
                  </a:cubicBezTo>
                  <a:cubicBezTo>
                    <a:pt x="29406" y="55966"/>
                    <a:pt x="30066" y="55923"/>
                    <a:pt x="30705" y="55832"/>
                  </a:cubicBezTo>
                  <a:cubicBezTo>
                    <a:pt x="31343" y="55730"/>
                    <a:pt x="31982" y="55589"/>
                    <a:pt x="32600" y="55406"/>
                  </a:cubicBezTo>
                  <a:lnTo>
                    <a:pt x="33813" y="65797"/>
                  </a:lnTo>
                  <a:cubicBezTo>
                    <a:pt x="32429" y="66272"/>
                    <a:pt x="31003" y="66643"/>
                    <a:pt x="29555" y="66904"/>
                  </a:cubicBezTo>
                  <a:cubicBezTo>
                    <a:pt x="28085" y="67149"/>
                    <a:pt x="26574" y="67271"/>
                    <a:pt x="25083" y="67266"/>
                  </a:cubicBezTo>
                  <a:cubicBezTo>
                    <a:pt x="20867" y="67543"/>
                    <a:pt x="16736" y="66063"/>
                    <a:pt x="13649" y="63178"/>
                  </a:cubicBezTo>
                  <a:cubicBezTo>
                    <a:pt x="10966" y="60474"/>
                    <a:pt x="9645" y="56151"/>
                    <a:pt x="9645" y="50253"/>
                  </a:cubicBezTo>
                  <a:lnTo>
                    <a:pt x="9645" y="23104"/>
                  </a:lnTo>
                  <a:lnTo>
                    <a:pt x="1873" y="23104"/>
                  </a:lnTo>
                  <a:lnTo>
                    <a:pt x="1873" y="13032"/>
                  </a:lnTo>
                  <a:lnTo>
                    <a:pt x="9645" y="13032"/>
                  </a:lnTo>
                  <a:lnTo>
                    <a:pt x="9645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3" name="Dowolny kształt: kształt 122">
              <a:extLst>
                <a:ext uri="{FF2B5EF4-FFF2-40B4-BE49-F238E27FC236}">
                  <a16:creationId xmlns:a16="http://schemas.microsoft.com/office/drawing/2014/main" id="{B45A0AA5-8F9D-E226-49D6-6527480BA565}"/>
                </a:ext>
              </a:extLst>
            </p:cNvPr>
            <p:cNvSpPr/>
            <p:nvPr/>
          </p:nvSpPr>
          <p:spPr>
            <a:xfrm>
              <a:off x="1653601" y="717793"/>
              <a:ext cx="50934" cy="74911"/>
            </a:xfrm>
            <a:custGeom>
              <a:avLst/>
              <a:gdLst>
                <a:gd name="connsiteX0" fmla="*/ 26297 w 50934"/>
                <a:gd name="connsiteY0" fmla="*/ 31046 h 74911"/>
                <a:gd name="connsiteX1" fmla="*/ 26893 w 50934"/>
                <a:gd name="connsiteY1" fmla="*/ 34006 h 74911"/>
                <a:gd name="connsiteX2" fmla="*/ 27191 w 50934"/>
                <a:gd name="connsiteY2" fmla="*/ 34006 h 74911"/>
                <a:gd name="connsiteX3" fmla="*/ 37370 w 50934"/>
                <a:gd name="connsiteY3" fmla="*/ 171 h 74911"/>
                <a:gd name="connsiteX4" fmla="*/ 52807 w 50934"/>
                <a:gd name="connsiteY4" fmla="*/ 171 h 74911"/>
                <a:gd name="connsiteX5" fmla="*/ 31216 w 50934"/>
                <a:gd name="connsiteY5" fmla="*/ 61326 h 74911"/>
                <a:gd name="connsiteX6" fmla="*/ 25083 w 50934"/>
                <a:gd name="connsiteY6" fmla="*/ 70950 h 74911"/>
                <a:gd name="connsiteX7" fmla="*/ 13414 w 50934"/>
                <a:gd name="connsiteY7" fmla="*/ 74868 h 74911"/>
                <a:gd name="connsiteX8" fmla="*/ 10050 w 50934"/>
                <a:gd name="connsiteY8" fmla="*/ 74570 h 74911"/>
                <a:gd name="connsiteX9" fmla="*/ 6302 w 50934"/>
                <a:gd name="connsiteY9" fmla="*/ 73718 h 74911"/>
                <a:gd name="connsiteX10" fmla="*/ 7963 w 50934"/>
                <a:gd name="connsiteY10" fmla="*/ 63263 h 74911"/>
                <a:gd name="connsiteX11" fmla="*/ 9347 w 50934"/>
                <a:gd name="connsiteY11" fmla="*/ 63455 h 74911"/>
                <a:gd name="connsiteX12" fmla="*/ 10667 w 50934"/>
                <a:gd name="connsiteY12" fmla="*/ 63455 h 74911"/>
                <a:gd name="connsiteX13" fmla="*/ 16119 w 50934"/>
                <a:gd name="connsiteY13" fmla="*/ 61730 h 74911"/>
                <a:gd name="connsiteX14" fmla="*/ 19079 w 50934"/>
                <a:gd name="connsiteY14" fmla="*/ 57365 h 74911"/>
                <a:gd name="connsiteX15" fmla="*/ 20739 w 50934"/>
                <a:gd name="connsiteY15" fmla="*/ 53234 h 74911"/>
                <a:gd name="connsiteX16" fmla="*/ 1873 w 50934"/>
                <a:gd name="connsiteY16" fmla="*/ 0 h 74911"/>
                <a:gd name="connsiteX17" fmla="*/ 17311 w 50934"/>
                <a:gd name="connsiteY17" fmla="*/ 0 h 7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0934" h="74911">
                  <a:moveTo>
                    <a:pt x="26297" y="31046"/>
                  </a:moveTo>
                  <a:lnTo>
                    <a:pt x="26893" y="34006"/>
                  </a:lnTo>
                  <a:lnTo>
                    <a:pt x="27191" y="34006"/>
                  </a:lnTo>
                  <a:lnTo>
                    <a:pt x="37370" y="171"/>
                  </a:lnTo>
                  <a:lnTo>
                    <a:pt x="52807" y="171"/>
                  </a:lnTo>
                  <a:lnTo>
                    <a:pt x="31216" y="61326"/>
                  </a:lnTo>
                  <a:cubicBezTo>
                    <a:pt x="29853" y="64918"/>
                    <a:pt x="27766" y="68193"/>
                    <a:pt x="25083" y="70950"/>
                  </a:cubicBezTo>
                  <a:cubicBezTo>
                    <a:pt x="21889" y="73774"/>
                    <a:pt x="17673" y="75186"/>
                    <a:pt x="13414" y="74868"/>
                  </a:cubicBezTo>
                  <a:cubicBezTo>
                    <a:pt x="12286" y="74873"/>
                    <a:pt x="11157" y="74772"/>
                    <a:pt x="10050" y="74570"/>
                  </a:cubicBezTo>
                  <a:cubicBezTo>
                    <a:pt x="9028" y="74357"/>
                    <a:pt x="7772" y="74080"/>
                    <a:pt x="6302" y="73718"/>
                  </a:cubicBezTo>
                  <a:lnTo>
                    <a:pt x="7963" y="63263"/>
                  </a:lnTo>
                  <a:lnTo>
                    <a:pt x="9347" y="63455"/>
                  </a:lnTo>
                  <a:cubicBezTo>
                    <a:pt x="9795" y="63485"/>
                    <a:pt x="10220" y="63485"/>
                    <a:pt x="10667" y="63455"/>
                  </a:cubicBezTo>
                  <a:cubicBezTo>
                    <a:pt x="12627" y="63585"/>
                    <a:pt x="14586" y="62969"/>
                    <a:pt x="16119" y="61730"/>
                  </a:cubicBezTo>
                  <a:cubicBezTo>
                    <a:pt x="17418" y="60519"/>
                    <a:pt x="18440" y="59026"/>
                    <a:pt x="19079" y="57365"/>
                  </a:cubicBezTo>
                  <a:lnTo>
                    <a:pt x="20739" y="53234"/>
                  </a:lnTo>
                  <a:lnTo>
                    <a:pt x="1873" y="0"/>
                  </a:lnTo>
                  <a:lnTo>
                    <a:pt x="17311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4" name="Dowolny kształt: kształt 123">
              <a:extLst>
                <a:ext uri="{FF2B5EF4-FFF2-40B4-BE49-F238E27FC236}">
                  <a16:creationId xmlns:a16="http://schemas.microsoft.com/office/drawing/2014/main" id="{072525FE-A6FB-83B1-3CC9-44017BB4D890}"/>
                </a:ext>
              </a:extLst>
            </p:cNvPr>
            <p:cNvSpPr/>
            <p:nvPr/>
          </p:nvSpPr>
          <p:spPr>
            <a:xfrm>
              <a:off x="1707107" y="717044"/>
              <a:ext cx="46464" cy="55250"/>
            </a:xfrm>
            <a:custGeom>
              <a:avLst/>
              <a:gdLst>
                <a:gd name="connsiteX0" fmla="*/ 26642 w 46464"/>
                <a:gd name="connsiteY0" fmla="*/ 44081 h 55250"/>
                <a:gd name="connsiteX1" fmla="*/ 32775 w 46464"/>
                <a:gd name="connsiteY1" fmla="*/ 41952 h 55250"/>
                <a:gd name="connsiteX2" fmla="*/ 35096 w 46464"/>
                <a:gd name="connsiteY2" fmla="*/ 36011 h 55250"/>
                <a:gd name="connsiteX3" fmla="*/ 48128 w 46464"/>
                <a:gd name="connsiteY3" fmla="*/ 36011 h 55250"/>
                <a:gd name="connsiteX4" fmla="*/ 48277 w 46464"/>
                <a:gd name="connsiteY4" fmla="*/ 36309 h 55250"/>
                <a:gd name="connsiteX5" fmla="*/ 42208 w 46464"/>
                <a:gd name="connsiteY5" fmla="*/ 49809 h 55250"/>
                <a:gd name="connsiteX6" fmla="*/ 26642 w 46464"/>
                <a:gd name="connsiteY6" fmla="*/ 55239 h 55250"/>
                <a:gd name="connsiteX7" fmla="*/ 8287 w 46464"/>
                <a:gd name="connsiteY7" fmla="*/ 47723 h 55250"/>
                <a:gd name="connsiteX8" fmla="*/ 1899 w 46464"/>
                <a:gd name="connsiteY8" fmla="*/ 28388 h 55250"/>
                <a:gd name="connsiteX9" fmla="*/ 1899 w 46464"/>
                <a:gd name="connsiteY9" fmla="*/ 26919 h 55250"/>
                <a:gd name="connsiteX10" fmla="*/ 8287 w 46464"/>
                <a:gd name="connsiteY10" fmla="*/ 7584 h 55250"/>
                <a:gd name="connsiteX11" fmla="*/ 26600 w 46464"/>
                <a:gd name="connsiteY11" fmla="*/ 25 h 55250"/>
                <a:gd name="connsiteX12" fmla="*/ 42463 w 46464"/>
                <a:gd name="connsiteY12" fmla="*/ 5625 h 55250"/>
                <a:gd name="connsiteX13" fmla="*/ 48298 w 46464"/>
                <a:gd name="connsiteY13" fmla="*/ 20382 h 55250"/>
                <a:gd name="connsiteX14" fmla="*/ 48298 w 46464"/>
                <a:gd name="connsiteY14" fmla="*/ 20680 h 55250"/>
                <a:gd name="connsiteX15" fmla="*/ 35224 w 46464"/>
                <a:gd name="connsiteY15" fmla="*/ 20680 h 55250"/>
                <a:gd name="connsiteX16" fmla="*/ 32967 w 46464"/>
                <a:gd name="connsiteY16" fmla="*/ 13802 h 55250"/>
                <a:gd name="connsiteX17" fmla="*/ 26706 w 46464"/>
                <a:gd name="connsiteY17" fmla="*/ 11076 h 55250"/>
                <a:gd name="connsiteX18" fmla="*/ 18678 w 46464"/>
                <a:gd name="connsiteY18" fmla="*/ 15505 h 55250"/>
                <a:gd name="connsiteX19" fmla="*/ 16336 w 46464"/>
                <a:gd name="connsiteY19" fmla="*/ 26898 h 55250"/>
                <a:gd name="connsiteX20" fmla="*/ 16336 w 46464"/>
                <a:gd name="connsiteY20" fmla="*/ 28367 h 55250"/>
                <a:gd name="connsiteX21" fmla="*/ 18678 w 46464"/>
                <a:gd name="connsiteY21" fmla="*/ 39823 h 55250"/>
                <a:gd name="connsiteX22" fmla="*/ 26770 w 46464"/>
                <a:gd name="connsiteY22" fmla="*/ 44081 h 5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6464" h="55250">
                  <a:moveTo>
                    <a:pt x="26642" y="44081"/>
                  </a:moveTo>
                  <a:cubicBezTo>
                    <a:pt x="28878" y="44209"/>
                    <a:pt x="31093" y="43443"/>
                    <a:pt x="32775" y="41952"/>
                  </a:cubicBezTo>
                  <a:cubicBezTo>
                    <a:pt x="34350" y="40391"/>
                    <a:pt x="35202" y="38230"/>
                    <a:pt x="35096" y="36011"/>
                  </a:cubicBezTo>
                  <a:lnTo>
                    <a:pt x="48128" y="36011"/>
                  </a:lnTo>
                  <a:lnTo>
                    <a:pt x="48277" y="36309"/>
                  </a:lnTo>
                  <a:cubicBezTo>
                    <a:pt x="48489" y="41511"/>
                    <a:pt x="46232" y="46509"/>
                    <a:pt x="42208" y="49809"/>
                  </a:cubicBezTo>
                  <a:cubicBezTo>
                    <a:pt x="37864" y="53485"/>
                    <a:pt x="32328" y="55418"/>
                    <a:pt x="26642" y="55239"/>
                  </a:cubicBezTo>
                  <a:cubicBezTo>
                    <a:pt x="18700" y="55239"/>
                    <a:pt x="12567" y="52733"/>
                    <a:pt x="8287" y="47723"/>
                  </a:cubicBezTo>
                  <a:cubicBezTo>
                    <a:pt x="3880" y="42271"/>
                    <a:pt x="1601" y="35396"/>
                    <a:pt x="1899" y="28388"/>
                  </a:cubicBezTo>
                  <a:lnTo>
                    <a:pt x="1899" y="26919"/>
                  </a:lnTo>
                  <a:cubicBezTo>
                    <a:pt x="1601" y="19911"/>
                    <a:pt x="3880" y="13038"/>
                    <a:pt x="8287" y="7584"/>
                  </a:cubicBezTo>
                  <a:cubicBezTo>
                    <a:pt x="12546" y="2531"/>
                    <a:pt x="18657" y="10"/>
                    <a:pt x="26600" y="25"/>
                  </a:cubicBezTo>
                  <a:cubicBezTo>
                    <a:pt x="32413" y="-250"/>
                    <a:pt x="38098" y="1761"/>
                    <a:pt x="42463" y="5625"/>
                  </a:cubicBezTo>
                  <a:cubicBezTo>
                    <a:pt x="46509" y="9428"/>
                    <a:pt x="48660" y="14839"/>
                    <a:pt x="48298" y="20382"/>
                  </a:cubicBezTo>
                  <a:lnTo>
                    <a:pt x="48298" y="20680"/>
                  </a:lnTo>
                  <a:lnTo>
                    <a:pt x="35224" y="20680"/>
                  </a:lnTo>
                  <a:cubicBezTo>
                    <a:pt x="35309" y="18193"/>
                    <a:pt x="34500" y="15755"/>
                    <a:pt x="32967" y="13802"/>
                  </a:cubicBezTo>
                  <a:cubicBezTo>
                    <a:pt x="31412" y="11971"/>
                    <a:pt x="29112" y="10964"/>
                    <a:pt x="26706" y="11076"/>
                  </a:cubicBezTo>
                  <a:cubicBezTo>
                    <a:pt x="23385" y="10819"/>
                    <a:pt x="20233" y="12561"/>
                    <a:pt x="18678" y="15505"/>
                  </a:cubicBezTo>
                  <a:cubicBezTo>
                    <a:pt x="16996" y="19057"/>
                    <a:pt x="16187" y="22967"/>
                    <a:pt x="16336" y="26898"/>
                  </a:cubicBezTo>
                  <a:lnTo>
                    <a:pt x="16336" y="28367"/>
                  </a:lnTo>
                  <a:cubicBezTo>
                    <a:pt x="16166" y="32319"/>
                    <a:pt x="16975" y="36252"/>
                    <a:pt x="18678" y="39823"/>
                  </a:cubicBezTo>
                  <a:cubicBezTo>
                    <a:pt x="20318" y="42693"/>
                    <a:pt x="23470" y="44352"/>
                    <a:pt x="26770" y="4408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5" name="Dowolny kształt: kształt 124">
              <a:extLst>
                <a:ext uri="{FF2B5EF4-FFF2-40B4-BE49-F238E27FC236}">
                  <a16:creationId xmlns:a16="http://schemas.microsoft.com/office/drawing/2014/main" id="{6D69ED45-0553-DA56-53FD-6C7311510C5B}"/>
                </a:ext>
              </a:extLst>
            </p:cNvPr>
            <p:cNvSpPr/>
            <p:nvPr/>
          </p:nvSpPr>
          <p:spPr>
            <a:xfrm>
              <a:off x="1751339" y="694541"/>
              <a:ext cx="25869" cy="98151"/>
            </a:xfrm>
            <a:custGeom>
              <a:avLst/>
              <a:gdLst>
                <a:gd name="connsiteX0" fmla="*/ 27702 w 25869"/>
                <a:gd name="connsiteY0" fmla="*/ 23423 h 98151"/>
                <a:gd name="connsiteX1" fmla="*/ 27702 w 25869"/>
                <a:gd name="connsiteY1" fmla="*/ 78595 h 98151"/>
                <a:gd name="connsiteX2" fmla="*/ 22720 w 25869"/>
                <a:gd name="connsiteY2" fmla="*/ 93032 h 98151"/>
                <a:gd name="connsiteX3" fmla="*/ 8900 w 25869"/>
                <a:gd name="connsiteY3" fmla="*/ 98121 h 98151"/>
                <a:gd name="connsiteX4" fmla="*/ 5323 w 25869"/>
                <a:gd name="connsiteY4" fmla="*/ 97908 h 98151"/>
                <a:gd name="connsiteX5" fmla="*/ 1873 w 25869"/>
                <a:gd name="connsiteY5" fmla="*/ 97269 h 98151"/>
                <a:gd name="connsiteX6" fmla="*/ 2576 w 25869"/>
                <a:gd name="connsiteY6" fmla="*/ 86303 h 98151"/>
                <a:gd name="connsiteX7" fmla="*/ 4833 w 25869"/>
                <a:gd name="connsiteY7" fmla="*/ 86750 h 98151"/>
                <a:gd name="connsiteX8" fmla="*/ 7239 w 25869"/>
                <a:gd name="connsiteY8" fmla="*/ 86899 h 98151"/>
                <a:gd name="connsiteX9" fmla="*/ 11711 w 25869"/>
                <a:gd name="connsiteY9" fmla="*/ 84770 h 98151"/>
                <a:gd name="connsiteX10" fmla="*/ 13286 w 25869"/>
                <a:gd name="connsiteY10" fmla="*/ 78509 h 98151"/>
                <a:gd name="connsiteX11" fmla="*/ 13286 w 25869"/>
                <a:gd name="connsiteY11" fmla="*/ 23423 h 98151"/>
                <a:gd name="connsiteX12" fmla="*/ 27404 w 25869"/>
                <a:gd name="connsiteY12" fmla="*/ 10647 h 98151"/>
                <a:gd name="connsiteX13" fmla="*/ 12988 w 25869"/>
                <a:gd name="connsiteY13" fmla="*/ 10647 h 98151"/>
                <a:gd name="connsiteX14" fmla="*/ 12988 w 25869"/>
                <a:gd name="connsiteY14" fmla="*/ 0 h 98151"/>
                <a:gd name="connsiteX15" fmla="*/ 27404 w 25869"/>
                <a:gd name="connsiteY15" fmla="*/ 0 h 9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869" h="98151">
                  <a:moveTo>
                    <a:pt x="27702" y="23423"/>
                  </a:moveTo>
                  <a:lnTo>
                    <a:pt x="27702" y="78595"/>
                  </a:lnTo>
                  <a:cubicBezTo>
                    <a:pt x="28043" y="83880"/>
                    <a:pt x="26233" y="89077"/>
                    <a:pt x="22720" y="93032"/>
                  </a:cubicBezTo>
                  <a:cubicBezTo>
                    <a:pt x="19015" y="96573"/>
                    <a:pt x="14011" y="98417"/>
                    <a:pt x="8900" y="98121"/>
                  </a:cubicBezTo>
                  <a:cubicBezTo>
                    <a:pt x="7708" y="98121"/>
                    <a:pt x="6515" y="98050"/>
                    <a:pt x="5323" y="97908"/>
                  </a:cubicBezTo>
                  <a:cubicBezTo>
                    <a:pt x="4152" y="97765"/>
                    <a:pt x="3002" y="97552"/>
                    <a:pt x="1873" y="97269"/>
                  </a:cubicBezTo>
                  <a:lnTo>
                    <a:pt x="2576" y="86303"/>
                  </a:lnTo>
                  <a:cubicBezTo>
                    <a:pt x="3321" y="86505"/>
                    <a:pt x="4066" y="86654"/>
                    <a:pt x="4833" y="86750"/>
                  </a:cubicBezTo>
                  <a:cubicBezTo>
                    <a:pt x="5621" y="86857"/>
                    <a:pt x="6430" y="86905"/>
                    <a:pt x="7239" y="86899"/>
                  </a:cubicBezTo>
                  <a:cubicBezTo>
                    <a:pt x="8985" y="86971"/>
                    <a:pt x="10667" y="86175"/>
                    <a:pt x="11711" y="84770"/>
                  </a:cubicBezTo>
                  <a:cubicBezTo>
                    <a:pt x="12903" y="82907"/>
                    <a:pt x="13457" y="80711"/>
                    <a:pt x="13286" y="78509"/>
                  </a:cubicBezTo>
                  <a:lnTo>
                    <a:pt x="13286" y="23423"/>
                  </a:lnTo>
                  <a:close/>
                  <a:moveTo>
                    <a:pt x="27404" y="10647"/>
                  </a:moveTo>
                  <a:lnTo>
                    <a:pt x="12988" y="10647"/>
                  </a:lnTo>
                  <a:lnTo>
                    <a:pt x="12988" y="0"/>
                  </a:lnTo>
                  <a:lnTo>
                    <a:pt x="27404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6" name="Dowolny kształt: kształt 125">
              <a:extLst>
                <a:ext uri="{FF2B5EF4-FFF2-40B4-BE49-F238E27FC236}">
                  <a16:creationId xmlns:a16="http://schemas.microsoft.com/office/drawing/2014/main" id="{59E7D3DC-F508-2325-5BAB-D5DD15610BEE}"/>
                </a:ext>
              </a:extLst>
            </p:cNvPr>
            <p:cNvSpPr/>
            <p:nvPr/>
          </p:nvSpPr>
          <p:spPr>
            <a:xfrm>
              <a:off x="1789177" y="694456"/>
              <a:ext cx="14351" cy="76784"/>
            </a:xfrm>
            <a:custGeom>
              <a:avLst/>
              <a:gdLst>
                <a:gd name="connsiteX0" fmla="*/ 16161 w 14351"/>
                <a:gd name="connsiteY0" fmla="*/ 10775 h 76784"/>
                <a:gd name="connsiteX1" fmla="*/ 1873 w 14351"/>
                <a:gd name="connsiteY1" fmla="*/ 10775 h 76784"/>
                <a:gd name="connsiteX2" fmla="*/ 1873 w 14351"/>
                <a:gd name="connsiteY2" fmla="*/ 0 h 76784"/>
                <a:gd name="connsiteX3" fmla="*/ 16225 w 14351"/>
                <a:gd name="connsiteY3" fmla="*/ 0 h 76784"/>
                <a:gd name="connsiteX4" fmla="*/ 16161 w 14351"/>
                <a:gd name="connsiteY4" fmla="*/ 76785 h 76784"/>
                <a:gd name="connsiteX5" fmla="*/ 1873 w 14351"/>
                <a:gd name="connsiteY5" fmla="*/ 76785 h 76784"/>
                <a:gd name="connsiteX6" fmla="*/ 1873 w 14351"/>
                <a:gd name="connsiteY6" fmla="*/ 23551 h 76784"/>
                <a:gd name="connsiteX7" fmla="*/ 16225 w 14351"/>
                <a:gd name="connsiteY7" fmla="*/ 23551 h 7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351" h="76784">
                  <a:moveTo>
                    <a:pt x="16161" y="10775"/>
                  </a:moveTo>
                  <a:lnTo>
                    <a:pt x="1873" y="10775"/>
                  </a:lnTo>
                  <a:lnTo>
                    <a:pt x="1873" y="0"/>
                  </a:lnTo>
                  <a:lnTo>
                    <a:pt x="16225" y="0"/>
                  </a:lnTo>
                  <a:close/>
                  <a:moveTo>
                    <a:pt x="16161" y="76785"/>
                  </a:moveTo>
                  <a:lnTo>
                    <a:pt x="1873" y="76785"/>
                  </a:lnTo>
                  <a:lnTo>
                    <a:pt x="1873" y="23551"/>
                  </a:lnTo>
                  <a:lnTo>
                    <a:pt x="16225" y="2355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7" name="Dowolny kształt: kształt 126">
              <a:extLst>
                <a:ext uri="{FF2B5EF4-FFF2-40B4-BE49-F238E27FC236}">
                  <a16:creationId xmlns:a16="http://schemas.microsoft.com/office/drawing/2014/main" id="{ADE0C4B9-1736-E70F-22D7-D71C4744E607}"/>
                </a:ext>
              </a:extLst>
            </p:cNvPr>
            <p:cNvSpPr/>
            <p:nvPr/>
          </p:nvSpPr>
          <p:spPr>
            <a:xfrm>
              <a:off x="504922" y="459652"/>
              <a:ext cx="233483" cy="333499"/>
            </a:xfrm>
            <a:custGeom>
              <a:avLst/>
              <a:gdLst>
                <a:gd name="connsiteX0" fmla="*/ 6387 w 233483"/>
                <a:gd name="connsiteY0" fmla="*/ 73463 h 333499"/>
                <a:gd name="connsiteX1" fmla="*/ 235357 w 233483"/>
                <a:gd name="connsiteY1" fmla="*/ 0 h 333499"/>
                <a:gd name="connsiteX2" fmla="*/ 235357 w 233483"/>
                <a:gd name="connsiteY2" fmla="*/ 256204 h 333499"/>
                <a:gd name="connsiteX3" fmla="*/ 233100 w 233483"/>
                <a:gd name="connsiteY3" fmla="*/ 259313 h 333499"/>
                <a:gd name="connsiteX4" fmla="*/ 1873 w 233483"/>
                <a:gd name="connsiteY4" fmla="*/ 333499 h 333499"/>
                <a:gd name="connsiteX5" fmla="*/ 1873 w 233483"/>
                <a:gd name="connsiteY5" fmla="*/ 79702 h 333499"/>
                <a:gd name="connsiteX6" fmla="*/ 6387 w 233483"/>
                <a:gd name="connsiteY6" fmla="*/ 73463 h 33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483" h="333499">
                  <a:moveTo>
                    <a:pt x="6387" y="73463"/>
                  </a:moveTo>
                  <a:lnTo>
                    <a:pt x="235357" y="0"/>
                  </a:lnTo>
                  <a:lnTo>
                    <a:pt x="235357" y="256204"/>
                  </a:lnTo>
                  <a:cubicBezTo>
                    <a:pt x="235357" y="257620"/>
                    <a:pt x="234441" y="258878"/>
                    <a:pt x="233100" y="259313"/>
                  </a:cubicBezTo>
                  <a:lnTo>
                    <a:pt x="1873" y="333499"/>
                  </a:lnTo>
                  <a:lnTo>
                    <a:pt x="1873" y="79702"/>
                  </a:lnTo>
                  <a:cubicBezTo>
                    <a:pt x="1873" y="76863"/>
                    <a:pt x="3683" y="74342"/>
                    <a:pt x="6387" y="734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8" name="Dowolny kształt: kształt 127">
              <a:extLst>
                <a:ext uri="{FF2B5EF4-FFF2-40B4-BE49-F238E27FC236}">
                  <a16:creationId xmlns:a16="http://schemas.microsoft.com/office/drawing/2014/main" id="{F38A2A9F-F029-5582-6D51-A91127D16DA1}"/>
                </a:ext>
              </a:extLst>
            </p:cNvPr>
            <p:cNvSpPr/>
            <p:nvPr/>
          </p:nvSpPr>
          <p:spPr>
            <a:xfrm>
              <a:off x="760039" y="535031"/>
              <a:ext cx="140302" cy="49522"/>
            </a:xfrm>
            <a:custGeom>
              <a:avLst/>
              <a:gdLst>
                <a:gd name="connsiteX0" fmla="*/ 138663 w 140302"/>
                <a:gd name="connsiteY0" fmla="*/ 192 h 49522"/>
                <a:gd name="connsiteX1" fmla="*/ 5408 w 140302"/>
                <a:gd name="connsiteY1" fmla="*/ 0 h 49522"/>
                <a:gd name="connsiteX2" fmla="*/ 1873 w 140302"/>
                <a:gd name="connsiteY2" fmla="*/ 3535 h 49522"/>
                <a:gd name="connsiteX3" fmla="*/ 1873 w 140302"/>
                <a:gd name="connsiteY3" fmla="*/ 45994 h 49522"/>
                <a:gd name="connsiteX4" fmla="*/ 5408 w 140302"/>
                <a:gd name="connsiteY4" fmla="*/ 49523 h 49522"/>
                <a:gd name="connsiteX5" fmla="*/ 6473 w 140302"/>
                <a:gd name="connsiteY5" fmla="*/ 49359 h 49522"/>
                <a:gd name="connsiteX6" fmla="*/ 139728 w 140302"/>
                <a:gd name="connsiteY6" fmla="*/ 7091 h 49522"/>
                <a:gd name="connsiteX7" fmla="*/ 142006 w 140302"/>
                <a:gd name="connsiteY7" fmla="*/ 2643 h 49522"/>
                <a:gd name="connsiteX8" fmla="*/ 138663 w 140302"/>
                <a:gd name="connsiteY8" fmla="*/ 192 h 4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302" h="49522">
                  <a:moveTo>
                    <a:pt x="138663" y="192"/>
                  </a:moveTo>
                  <a:lnTo>
                    <a:pt x="5408" y="0"/>
                  </a:lnTo>
                  <a:cubicBezTo>
                    <a:pt x="3449" y="0"/>
                    <a:pt x="1873" y="1582"/>
                    <a:pt x="1873" y="3535"/>
                  </a:cubicBezTo>
                  <a:lnTo>
                    <a:pt x="1873" y="45994"/>
                  </a:lnTo>
                  <a:cubicBezTo>
                    <a:pt x="1873" y="47947"/>
                    <a:pt x="3470" y="49527"/>
                    <a:pt x="5408" y="49523"/>
                  </a:cubicBezTo>
                  <a:cubicBezTo>
                    <a:pt x="5770" y="49523"/>
                    <a:pt x="6132" y="49467"/>
                    <a:pt x="6473" y="49359"/>
                  </a:cubicBezTo>
                  <a:lnTo>
                    <a:pt x="139728" y="7091"/>
                  </a:lnTo>
                  <a:cubicBezTo>
                    <a:pt x="141580" y="6493"/>
                    <a:pt x="142602" y="4502"/>
                    <a:pt x="142006" y="2643"/>
                  </a:cubicBezTo>
                  <a:cubicBezTo>
                    <a:pt x="141538" y="1188"/>
                    <a:pt x="140196" y="200"/>
                    <a:pt x="138663" y="19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9" name="Dowolny kształt: kształt 128">
              <a:extLst>
                <a:ext uri="{FF2B5EF4-FFF2-40B4-BE49-F238E27FC236}">
                  <a16:creationId xmlns:a16="http://schemas.microsoft.com/office/drawing/2014/main" id="{EC57196F-05E2-01AD-FCB7-A15BF238970F}"/>
                </a:ext>
              </a:extLst>
            </p:cNvPr>
            <p:cNvSpPr/>
            <p:nvPr/>
          </p:nvSpPr>
          <p:spPr>
            <a:xfrm>
              <a:off x="525856" y="764496"/>
              <a:ext cx="140364" cy="49501"/>
            </a:xfrm>
            <a:custGeom>
              <a:avLst/>
              <a:gdLst>
                <a:gd name="connsiteX0" fmla="*/ 5448 w 140364"/>
                <a:gd name="connsiteY0" fmla="*/ 49310 h 49501"/>
                <a:gd name="connsiteX1" fmla="*/ 138703 w 140364"/>
                <a:gd name="connsiteY1" fmla="*/ 49501 h 49501"/>
                <a:gd name="connsiteX2" fmla="*/ 142238 w 140364"/>
                <a:gd name="connsiteY2" fmla="*/ 46009 h 49501"/>
                <a:gd name="connsiteX3" fmla="*/ 142238 w 140364"/>
                <a:gd name="connsiteY3" fmla="*/ 45988 h 49501"/>
                <a:gd name="connsiteX4" fmla="*/ 142238 w 140364"/>
                <a:gd name="connsiteY4" fmla="*/ 3529 h 49501"/>
                <a:gd name="connsiteX5" fmla="*/ 138703 w 140364"/>
                <a:gd name="connsiteY5" fmla="*/ 0 h 49501"/>
                <a:gd name="connsiteX6" fmla="*/ 137638 w 140364"/>
                <a:gd name="connsiteY6" fmla="*/ 164 h 49501"/>
                <a:gd name="connsiteX7" fmla="*/ 4383 w 140364"/>
                <a:gd name="connsiteY7" fmla="*/ 42432 h 49501"/>
                <a:gd name="connsiteX8" fmla="*/ 2020 w 140364"/>
                <a:gd name="connsiteY8" fmla="*/ 46808 h 49501"/>
                <a:gd name="connsiteX9" fmla="*/ 5448 w 140364"/>
                <a:gd name="connsiteY9" fmla="*/ 49310 h 4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364" h="49501">
                  <a:moveTo>
                    <a:pt x="5448" y="49310"/>
                  </a:moveTo>
                  <a:lnTo>
                    <a:pt x="138703" y="49501"/>
                  </a:lnTo>
                  <a:cubicBezTo>
                    <a:pt x="140641" y="49514"/>
                    <a:pt x="142216" y="47949"/>
                    <a:pt x="142238" y="46009"/>
                  </a:cubicBezTo>
                  <a:cubicBezTo>
                    <a:pt x="142238" y="46003"/>
                    <a:pt x="142238" y="45994"/>
                    <a:pt x="142238" y="45988"/>
                  </a:cubicBezTo>
                  <a:lnTo>
                    <a:pt x="142238" y="3529"/>
                  </a:lnTo>
                  <a:cubicBezTo>
                    <a:pt x="142238" y="1576"/>
                    <a:pt x="140641" y="-4"/>
                    <a:pt x="138703" y="0"/>
                  </a:cubicBezTo>
                  <a:cubicBezTo>
                    <a:pt x="138341" y="0"/>
                    <a:pt x="137979" y="56"/>
                    <a:pt x="137638" y="164"/>
                  </a:cubicBezTo>
                  <a:lnTo>
                    <a:pt x="4383" y="42432"/>
                  </a:lnTo>
                  <a:cubicBezTo>
                    <a:pt x="2531" y="42990"/>
                    <a:pt x="1466" y="44949"/>
                    <a:pt x="2020" y="46808"/>
                  </a:cubicBezTo>
                  <a:cubicBezTo>
                    <a:pt x="2488" y="48313"/>
                    <a:pt x="3872" y="49333"/>
                    <a:pt x="5448" y="49310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0" name="Dowolny kształt: kształt 129">
              <a:extLst>
                <a:ext uri="{FF2B5EF4-FFF2-40B4-BE49-F238E27FC236}">
                  <a16:creationId xmlns:a16="http://schemas.microsoft.com/office/drawing/2014/main" id="{9FB16B54-EBA2-C982-0137-7088F78CA9A8}"/>
                </a:ext>
              </a:extLst>
            </p:cNvPr>
            <p:cNvSpPr/>
            <p:nvPr/>
          </p:nvSpPr>
          <p:spPr>
            <a:xfrm>
              <a:off x="687407" y="558496"/>
              <a:ext cx="233909" cy="330155"/>
            </a:xfrm>
            <a:custGeom>
              <a:avLst/>
              <a:gdLst>
                <a:gd name="connsiteX0" fmla="*/ 235783 w 233909"/>
                <a:gd name="connsiteY0" fmla="*/ 251264 h 330155"/>
                <a:gd name="connsiteX1" fmla="*/ 235783 w 233909"/>
                <a:gd name="connsiteY1" fmla="*/ 0 h 330155"/>
                <a:gd name="connsiteX2" fmla="*/ 76997 w 233909"/>
                <a:gd name="connsiteY2" fmla="*/ 50359 h 330155"/>
                <a:gd name="connsiteX3" fmla="*/ 74505 w 233909"/>
                <a:gd name="connsiteY3" fmla="*/ 53745 h 330155"/>
                <a:gd name="connsiteX4" fmla="*/ 74505 w 233909"/>
                <a:gd name="connsiteY4" fmla="*/ 172094 h 330155"/>
                <a:gd name="connsiteX5" fmla="*/ 72057 w 233909"/>
                <a:gd name="connsiteY5" fmla="*/ 175459 h 330155"/>
                <a:gd name="connsiteX6" fmla="*/ 4322 w 233909"/>
                <a:gd name="connsiteY6" fmla="*/ 196901 h 330155"/>
                <a:gd name="connsiteX7" fmla="*/ 1873 w 233909"/>
                <a:gd name="connsiteY7" fmla="*/ 200266 h 330155"/>
                <a:gd name="connsiteX8" fmla="*/ 1873 w 233909"/>
                <a:gd name="connsiteY8" fmla="*/ 330156 h 330155"/>
                <a:gd name="connsiteX9" fmla="*/ 231269 w 233909"/>
                <a:gd name="connsiteY9" fmla="*/ 257418 h 330155"/>
                <a:gd name="connsiteX10" fmla="*/ 235783 w 233909"/>
                <a:gd name="connsiteY10" fmla="*/ 251264 h 33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909" h="330155">
                  <a:moveTo>
                    <a:pt x="235783" y="251264"/>
                  </a:moveTo>
                  <a:lnTo>
                    <a:pt x="235783" y="0"/>
                  </a:lnTo>
                  <a:lnTo>
                    <a:pt x="76997" y="50359"/>
                  </a:lnTo>
                  <a:cubicBezTo>
                    <a:pt x="75506" y="50824"/>
                    <a:pt x="74505" y="52195"/>
                    <a:pt x="74505" y="53745"/>
                  </a:cubicBezTo>
                  <a:lnTo>
                    <a:pt x="74505" y="172094"/>
                  </a:lnTo>
                  <a:cubicBezTo>
                    <a:pt x="74505" y="173630"/>
                    <a:pt x="73526" y="174992"/>
                    <a:pt x="72057" y="175459"/>
                  </a:cubicBezTo>
                  <a:lnTo>
                    <a:pt x="4322" y="196901"/>
                  </a:lnTo>
                  <a:cubicBezTo>
                    <a:pt x="2853" y="197368"/>
                    <a:pt x="1873" y="198731"/>
                    <a:pt x="1873" y="200266"/>
                  </a:cubicBezTo>
                  <a:lnTo>
                    <a:pt x="1873" y="330156"/>
                  </a:lnTo>
                  <a:lnTo>
                    <a:pt x="231269" y="257418"/>
                  </a:lnTo>
                  <a:cubicBezTo>
                    <a:pt x="233973" y="256589"/>
                    <a:pt x="235804" y="254087"/>
                    <a:pt x="235783" y="25126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3" name="Podtytuł 2">
            <a:extLst>
              <a:ext uri="{FF2B5EF4-FFF2-40B4-BE49-F238E27FC236}">
                <a16:creationId xmlns:a16="http://schemas.microsoft.com/office/drawing/2014/main" id="{76566080-A4D3-094C-0747-1C81083C7F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7093" y="631179"/>
            <a:ext cx="4257999" cy="4037659"/>
          </a:xfr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buNone/>
              <a:defRPr lang="pl-PL" sz="6600" b="0" kern="1200" spc="100" baseline="0" dirty="0">
                <a:solidFill>
                  <a:srgbClr val="262F3E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34209303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ajd tytułowy_ilustrac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5AA7CCF8-8ED7-6087-AD11-EA1CFF9A70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94C3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>
                <a:latin typeface="Arial" panose="020B0604020202020204" pitchFamily="34" charset="0"/>
              </a:rPr>
              <a:t>             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6566080-A4D3-094C-0747-1C81083C7F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7093" y="631179"/>
            <a:ext cx="4257999" cy="4037659"/>
          </a:xfr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buNone/>
              <a:defRPr lang="pl-PL" sz="2400" b="1" kern="1200" spc="40" dirty="0">
                <a:solidFill>
                  <a:srgbClr val="262F3E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/>
              <a:t>KLIKNIJ, ABY EDYTOWAĆ STYL WZORCA TYTUŁU</a:t>
            </a:r>
          </a:p>
        </p:txBody>
      </p:sp>
      <p:pic>
        <p:nvPicPr>
          <p:cNvPr id="72" name="Grafika 71">
            <a:extLst>
              <a:ext uri="{FF2B5EF4-FFF2-40B4-BE49-F238E27FC236}">
                <a16:creationId xmlns:a16="http://schemas.microsoft.com/office/drawing/2014/main" id="{63AC731C-0B9A-EEE3-A505-4E7118DA9D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58330" y="-234669"/>
            <a:ext cx="4488908" cy="5612838"/>
          </a:xfrm>
          <a:prstGeom prst="rect">
            <a:avLst/>
          </a:prstGeom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54EA71B8-6D73-16A6-CFD9-168BDFDAE3AE}"/>
              </a:ext>
            </a:extLst>
          </p:cNvPr>
          <p:cNvGrpSpPr/>
          <p:nvPr userDrawn="1"/>
        </p:nvGrpSpPr>
        <p:grpSpPr>
          <a:xfrm>
            <a:off x="504922" y="459652"/>
            <a:ext cx="2812449" cy="428999"/>
            <a:chOff x="504922" y="459652"/>
            <a:chExt cx="2812449" cy="428999"/>
          </a:xfrm>
        </p:grpSpPr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id="{8CDD42A5-48C9-DF15-E3B7-182230820AB4}"/>
                </a:ext>
              </a:extLst>
            </p:cNvPr>
            <p:cNvSpPr/>
            <p:nvPr/>
          </p:nvSpPr>
          <p:spPr>
            <a:xfrm>
              <a:off x="2182490" y="466317"/>
              <a:ext cx="336395" cy="303475"/>
            </a:xfrm>
            <a:custGeom>
              <a:avLst/>
              <a:gdLst>
                <a:gd name="connsiteX0" fmla="*/ 156614 w 336395"/>
                <a:gd name="connsiteY0" fmla="*/ 0 h 303475"/>
                <a:gd name="connsiteX1" fmla="*/ 0 w 336395"/>
                <a:gd name="connsiteY1" fmla="*/ 156593 h 303475"/>
                <a:gd name="connsiteX2" fmla="*/ 0 w 336395"/>
                <a:gd name="connsiteY2" fmla="*/ 179802 h 303475"/>
                <a:gd name="connsiteX3" fmla="*/ 123673 w 336395"/>
                <a:gd name="connsiteY3" fmla="*/ 303475 h 303475"/>
                <a:gd name="connsiteX4" fmla="*/ 145967 w 336395"/>
                <a:gd name="connsiteY4" fmla="*/ 294234 h 303475"/>
                <a:gd name="connsiteX5" fmla="*/ 145967 w 336395"/>
                <a:gd name="connsiteY5" fmla="*/ 126249 h 303475"/>
                <a:gd name="connsiteX6" fmla="*/ 123673 w 336395"/>
                <a:gd name="connsiteY6" fmla="*/ 117029 h 303475"/>
                <a:gd name="connsiteX7" fmla="*/ 57280 w 336395"/>
                <a:gd name="connsiteY7" fmla="*/ 183422 h 303475"/>
                <a:gd name="connsiteX8" fmla="*/ 68885 w 336395"/>
                <a:gd name="connsiteY8" fmla="*/ 195027 h 303475"/>
                <a:gd name="connsiteX9" fmla="*/ 129550 w 336395"/>
                <a:gd name="connsiteY9" fmla="*/ 134341 h 303475"/>
                <a:gd name="connsiteX10" fmla="*/ 129550 w 336395"/>
                <a:gd name="connsiteY10" fmla="*/ 286142 h 303475"/>
                <a:gd name="connsiteX11" fmla="*/ 11605 w 336395"/>
                <a:gd name="connsiteY11" fmla="*/ 168198 h 303475"/>
                <a:gd name="connsiteX12" fmla="*/ 168198 w 336395"/>
                <a:gd name="connsiteY12" fmla="*/ 11605 h 303475"/>
                <a:gd name="connsiteX13" fmla="*/ 324790 w 336395"/>
                <a:gd name="connsiteY13" fmla="*/ 168198 h 303475"/>
                <a:gd name="connsiteX14" fmla="*/ 309565 w 336395"/>
                <a:gd name="connsiteY14" fmla="*/ 183422 h 303475"/>
                <a:gd name="connsiteX15" fmla="*/ 321170 w 336395"/>
                <a:gd name="connsiteY15" fmla="*/ 195027 h 303475"/>
                <a:gd name="connsiteX16" fmla="*/ 336395 w 336395"/>
                <a:gd name="connsiteY16" fmla="*/ 179802 h 303475"/>
                <a:gd name="connsiteX17" fmla="*/ 336395 w 336395"/>
                <a:gd name="connsiteY17" fmla="*/ 156593 h 303475"/>
                <a:gd name="connsiteX18" fmla="*/ 179803 w 336395"/>
                <a:gd name="connsiteY18" fmla="*/ 0 h 303475"/>
                <a:gd name="connsiteX19" fmla="*/ 156614 w 336395"/>
                <a:gd name="connsiteY19" fmla="*/ 0 h 30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36395" h="303475">
                  <a:moveTo>
                    <a:pt x="156614" y="0"/>
                  </a:moveTo>
                  <a:lnTo>
                    <a:pt x="0" y="156593"/>
                  </a:lnTo>
                  <a:lnTo>
                    <a:pt x="0" y="179802"/>
                  </a:lnTo>
                  <a:lnTo>
                    <a:pt x="123673" y="303475"/>
                  </a:lnTo>
                  <a:lnTo>
                    <a:pt x="145967" y="294234"/>
                  </a:lnTo>
                  <a:lnTo>
                    <a:pt x="145967" y="126249"/>
                  </a:lnTo>
                  <a:lnTo>
                    <a:pt x="123673" y="117029"/>
                  </a:lnTo>
                  <a:lnTo>
                    <a:pt x="57280" y="183422"/>
                  </a:lnTo>
                  <a:lnTo>
                    <a:pt x="68885" y="195027"/>
                  </a:lnTo>
                  <a:lnTo>
                    <a:pt x="129550" y="134341"/>
                  </a:lnTo>
                  <a:lnTo>
                    <a:pt x="129550" y="286142"/>
                  </a:lnTo>
                  <a:lnTo>
                    <a:pt x="11605" y="168198"/>
                  </a:lnTo>
                  <a:lnTo>
                    <a:pt x="168198" y="11605"/>
                  </a:lnTo>
                  <a:lnTo>
                    <a:pt x="324790" y="168198"/>
                  </a:lnTo>
                  <a:lnTo>
                    <a:pt x="309565" y="183422"/>
                  </a:lnTo>
                  <a:lnTo>
                    <a:pt x="321170" y="195027"/>
                  </a:lnTo>
                  <a:lnTo>
                    <a:pt x="336395" y="179802"/>
                  </a:lnTo>
                  <a:lnTo>
                    <a:pt x="336395" y="156593"/>
                  </a:lnTo>
                  <a:lnTo>
                    <a:pt x="179803" y="0"/>
                  </a:lnTo>
                  <a:lnTo>
                    <a:pt x="156614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id="{8A5ABCAA-9468-76F8-E5AB-1764292673DD}"/>
                </a:ext>
              </a:extLst>
            </p:cNvPr>
            <p:cNvSpPr/>
            <p:nvPr/>
          </p:nvSpPr>
          <p:spPr>
            <a:xfrm>
              <a:off x="2182490" y="583346"/>
              <a:ext cx="336395" cy="303453"/>
            </a:xfrm>
            <a:custGeom>
              <a:avLst/>
              <a:gdLst>
                <a:gd name="connsiteX0" fmla="*/ 190449 w 336395"/>
                <a:gd name="connsiteY0" fmla="*/ 9220 h 303453"/>
                <a:gd name="connsiteX1" fmla="*/ 190449 w 336395"/>
                <a:gd name="connsiteY1" fmla="*/ 177205 h 303453"/>
                <a:gd name="connsiteX2" fmla="*/ 212744 w 336395"/>
                <a:gd name="connsiteY2" fmla="*/ 186446 h 303453"/>
                <a:gd name="connsiteX3" fmla="*/ 279137 w 336395"/>
                <a:gd name="connsiteY3" fmla="*/ 120032 h 303453"/>
                <a:gd name="connsiteX4" fmla="*/ 267532 w 336395"/>
                <a:gd name="connsiteY4" fmla="*/ 108448 h 303453"/>
                <a:gd name="connsiteX5" fmla="*/ 206845 w 336395"/>
                <a:gd name="connsiteY5" fmla="*/ 169113 h 303453"/>
                <a:gd name="connsiteX6" fmla="*/ 206845 w 336395"/>
                <a:gd name="connsiteY6" fmla="*/ 17312 h 303453"/>
                <a:gd name="connsiteX7" fmla="*/ 324790 w 336395"/>
                <a:gd name="connsiteY7" fmla="*/ 135278 h 303453"/>
                <a:gd name="connsiteX8" fmla="*/ 168198 w 336395"/>
                <a:gd name="connsiteY8" fmla="*/ 291870 h 303453"/>
                <a:gd name="connsiteX9" fmla="*/ 11605 w 336395"/>
                <a:gd name="connsiteY9" fmla="*/ 135278 h 303453"/>
                <a:gd name="connsiteX10" fmla="*/ 26830 w 336395"/>
                <a:gd name="connsiteY10" fmla="*/ 120032 h 303453"/>
                <a:gd name="connsiteX11" fmla="*/ 15225 w 336395"/>
                <a:gd name="connsiteY11" fmla="*/ 108448 h 303453"/>
                <a:gd name="connsiteX12" fmla="*/ 0 w 336395"/>
                <a:gd name="connsiteY12" fmla="*/ 123673 h 303453"/>
                <a:gd name="connsiteX13" fmla="*/ 0 w 336395"/>
                <a:gd name="connsiteY13" fmla="*/ 146861 h 303453"/>
                <a:gd name="connsiteX14" fmla="*/ 156614 w 336395"/>
                <a:gd name="connsiteY14" fmla="*/ 303454 h 303453"/>
                <a:gd name="connsiteX15" fmla="*/ 179803 w 336395"/>
                <a:gd name="connsiteY15" fmla="*/ 303454 h 303453"/>
                <a:gd name="connsiteX16" fmla="*/ 336395 w 336395"/>
                <a:gd name="connsiteY16" fmla="*/ 146861 h 303453"/>
                <a:gd name="connsiteX17" fmla="*/ 336395 w 336395"/>
                <a:gd name="connsiteY17" fmla="*/ 123673 h 303453"/>
                <a:gd name="connsiteX18" fmla="*/ 212744 w 336395"/>
                <a:gd name="connsiteY18" fmla="*/ 0 h 303453"/>
                <a:gd name="connsiteX19" fmla="*/ 190449 w 336395"/>
                <a:gd name="connsiteY19" fmla="*/ 9220 h 30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36395" h="303453">
                  <a:moveTo>
                    <a:pt x="190449" y="9220"/>
                  </a:moveTo>
                  <a:lnTo>
                    <a:pt x="190449" y="177205"/>
                  </a:lnTo>
                  <a:lnTo>
                    <a:pt x="212744" y="186446"/>
                  </a:lnTo>
                  <a:lnTo>
                    <a:pt x="279137" y="120032"/>
                  </a:lnTo>
                  <a:lnTo>
                    <a:pt x="267532" y="108448"/>
                  </a:lnTo>
                  <a:lnTo>
                    <a:pt x="206845" y="169113"/>
                  </a:lnTo>
                  <a:lnTo>
                    <a:pt x="206845" y="17312"/>
                  </a:lnTo>
                  <a:lnTo>
                    <a:pt x="324790" y="135278"/>
                  </a:lnTo>
                  <a:lnTo>
                    <a:pt x="168198" y="291870"/>
                  </a:lnTo>
                  <a:lnTo>
                    <a:pt x="11605" y="135278"/>
                  </a:lnTo>
                  <a:lnTo>
                    <a:pt x="26830" y="120032"/>
                  </a:lnTo>
                  <a:lnTo>
                    <a:pt x="15225" y="108448"/>
                  </a:lnTo>
                  <a:lnTo>
                    <a:pt x="0" y="123673"/>
                  </a:lnTo>
                  <a:lnTo>
                    <a:pt x="0" y="146861"/>
                  </a:lnTo>
                  <a:lnTo>
                    <a:pt x="156614" y="303454"/>
                  </a:lnTo>
                  <a:lnTo>
                    <a:pt x="179803" y="303454"/>
                  </a:lnTo>
                  <a:lnTo>
                    <a:pt x="336395" y="146861"/>
                  </a:lnTo>
                  <a:lnTo>
                    <a:pt x="336395" y="123673"/>
                  </a:lnTo>
                  <a:lnTo>
                    <a:pt x="212744" y="0"/>
                  </a:lnTo>
                  <a:lnTo>
                    <a:pt x="190449" y="922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id="{92BD997D-B286-47C3-0DAF-B1AF56DE9679}"/>
                </a:ext>
              </a:extLst>
            </p:cNvPr>
            <p:cNvSpPr/>
            <p:nvPr/>
          </p:nvSpPr>
          <p:spPr>
            <a:xfrm>
              <a:off x="2625310" y="543165"/>
              <a:ext cx="47207" cy="64157"/>
            </a:xfrm>
            <a:custGeom>
              <a:avLst/>
              <a:gdLst>
                <a:gd name="connsiteX0" fmla="*/ 47208 w 47207"/>
                <a:gd name="connsiteY0" fmla="*/ 53511 h 64157"/>
                <a:gd name="connsiteX1" fmla="*/ 47208 w 47207"/>
                <a:gd name="connsiteY1" fmla="*/ 64157 h 64157"/>
                <a:gd name="connsiteX2" fmla="*/ 6771 w 47207"/>
                <a:gd name="connsiteY2" fmla="*/ 64157 h 64157"/>
                <a:gd name="connsiteX3" fmla="*/ 6771 w 47207"/>
                <a:gd name="connsiteY3" fmla="*/ 39776 h 64157"/>
                <a:gd name="connsiteX4" fmla="*/ 0 w 47207"/>
                <a:gd name="connsiteY4" fmla="*/ 43439 h 64157"/>
                <a:gd name="connsiteX5" fmla="*/ 0 w 47207"/>
                <a:gd name="connsiteY5" fmla="*/ 34645 h 64157"/>
                <a:gd name="connsiteX6" fmla="*/ 6771 w 47207"/>
                <a:gd name="connsiteY6" fmla="*/ 30982 h 64157"/>
                <a:gd name="connsiteX7" fmla="*/ 6771 w 47207"/>
                <a:gd name="connsiteY7" fmla="*/ 0 h 64157"/>
                <a:gd name="connsiteX8" fmla="*/ 18973 w 47207"/>
                <a:gd name="connsiteY8" fmla="*/ 0 h 64157"/>
                <a:gd name="connsiteX9" fmla="*/ 18973 w 47207"/>
                <a:gd name="connsiteY9" fmla="*/ 24466 h 64157"/>
                <a:gd name="connsiteX10" fmla="*/ 34559 w 47207"/>
                <a:gd name="connsiteY10" fmla="*/ 16119 h 64157"/>
                <a:gd name="connsiteX11" fmla="*/ 34559 w 47207"/>
                <a:gd name="connsiteY11" fmla="*/ 24935 h 64157"/>
                <a:gd name="connsiteX12" fmla="*/ 18973 w 47207"/>
                <a:gd name="connsiteY12" fmla="*/ 33260 h 64157"/>
                <a:gd name="connsiteX13" fmla="*/ 18973 w 47207"/>
                <a:gd name="connsiteY13" fmla="*/ 53511 h 64157"/>
                <a:gd name="connsiteX14" fmla="*/ 47208 w 47207"/>
                <a:gd name="connsiteY14" fmla="*/ 53511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7207" h="64157">
                  <a:moveTo>
                    <a:pt x="47208" y="53511"/>
                  </a:moveTo>
                  <a:lnTo>
                    <a:pt x="47208" y="64157"/>
                  </a:lnTo>
                  <a:lnTo>
                    <a:pt x="6771" y="64157"/>
                  </a:lnTo>
                  <a:lnTo>
                    <a:pt x="6771" y="39776"/>
                  </a:lnTo>
                  <a:lnTo>
                    <a:pt x="0" y="43439"/>
                  </a:lnTo>
                  <a:lnTo>
                    <a:pt x="0" y="34645"/>
                  </a:lnTo>
                  <a:lnTo>
                    <a:pt x="6771" y="30982"/>
                  </a:lnTo>
                  <a:lnTo>
                    <a:pt x="6771" y="0"/>
                  </a:lnTo>
                  <a:lnTo>
                    <a:pt x="18973" y="0"/>
                  </a:lnTo>
                  <a:lnTo>
                    <a:pt x="18973" y="24466"/>
                  </a:lnTo>
                  <a:lnTo>
                    <a:pt x="34559" y="16119"/>
                  </a:lnTo>
                  <a:lnTo>
                    <a:pt x="34559" y="24935"/>
                  </a:lnTo>
                  <a:lnTo>
                    <a:pt x="18973" y="33260"/>
                  </a:lnTo>
                  <a:lnTo>
                    <a:pt x="18973" y="53511"/>
                  </a:lnTo>
                  <a:lnTo>
                    <a:pt x="47208" y="5351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id="{19E34F4D-B0E4-C29F-65A3-1825E0953582}"/>
                </a:ext>
              </a:extLst>
            </p:cNvPr>
            <p:cNvSpPr/>
            <p:nvPr/>
          </p:nvSpPr>
          <p:spPr>
            <a:xfrm>
              <a:off x="2676777" y="539588"/>
              <a:ext cx="49038" cy="69076"/>
            </a:xfrm>
            <a:custGeom>
              <a:avLst/>
              <a:gdLst>
                <a:gd name="connsiteX0" fmla="*/ 30470 w 49038"/>
                <a:gd name="connsiteY0" fmla="*/ 13394 h 69076"/>
                <a:gd name="connsiteX1" fmla="*/ 21122 w 49038"/>
                <a:gd name="connsiteY1" fmla="*/ 13394 h 69076"/>
                <a:gd name="connsiteX2" fmla="*/ 29640 w 49038"/>
                <a:gd name="connsiteY2" fmla="*/ 0 h 69076"/>
                <a:gd name="connsiteX3" fmla="*/ 44290 w 49038"/>
                <a:gd name="connsiteY3" fmla="*/ 0 h 69076"/>
                <a:gd name="connsiteX4" fmla="*/ 14159 w 49038"/>
                <a:gd name="connsiteY4" fmla="*/ 43333 h 69076"/>
                <a:gd name="connsiteX5" fmla="*/ 26339 w 49038"/>
                <a:gd name="connsiteY5" fmla="*/ 59473 h 69076"/>
                <a:gd name="connsiteX6" fmla="*/ 38626 w 49038"/>
                <a:gd name="connsiteY6" fmla="*/ 43333 h 69076"/>
                <a:gd name="connsiteX7" fmla="*/ 26339 w 49038"/>
                <a:gd name="connsiteY7" fmla="*/ 27661 h 69076"/>
                <a:gd name="connsiteX8" fmla="*/ 14159 w 49038"/>
                <a:gd name="connsiteY8" fmla="*/ 43333 h 69076"/>
                <a:gd name="connsiteX9" fmla="*/ 50912 w 49038"/>
                <a:gd name="connsiteY9" fmla="*/ 43524 h 69076"/>
                <a:gd name="connsiteX10" fmla="*/ 26339 w 49038"/>
                <a:gd name="connsiteY10" fmla="*/ 69076 h 69076"/>
                <a:gd name="connsiteX11" fmla="*/ 1873 w 49038"/>
                <a:gd name="connsiteY11" fmla="*/ 43524 h 69076"/>
                <a:gd name="connsiteX12" fmla="*/ 26339 w 49038"/>
                <a:gd name="connsiteY12" fmla="*/ 17972 h 69076"/>
                <a:gd name="connsiteX13" fmla="*/ 50912 w 49038"/>
                <a:gd name="connsiteY13" fmla="*/ 43524 h 69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9038" h="69076">
                  <a:moveTo>
                    <a:pt x="30470" y="13394"/>
                  </a:moveTo>
                  <a:lnTo>
                    <a:pt x="21122" y="13394"/>
                  </a:lnTo>
                  <a:lnTo>
                    <a:pt x="29640" y="0"/>
                  </a:lnTo>
                  <a:lnTo>
                    <a:pt x="44290" y="0"/>
                  </a:lnTo>
                  <a:close/>
                  <a:moveTo>
                    <a:pt x="14159" y="43333"/>
                  </a:moveTo>
                  <a:cubicBezTo>
                    <a:pt x="14159" y="53788"/>
                    <a:pt x="18652" y="59473"/>
                    <a:pt x="26339" y="59473"/>
                  </a:cubicBezTo>
                  <a:cubicBezTo>
                    <a:pt x="34026" y="59473"/>
                    <a:pt x="38626" y="53788"/>
                    <a:pt x="38626" y="43333"/>
                  </a:cubicBezTo>
                  <a:cubicBezTo>
                    <a:pt x="38626" y="32877"/>
                    <a:pt x="33771" y="27661"/>
                    <a:pt x="26339" y="27661"/>
                  </a:cubicBezTo>
                  <a:cubicBezTo>
                    <a:pt x="18908" y="27661"/>
                    <a:pt x="14159" y="32984"/>
                    <a:pt x="14159" y="43333"/>
                  </a:cubicBezTo>
                  <a:moveTo>
                    <a:pt x="50912" y="43524"/>
                  </a:moveTo>
                  <a:cubicBezTo>
                    <a:pt x="50912" y="58643"/>
                    <a:pt x="41735" y="69076"/>
                    <a:pt x="26339" y="69076"/>
                  </a:cubicBezTo>
                  <a:cubicBezTo>
                    <a:pt x="10944" y="69076"/>
                    <a:pt x="1873" y="58430"/>
                    <a:pt x="1873" y="43524"/>
                  </a:cubicBezTo>
                  <a:cubicBezTo>
                    <a:pt x="1873" y="28619"/>
                    <a:pt x="11136" y="17972"/>
                    <a:pt x="26339" y="17972"/>
                  </a:cubicBezTo>
                  <a:cubicBezTo>
                    <a:pt x="41543" y="17972"/>
                    <a:pt x="50912" y="29066"/>
                    <a:pt x="50912" y="435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id="{786F0830-BB4B-6B27-B6F5-1E9669B86DEA}"/>
                </a:ext>
              </a:extLst>
            </p:cNvPr>
            <p:cNvSpPr/>
            <p:nvPr/>
          </p:nvSpPr>
          <p:spPr>
            <a:xfrm>
              <a:off x="2731927" y="543186"/>
              <a:ext cx="46654" cy="65418"/>
            </a:xfrm>
            <a:custGeom>
              <a:avLst/>
              <a:gdLst>
                <a:gd name="connsiteX0" fmla="*/ 14160 w 46654"/>
                <a:gd name="connsiteY0" fmla="*/ 39947 h 65418"/>
                <a:gd name="connsiteX1" fmla="*/ 25977 w 46654"/>
                <a:gd name="connsiteY1" fmla="*/ 55789 h 65418"/>
                <a:gd name="connsiteX2" fmla="*/ 37433 w 46654"/>
                <a:gd name="connsiteY2" fmla="*/ 39947 h 65418"/>
                <a:gd name="connsiteX3" fmla="*/ 25977 w 46654"/>
                <a:gd name="connsiteY3" fmla="*/ 23998 h 65418"/>
                <a:gd name="connsiteX4" fmla="*/ 14160 w 46654"/>
                <a:gd name="connsiteY4" fmla="*/ 39947 h 65418"/>
                <a:gd name="connsiteX5" fmla="*/ 48527 w 46654"/>
                <a:gd name="connsiteY5" fmla="*/ 64136 h 65418"/>
                <a:gd name="connsiteX6" fmla="*/ 37071 w 46654"/>
                <a:gd name="connsiteY6" fmla="*/ 64136 h 65418"/>
                <a:gd name="connsiteX7" fmla="*/ 37071 w 46654"/>
                <a:gd name="connsiteY7" fmla="*/ 58728 h 65418"/>
                <a:gd name="connsiteX8" fmla="*/ 23039 w 46654"/>
                <a:gd name="connsiteY8" fmla="*/ 65414 h 65418"/>
                <a:gd name="connsiteX9" fmla="*/ 1873 w 46654"/>
                <a:gd name="connsiteY9" fmla="*/ 40032 h 65418"/>
                <a:gd name="connsiteX10" fmla="*/ 23316 w 46654"/>
                <a:gd name="connsiteY10" fmla="*/ 14480 h 65418"/>
                <a:gd name="connsiteX11" fmla="*/ 36795 w 46654"/>
                <a:gd name="connsiteY11" fmla="*/ 20442 h 65418"/>
                <a:gd name="connsiteX12" fmla="*/ 36795 w 46654"/>
                <a:gd name="connsiteY12" fmla="*/ 0 h 65418"/>
                <a:gd name="connsiteX13" fmla="*/ 48527 w 46654"/>
                <a:gd name="connsiteY13" fmla="*/ 0 h 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654" h="65418">
                  <a:moveTo>
                    <a:pt x="14160" y="39947"/>
                  </a:moveTo>
                  <a:cubicBezTo>
                    <a:pt x="14160" y="50296"/>
                    <a:pt x="18291" y="55789"/>
                    <a:pt x="25977" y="55789"/>
                  </a:cubicBezTo>
                  <a:cubicBezTo>
                    <a:pt x="32855" y="55789"/>
                    <a:pt x="37433" y="50764"/>
                    <a:pt x="37433" y="39947"/>
                  </a:cubicBezTo>
                  <a:cubicBezTo>
                    <a:pt x="37433" y="29130"/>
                    <a:pt x="32493" y="23998"/>
                    <a:pt x="25977" y="23998"/>
                  </a:cubicBezTo>
                  <a:cubicBezTo>
                    <a:pt x="18461" y="23998"/>
                    <a:pt x="14160" y="29683"/>
                    <a:pt x="14160" y="39947"/>
                  </a:cubicBezTo>
                  <a:moveTo>
                    <a:pt x="48527" y="64136"/>
                  </a:moveTo>
                  <a:lnTo>
                    <a:pt x="37071" y="64136"/>
                  </a:lnTo>
                  <a:lnTo>
                    <a:pt x="37071" y="58728"/>
                  </a:lnTo>
                  <a:cubicBezTo>
                    <a:pt x="33724" y="63063"/>
                    <a:pt x="28513" y="65546"/>
                    <a:pt x="23039" y="65414"/>
                  </a:cubicBezTo>
                  <a:cubicBezTo>
                    <a:pt x="10135" y="65414"/>
                    <a:pt x="1873" y="54980"/>
                    <a:pt x="1873" y="40032"/>
                  </a:cubicBezTo>
                  <a:cubicBezTo>
                    <a:pt x="1873" y="25084"/>
                    <a:pt x="10774" y="14480"/>
                    <a:pt x="23316" y="14480"/>
                  </a:cubicBezTo>
                  <a:cubicBezTo>
                    <a:pt x="28499" y="14222"/>
                    <a:pt x="33498" y="16432"/>
                    <a:pt x="36795" y="20442"/>
                  </a:cubicBezTo>
                  <a:lnTo>
                    <a:pt x="36795" y="0"/>
                  </a:lnTo>
                  <a:lnTo>
                    <a:pt x="48527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id="{70F62E88-E886-F561-C61C-FD0B21E888E8}"/>
                </a:ext>
              </a:extLst>
            </p:cNvPr>
            <p:cNvSpPr/>
            <p:nvPr/>
          </p:nvSpPr>
          <p:spPr>
            <a:xfrm>
              <a:off x="2785438" y="559007"/>
              <a:ext cx="39393" cy="48314"/>
            </a:xfrm>
            <a:custGeom>
              <a:avLst/>
              <a:gdLst>
                <a:gd name="connsiteX0" fmla="*/ 38839 w 39393"/>
                <a:gd name="connsiteY0" fmla="*/ 9092 h 48314"/>
                <a:gd name="connsiteX1" fmla="*/ 14479 w 39393"/>
                <a:gd name="connsiteY1" fmla="*/ 38499 h 48314"/>
                <a:gd name="connsiteX2" fmla="*/ 39393 w 39393"/>
                <a:gd name="connsiteY2" fmla="*/ 38499 h 48314"/>
                <a:gd name="connsiteX3" fmla="*/ 39393 w 39393"/>
                <a:gd name="connsiteY3" fmla="*/ 48315 h 48314"/>
                <a:gd name="connsiteX4" fmla="*/ 0 w 39393"/>
                <a:gd name="connsiteY4" fmla="*/ 48315 h 48314"/>
                <a:gd name="connsiteX5" fmla="*/ 0 w 39393"/>
                <a:gd name="connsiteY5" fmla="*/ 39414 h 48314"/>
                <a:gd name="connsiteX6" fmla="*/ 24637 w 39393"/>
                <a:gd name="connsiteY6" fmla="*/ 9539 h 48314"/>
                <a:gd name="connsiteX7" fmla="*/ 2470 w 39393"/>
                <a:gd name="connsiteY7" fmla="*/ 9539 h 48314"/>
                <a:gd name="connsiteX8" fmla="*/ 2470 w 39393"/>
                <a:gd name="connsiteY8" fmla="*/ 0 h 48314"/>
                <a:gd name="connsiteX9" fmla="*/ 38839 w 39393"/>
                <a:gd name="connsiteY9" fmla="*/ 0 h 48314"/>
                <a:gd name="connsiteX10" fmla="*/ 38839 w 39393"/>
                <a:gd name="connsiteY10" fmla="*/ 9092 h 48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393" h="48314">
                  <a:moveTo>
                    <a:pt x="38839" y="9092"/>
                  </a:moveTo>
                  <a:lnTo>
                    <a:pt x="14479" y="38499"/>
                  </a:lnTo>
                  <a:lnTo>
                    <a:pt x="39393" y="38499"/>
                  </a:lnTo>
                  <a:lnTo>
                    <a:pt x="39393" y="48315"/>
                  </a:lnTo>
                  <a:lnTo>
                    <a:pt x="0" y="48315"/>
                  </a:lnTo>
                  <a:lnTo>
                    <a:pt x="0" y="39414"/>
                  </a:lnTo>
                  <a:lnTo>
                    <a:pt x="24637" y="9539"/>
                  </a:lnTo>
                  <a:lnTo>
                    <a:pt x="2470" y="9539"/>
                  </a:lnTo>
                  <a:lnTo>
                    <a:pt x="2470" y="0"/>
                  </a:lnTo>
                  <a:lnTo>
                    <a:pt x="38839" y="0"/>
                  </a:lnTo>
                  <a:lnTo>
                    <a:pt x="38839" y="9092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AB7C2E8D-51FC-92F9-5370-F0F36951776B}"/>
                </a:ext>
              </a:extLst>
            </p:cNvPr>
            <p:cNvSpPr/>
            <p:nvPr/>
          </p:nvSpPr>
          <p:spPr>
            <a:xfrm>
              <a:off x="2832645" y="543165"/>
              <a:ext cx="46100" cy="64157"/>
            </a:xfrm>
            <a:custGeom>
              <a:avLst/>
              <a:gdLst>
                <a:gd name="connsiteX0" fmla="*/ 11733 w 46100"/>
                <a:gd name="connsiteY0" fmla="*/ 35560 h 64157"/>
                <a:gd name="connsiteX1" fmla="*/ 31515 w 46100"/>
                <a:gd name="connsiteY1" fmla="*/ 15842 h 64157"/>
                <a:gd name="connsiteX2" fmla="*/ 45462 w 46100"/>
                <a:gd name="connsiteY2" fmla="*/ 15842 h 64157"/>
                <a:gd name="connsiteX3" fmla="*/ 26660 w 46100"/>
                <a:gd name="connsiteY3" fmla="*/ 34283 h 64157"/>
                <a:gd name="connsiteX4" fmla="*/ 46101 w 46100"/>
                <a:gd name="connsiteY4" fmla="*/ 64157 h 64157"/>
                <a:gd name="connsiteX5" fmla="*/ 32430 w 46100"/>
                <a:gd name="connsiteY5" fmla="*/ 64157 h 64157"/>
                <a:gd name="connsiteX6" fmla="*/ 18611 w 46100"/>
                <a:gd name="connsiteY6" fmla="*/ 42161 h 64157"/>
                <a:gd name="connsiteX7" fmla="*/ 11733 w 46100"/>
                <a:gd name="connsiteY7" fmla="*/ 48762 h 64157"/>
                <a:gd name="connsiteX8" fmla="*/ 11733 w 46100"/>
                <a:gd name="connsiteY8" fmla="*/ 64157 h 64157"/>
                <a:gd name="connsiteX9" fmla="*/ 0 w 46100"/>
                <a:gd name="connsiteY9" fmla="*/ 64157 h 64157"/>
                <a:gd name="connsiteX10" fmla="*/ 0 w 46100"/>
                <a:gd name="connsiteY10" fmla="*/ 0 h 64157"/>
                <a:gd name="connsiteX11" fmla="*/ 11733 w 46100"/>
                <a:gd name="connsiteY11" fmla="*/ 0 h 64157"/>
                <a:gd name="connsiteX12" fmla="*/ 11733 w 46100"/>
                <a:gd name="connsiteY12" fmla="*/ 35560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100" h="64157">
                  <a:moveTo>
                    <a:pt x="11733" y="35560"/>
                  </a:moveTo>
                  <a:lnTo>
                    <a:pt x="31515" y="15842"/>
                  </a:lnTo>
                  <a:lnTo>
                    <a:pt x="45462" y="15842"/>
                  </a:lnTo>
                  <a:lnTo>
                    <a:pt x="26660" y="34283"/>
                  </a:lnTo>
                  <a:lnTo>
                    <a:pt x="46101" y="64157"/>
                  </a:lnTo>
                  <a:lnTo>
                    <a:pt x="32430" y="64157"/>
                  </a:lnTo>
                  <a:lnTo>
                    <a:pt x="18611" y="42161"/>
                  </a:lnTo>
                  <a:lnTo>
                    <a:pt x="11733" y="48762"/>
                  </a:lnTo>
                  <a:lnTo>
                    <a:pt x="11733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11733" y="0"/>
                  </a:lnTo>
                  <a:lnTo>
                    <a:pt x="11733" y="3556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id="{38BEB851-CE21-A529-CA10-87D362601303}"/>
                </a:ext>
              </a:extLst>
            </p:cNvPr>
            <p:cNvSpPr/>
            <p:nvPr/>
          </p:nvSpPr>
          <p:spPr>
            <a:xfrm>
              <a:off x="2880641" y="557751"/>
              <a:ext cx="43907" cy="51039"/>
            </a:xfrm>
            <a:custGeom>
              <a:avLst/>
              <a:gdLst>
                <a:gd name="connsiteX0" fmla="*/ 24593 w 43907"/>
                <a:gd name="connsiteY0" fmla="*/ 27299 h 51039"/>
                <a:gd name="connsiteX1" fmla="*/ 13947 w 43907"/>
                <a:gd name="connsiteY1" fmla="*/ 35007 h 51039"/>
                <a:gd name="connsiteX2" fmla="*/ 21272 w 43907"/>
                <a:gd name="connsiteY2" fmla="*/ 41395 h 51039"/>
                <a:gd name="connsiteX3" fmla="*/ 32451 w 43907"/>
                <a:gd name="connsiteY3" fmla="*/ 31323 h 51039"/>
                <a:gd name="connsiteX4" fmla="*/ 32451 w 43907"/>
                <a:gd name="connsiteY4" fmla="*/ 26106 h 51039"/>
                <a:gd name="connsiteX5" fmla="*/ 44119 w 43907"/>
                <a:gd name="connsiteY5" fmla="*/ 15119 h 51039"/>
                <a:gd name="connsiteX6" fmla="*/ 44119 w 43907"/>
                <a:gd name="connsiteY6" fmla="*/ 39031 h 51039"/>
                <a:gd name="connsiteX7" fmla="*/ 45780 w 43907"/>
                <a:gd name="connsiteY7" fmla="*/ 49678 h 51039"/>
                <a:gd name="connsiteX8" fmla="*/ 33941 w 43907"/>
                <a:gd name="connsiteY8" fmla="*/ 49678 h 51039"/>
                <a:gd name="connsiteX9" fmla="*/ 32578 w 43907"/>
                <a:gd name="connsiteY9" fmla="*/ 44631 h 51039"/>
                <a:gd name="connsiteX10" fmla="*/ 18184 w 43907"/>
                <a:gd name="connsiteY10" fmla="*/ 51019 h 51039"/>
                <a:gd name="connsiteX11" fmla="*/ 1873 w 43907"/>
                <a:gd name="connsiteY11" fmla="*/ 36114 h 51039"/>
                <a:gd name="connsiteX12" fmla="*/ 21570 w 43907"/>
                <a:gd name="connsiteY12" fmla="*/ 19803 h 51039"/>
                <a:gd name="connsiteX13" fmla="*/ 32387 w 43907"/>
                <a:gd name="connsiteY13" fmla="*/ 18419 h 51039"/>
                <a:gd name="connsiteX14" fmla="*/ 32387 w 43907"/>
                <a:gd name="connsiteY14" fmla="*/ 16056 h 51039"/>
                <a:gd name="connsiteX15" fmla="*/ 24061 w 43907"/>
                <a:gd name="connsiteY15" fmla="*/ 8624 h 51039"/>
                <a:gd name="connsiteX16" fmla="*/ 15352 w 43907"/>
                <a:gd name="connsiteY16" fmla="*/ 15587 h 51039"/>
                <a:gd name="connsiteX17" fmla="*/ 3790 w 43907"/>
                <a:gd name="connsiteY17" fmla="*/ 15587 h 51039"/>
                <a:gd name="connsiteX18" fmla="*/ 24317 w 43907"/>
                <a:gd name="connsiteY18" fmla="*/ 0 h 51039"/>
                <a:gd name="connsiteX19" fmla="*/ 44119 w 43907"/>
                <a:gd name="connsiteY19" fmla="*/ 15225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593" y="27299"/>
                  </a:moveTo>
                  <a:cubicBezTo>
                    <a:pt x="16992" y="28321"/>
                    <a:pt x="13947" y="30429"/>
                    <a:pt x="13947" y="35007"/>
                  </a:cubicBezTo>
                  <a:cubicBezTo>
                    <a:pt x="13947" y="38861"/>
                    <a:pt x="16076" y="41395"/>
                    <a:pt x="21272" y="41395"/>
                  </a:cubicBezTo>
                  <a:cubicBezTo>
                    <a:pt x="27234" y="41395"/>
                    <a:pt x="32451" y="37370"/>
                    <a:pt x="32451" y="31323"/>
                  </a:cubicBezTo>
                  <a:lnTo>
                    <a:pt x="32451" y="26106"/>
                  </a:lnTo>
                  <a:close/>
                  <a:moveTo>
                    <a:pt x="44119" y="15119"/>
                  </a:moveTo>
                  <a:lnTo>
                    <a:pt x="44119" y="39031"/>
                  </a:lnTo>
                  <a:cubicBezTo>
                    <a:pt x="43949" y="42655"/>
                    <a:pt x="44513" y="46277"/>
                    <a:pt x="45780" y="49678"/>
                  </a:cubicBezTo>
                  <a:lnTo>
                    <a:pt x="33941" y="49678"/>
                  </a:lnTo>
                  <a:cubicBezTo>
                    <a:pt x="33296" y="48053"/>
                    <a:pt x="32838" y="46360"/>
                    <a:pt x="32578" y="44631"/>
                  </a:cubicBezTo>
                  <a:cubicBezTo>
                    <a:pt x="29059" y="48916"/>
                    <a:pt x="23722" y="51284"/>
                    <a:pt x="18184" y="51019"/>
                  </a:cubicBezTo>
                  <a:cubicBezTo>
                    <a:pt x="7835" y="51019"/>
                    <a:pt x="1873" y="44802"/>
                    <a:pt x="1873" y="36114"/>
                  </a:cubicBezTo>
                  <a:cubicBezTo>
                    <a:pt x="1873" y="27426"/>
                    <a:pt x="7367" y="21549"/>
                    <a:pt x="21570" y="19803"/>
                  </a:cubicBezTo>
                  <a:lnTo>
                    <a:pt x="32387" y="18419"/>
                  </a:lnTo>
                  <a:lnTo>
                    <a:pt x="32387" y="16056"/>
                  </a:lnTo>
                  <a:cubicBezTo>
                    <a:pt x="32387" y="10455"/>
                    <a:pt x="30641" y="8624"/>
                    <a:pt x="24061" y="8624"/>
                  </a:cubicBezTo>
                  <a:cubicBezTo>
                    <a:pt x="17992" y="8624"/>
                    <a:pt x="15544" y="10541"/>
                    <a:pt x="15352" y="15587"/>
                  </a:cubicBezTo>
                  <a:lnTo>
                    <a:pt x="3790" y="15587"/>
                  </a:lnTo>
                  <a:cubicBezTo>
                    <a:pt x="4066" y="4940"/>
                    <a:pt x="11945" y="0"/>
                    <a:pt x="24317" y="0"/>
                  </a:cubicBezTo>
                  <a:cubicBezTo>
                    <a:pt x="38711" y="0"/>
                    <a:pt x="44119" y="5686"/>
                    <a:pt x="44119" y="152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id="{DC99919B-5121-9D9E-06F5-41EAD890CBA4}"/>
                </a:ext>
              </a:extLst>
            </p:cNvPr>
            <p:cNvSpPr/>
            <p:nvPr/>
          </p:nvSpPr>
          <p:spPr>
            <a:xfrm>
              <a:off x="2625033" y="635643"/>
              <a:ext cx="54639" cy="67543"/>
            </a:xfrm>
            <a:custGeom>
              <a:avLst/>
              <a:gdLst>
                <a:gd name="connsiteX0" fmla="*/ 1873 w 54639"/>
                <a:gd name="connsiteY0" fmla="*/ 55385 h 67543"/>
                <a:gd name="connsiteX1" fmla="*/ 10029 w 54639"/>
                <a:gd name="connsiteY1" fmla="*/ 48060 h 67543"/>
                <a:gd name="connsiteX2" fmla="*/ 30087 w 54639"/>
                <a:gd name="connsiteY2" fmla="*/ 57216 h 67543"/>
                <a:gd name="connsiteX3" fmla="*/ 43843 w 54639"/>
                <a:gd name="connsiteY3" fmla="*/ 48230 h 67543"/>
                <a:gd name="connsiteX4" fmla="*/ 26808 w 54639"/>
                <a:gd name="connsiteY4" fmla="*/ 37583 h 67543"/>
                <a:gd name="connsiteX5" fmla="*/ 5089 w 54639"/>
                <a:gd name="connsiteY5" fmla="*/ 18611 h 67543"/>
                <a:gd name="connsiteX6" fmla="*/ 29299 w 54639"/>
                <a:gd name="connsiteY6" fmla="*/ 0 h 67543"/>
                <a:gd name="connsiteX7" fmla="*/ 55490 w 54639"/>
                <a:gd name="connsiteY7" fmla="*/ 11563 h 67543"/>
                <a:gd name="connsiteX8" fmla="*/ 46973 w 54639"/>
                <a:gd name="connsiteY8" fmla="*/ 18334 h 67543"/>
                <a:gd name="connsiteX9" fmla="*/ 29470 w 54639"/>
                <a:gd name="connsiteY9" fmla="*/ 10264 h 67543"/>
                <a:gd name="connsiteX10" fmla="*/ 17545 w 54639"/>
                <a:gd name="connsiteY10" fmla="*/ 18334 h 67543"/>
                <a:gd name="connsiteX11" fmla="*/ 33856 w 54639"/>
                <a:gd name="connsiteY11" fmla="*/ 27682 h 67543"/>
                <a:gd name="connsiteX12" fmla="*/ 56512 w 54639"/>
                <a:gd name="connsiteY12" fmla="*/ 47485 h 67543"/>
                <a:gd name="connsiteX13" fmla="*/ 29917 w 54639"/>
                <a:gd name="connsiteY13" fmla="*/ 67543 h 67543"/>
                <a:gd name="connsiteX14" fmla="*/ 1980 w 54639"/>
                <a:gd name="connsiteY14" fmla="*/ 55363 h 67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639" h="67543">
                  <a:moveTo>
                    <a:pt x="1873" y="55385"/>
                  </a:moveTo>
                  <a:lnTo>
                    <a:pt x="10029" y="48060"/>
                  </a:lnTo>
                  <a:cubicBezTo>
                    <a:pt x="14986" y="53988"/>
                    <a:pt x="22360" y="57354"/>
                    <a:pt x="30087" y="57216"/>
                  </a:cubicBezTo>
                  <a:cubicBezTo>
                    <a:pt x="37881" y="57216"/>
                    <a:pt x="43843" y="53830"/>
                    <a:pt x="43843" y="48230"/>
                  </a:cubicBezTo>
                  <a:cubicBezTo>
                    <a:pt x="43843" y="42630"/>
                    <a:pt x="41266" y="39989"/>
                    <a:pt x="26808" y="37583"/>
                  </a:cubicBezTo>
                  <a:cubicBezTo>
                    <a:pt x="12350" y="35177"/>
                    <a:pt x="5089" y="29428"/>
                    <a:pt x="5089" y="18611"/>
                  </a:cubicBezTo>
                  <a:cubicBezTo>
                    <a:pt x="5089" y="7240"/>
                    <a:pt x="14905" y="0"/>
                    <a:pt x="29299" y="0"/>
                  </a:cubicBezTo>
                  <a:cubicBezTo>
                    <a:pt x="41948" y="0"/>
                    <a:pt x="50359" y="5132"/>
                    <a:pt x="55490" y="11563"/>
                  </a:cubicBezTo>
                  <a:lnTo>
                    <a:pt x="46973" y="18334"/>
                  </a:lnTo>
                  <a:cubicBezTo>
                    <a:pt x="42825" y="12923"/>
                    <a:pt x="36277" y="9904"/>
                    <a:pt x="29470" y="10264"/>
                  </a:cubicBezTo>
                  <a:cubicBezTo>
                    <a:pt x="22038" y="10264"/>
                    <a:pt x="17545" y="13202"/>
                    <a:pt x="17545" y="18334"/>
                  </a:cubicBezTo>
                  <a:cubicBezTo>
                    <a:pt x="17545" y="23019"/>
                    <a:pt x="20122" y="25297"/>
                    <a:pt x="33856" y="27682"/>
                  </a:cubicBezTo>
                  <a:cubicBezTo>
                    <a:pt x="49635" y="30343"/>
                    <a:pt x="56512" y="36199"/>
                    <a:pt x="56512" y="47485"/>
                  </a:cubicBezTo>
                  <a:cubicBezTo>
                    <a:pt x="56512" y="59494"/>
                    <a:pt x="46888" y="67543"/>
                    <a:pt x="29917" y="67543"/>
                  </a:cubicBezTo>
                  <a:cubicBezTo>
                    <a:pt x="19121" y="67543"/>
                    <a:pt x="8623" y="63604"/>
                    <a:pt x="1980" y="553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id="{D607E583-5864-89E5-4D16-F8B21622F6F6}"/>
                </a:ext>
              </a:extLst>
            </p:cNvPr>
            <p:cNvSpPr/>
            <p:nvPr/>
          </p:nvSpPr>
          <p:spPr>
            <a:xfrm>
              <a:off x="2688020" y="651817"/>
              <a:ext cx="46675" cy="64868"/>
            </a:xfrm>
            <a:custGeom>
              <a:avLst/>
              <a:gdLst>
                <a:gd name="connsiteX0" fmla="*/ 12967 w 46675"/>
                <a:gd name="connsiteY0" fmla="*/ 25369 h 64868"/>
                <a:gd name="connsiteX1" fmla="*/ 24508 w 46675"/>
                <a:gd name="connsiteY1" fmla="*/ 41403 h 64868"/>
                <a:gd name="connsiteX2" fmla="*/ 36347 w 46675"/>
                <a:gd name="connsiteY2" fmla="*/ 25284 h 64868"/>
                <a:gd name="connsiteX3" fmla="*/ 24615 w 46675"/>
                <a:gd name="connsiteY3" fmla="*/ 9612 h 64868"/>
                <a:gd name="connsiteX4" fmla="*/ 12967 w 46675"/>
                <a:gd name="connsiteY4" fmla="*/ 25369 h 64868"/>
                <a:gd name="connsiteX5" fmla="*/ 48527 w 46675"/>
                <a:gd name="connsiteY5" fmla="*/ 25369 h 64868"/>
                <a:gd name="connsiteX6" fmla="*/ 27085 w 46675"/>
                <a:gd name="connsiteY6" fmla="*/ 51028 h 64868"/>
                <a:gd name="connsiteX7" fmla="*/ 13606 w 46675"/>
                <a:gd name="connsiteY7" fmla="*/ 44874 h 64868"/>
                <a:gd name="connsiteX8" fmla="*/ 13606 w 46675"/>
                <a:gd name="connsiteY8" fmla="*/ 64869 h 64868"/>
                <a:gd name="connsiteX9" fmla="*/ 1873 w 46675"/>
                <a:gd name="connsiteY9" fmla="*/ 64869 h 64868"/>
                <a:gd name="connsiteX10" fmla="*/ 1873 w 46675"/>
                <a:gd name="connsiteY10" fmla="*/ 1371 h 64868"/>
                <a:gd name="connsiteX11" fmla="*/ 13329 w 46675"/>
                <a:gd name="connsiteY11" fmla="*/ 1371 h 64868"/>
                <a:gd name="connsiteX12" fmla="*/ 13329 w 46675"/>
                <a:gd name="connsiteY12" fmla="*/ 6503 h 64868"/>
                <a:gd name="connsiteX13" fmla="*/ 27255 w 46675"/>
                <a:gd name="connsiteY13" fmla="*/ 9 h 64868"/>
                <a:gd name="connsiteX14" fmla="*/ 48549 w 46675"/>
                <a:gd name="connsiteY14" fmla="*/ 25305 h 6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675" h="64868">
                  <a:moveTo>
                    <a:pt x="12967" y="25369"/>
                  </a:moveTo>
                  <a:cubicBezTo>
                    <a:pt x="12967" y="36463"/>
                    <a:pt x="18014" y="41403"/>
                    <a:pt x="24508" y="41403"/>
                  </a:cubicBezTo>
                  <a:cubicBezTo>
                    <a:pt x="31471" y="41403"/>
                    <a:pt x="36347" y="35718"/>
                    <a:pt x="36347" y="25284"/>
                  </a:cubicBezTo>
                  <a:cubicBezTo>
                    <a:pt x="36347" y="15468"/>
                    <a:pt x="32089" y="9612"/>
                    <a:pt x="24615" y="9612"/>
                  </a:cubicBezTo>
                  <a:cubicBezTo>
                    <a:pt x="17907" y="9612"/>
                    <a:pt x="12967" y="14829"/>
                    <a:pt x="12967" y="25369"/>
                  </a:cubicBezTo>
                  <a:moveTo>
                    <a:pt x="48527" y="25369"/>
                  </a:moveTo>
                  <a:cubicBezTo>
                    <a:pt x="48527" y="40019"/>
                    <a:pt x="40287" y="51028"/>
                    <a:pt x="27085" y="51028"/>
                  </a:cubicBezTo>
                  <a:cubicBezTo>
                    <a:pt x="21861" y="51275"/>
                    <a:pt x="16840" y="48982"/>
                    <a:pt x="13606" y="44874"/>
                  </a:cubicBezTo>
                  <a:lnTo>
                    <a:pt x="13606" y="64869"/>
                  </a:lnTo>
                  <a:lnTo>
                    <a:pt x="1873" y="64869"/>
                  </a:lnTo>
                  <a:lnTo>
                    <a:pt x="1873" y="1371"/>
                  </a:lnTo>
                  <a:lnTo>
                    <a:pt x="13329" y="1371"/>
                  </a:lnTo>
                  <a:lnTo>
                    <a:pt x="13329" y="6503"/>
                  </a:lnTo>
                  <a:cubicBezTo>
                    <a:pt x="16677" y="2249"/>
                    <a:pt x="21844" y="-162"/>
                    <a:pt x="27255" y="9"/>
                  </a:cubicBezTo>
                  <a:cubicBezTo>
                    <a:pt x="40031" y="9"/>
                    <a:pt x="48549" y="10443"/>
                    <a:pt x="48549" y="2530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33C2B069-906C-B0A5-D1C4-2FB9CB401AA4}"/>
                </a:ext>
              </a:extLst>
            </p:cNvPr>
            <p:cNvSpPr/>
            <p:nvPr/>
          </p:nvSpPr>
          <p:spPr>
            <a:xfrm>
              <a:off x="2740849" y="651826"/>
              <a:ext cx="46164" cy="50934"/>
            </a:xfrm>
            <a:custGeom>
              <a:avLst/>
              <a:gdLst>
                <a:gd name="connsiteX0" fmla="*/ 13883 w 46164"/>
                <a:gd name="connsiteY0" fmla="*/ 20144 h 50934"/>
                <a:gd name="connsiteX1" fmla="*/ 35879 w 46164"/>
                <a:gd name="connsiteY1" fmla="*/ 20144 h 50934"/>
                <a:gd name="connsiteX2" fmla="*/ 25062 w 46164"/>
                <a:gd name="connsiteY2" fmla="*/ 8965 h 50934"/>
                <a:gd name="connsiteX3" fmla="*/ 13883 w 46164"/>
                <a:gd name="connsiteY3" fmla="*/ 20144 h 50934"/>
                <a:gd name="connsiteX4" fmla="*/ 47952 w 46164"/>
                <a:gd name="connsiteY4" fmla="*/ 25723 h 50934"/>
                <a:gd name="connsiteX5" fmla="*/ 47952 w 46164"/>
                <a:gd name="connsiteY5" fmla="*/ 28108 h 50934"/>
                <a:gd name="connsiteX6" fmla="*/ 13883 w 46164"/>
                <a:gd name="connsiteY6" fmla="*/ 28108 h 50934"/>
                <a:gd name="connsiteX7" fmla="*/ 26531 w 46164"/>
                <a:gd name="connsiteY7" fmla="*/ 41586 h 50934"/>
                <a:gd name="connsiteX8" fmla="*/ 38072 w 46164"/>
                <a:gd name="connsiteY8" fmla="*/ 34794 h 50934"/>
                <a:gd name="connsiteX9" fmla="*/ 47612 w 46164"/>
                <a:gd name="connsiteY9" fmla="*/ 39649 h 50934"/>
                <a:gd name="connsiteX10" fmla="*/ 25977 w 46164"/>
                <a:gd name="connsiteY10" fmla="*/ 50934 h 50934"/>
                <a:gd name="connsiteX11" fmla="*/ 1873 w 46164"/>
                <a:gd name="connsiteY11" fmla="*/ 25382 h 50934"/>
                <a:gd name="connsiteX12" fmla="*/ 25296 w 46164"/>
                <a:gd name="connsiteY12" fmla="*/ 0 h 50934"/>
                <a:gd name="connsiteX13" fmla="*/ 48038 w 46164"/>
                <a:gd name="connsiteY13" fmla="*/ 25744 h 50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164" h="50934">
                  <a:moveTo>
                    <a:pt x="13883" y="20144"/>
                  </a:moveTo>
                  <a:lnTo>
                    <a:pt x="35879" y="20144"/>
                  </a:lnTo>
                  <a:cubicBezTo>
                    <a:pt x="35325" y="12627"/>
                    <a:pt x="31386" y="8965"/>
                    <a:pt x="25062" y="8965"/>
                  </a:cubicBezTo>
                  <a:cubicBezTo>
                    <a:pt x="18738" y="8965"/>
                    <a:pt x="14415" y="12798"/>
                    <a:pt x="13883" y="20144"/>
                  </a:cubicBezTo>
                  <a:moveTo>
                    <a:pt x="47952" y="25723"/>
                  </a:moveTo>
                  <a:lnTo>
                    <a:pt x="47952" y="28108"/>
                  </a:lnTo>
                  <a:lnTo>
                    <a:pt x="13883" y="28108"/>
                  </a:lnTo>
                  <a:cubicBezTo>
                    <a:pt x="14245" y="37008"/>
                    <a:pt x="18823" y="41586"/>
                    <a:pt x="26531" y="41586"/>
                  </a:cubicBezTo>
                  <a:cubicBezTo>
                    <a:pt x="31373" y="41763"/>
                    <a:pt x="35877" y="39112"/>
                    <a:pt x="38072" y="34794"/>
                  </a:cubicBezTo>
                  <a:lnTo>
                    <a:pt x="47612" y="39649"/>
                  </a:lnTo>
                  <a:cubicBezTo>
                    <a:pt x="43204" y="46803"/>
                    <a:pt x="36049" y="50934"/>
                    <a:pt x="25977" y="50934"/>
                  </a:cubicBezTo>
                  <a:cubicBezTo>
                    <a:pt x="10753" y="50934"/>
                    <a:pt x="1873" y="39926"/>
                    <a:pt x="1873" y="25382"/>
                  </a:cubicBezTo>
                  <a:cubicBezTo>
                    <a:pt x="1873" y="10839"/>
                    <a:pt x="10114" y="0"/>
                    <a:pt x="25296" y="0"/>
                  </a:cubicBezTo>
                  <a:cubicBezTo>
                    <a:pt x="39776" y="0"/>
                    <a:pt x="48038" y="10817"/>
                    <a:pt x="48038" y="2574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C194D478-0AC4-FBFC-6EC2-F09C44C81B80}"/>
                </a:ext>
              </a:extLst>
            </p:cNvPr>
            <p:cNvSpPr/>
            <p:nvPr/>
          </p:nvSpPr>
          <p:spPr>
            <a:xfrm>
              <a:off x="2792890" y="651869"/>
              <a:ext cx="46185" cy="50950"/>
            </a:xfrm>
            <a:custGeom>
              <a:avLst/>
              <a:gdLst>
                <a:gd name="connsiteX0" fmla="*/ 47250 w 46185"/>
                <a:gd name="connsiteY0" fmla="*/ 12862 h 50950"/>
                <a:gd name="connsiteX1" fmla="*/ 37071 w 46185"/>
                <a:gd name="connsiteY1" fmla="*/ 16971 h 50950"/>
                <a:gd name="connsiteX2" fmla="*/ 26425 w 46185"/>
                <a:gd name="connsiteY2" fmla="*/ 9561 h 50950"/>
                <a:gd name="connsiteX3" fmla="*/ 14160 w 46185"/>
                <a:gd name="connsiteY3" fmla="*/ 25318 h 50950"/>
                <a:gd name="connsiteX4" fmla="*/ 26531 w 46185"/>
                <a:gd name="connsiteY4" fmla="*/ 41352 h 50950"/>
                <a:gd name="connsiteX5" fmla="*/ 37881 w 46185"/>
                <a:gd name="connsiteY5" fmla="*/ 32558 h 50950"/>
                <a:gd name="connsiteX6" fmla="*/ 48059 w 46185"/>
                <a:gd name="connsiteY6" fmla="*/ 36817 h 50950"/>
                <a:gd name="connsiteX7" fmla="*/ 25977 w 46185"/>
                <a:gd name="connsiteY7" fmla="*/ 50934 h 50950"/>
                <a:gd name="connsiteX8" fmla="*/ 1873 w 46185"/>
                <a:gd name="connsiteY8" fmla="*/ 25552 h 50950"/>
                <a:gd name="connsiteX9" fmla="*/ 25892 w 46185"/>
                <a:gd name="connsiteY9" fmla="*/ 0 h 50950"/>
                <a:gd name="connsiteX10" fmla="*/ 47335 w 46185"/>
                <a:gd name="connsiteY10" fmla="*/ 12925 h 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185" h="50950">
                  <a:moveTo>
                    <a:pt x="47250" y="12862"/>
                  </a:moveTo>
                  <a:lnTo>
                    <a:pt x="37071" y="16971"/>
                  </a:lnTo>
                  <a:cubicBezTo>
                    <a:pt x="35526" y="12438"/>
                    <a:pt x="31214" y="9435"/>
                    <a:pt x="26425" y="9561"/>
                  </a:cubicBezTo>
                  <a:cubicBezTo>
                    <a:pt x="19100" y="9561"/>
                    <a:pt x="14160" y="14970"/>
                    <a:pt x="14160" y="25318"/>
                  </a:cubicBezTo>
                  <a:cubicBezTo>
                    <a:pt x="14160" y="35667"/>
                    <a:pt x="18823" y="41352"/>
                    <a:pt x="26531" y="41352"/>
                  </a:cubicBezTo>
                  <a:cubicBezTo>
                    <a:pt x="33132" y="41352"/>
                    <a:pt x="36049" y="37328"/>
                    <a:pt x="37881" y="32558"/>
                  </a:cubicBezTo>
                  <a:lnTo>
                    <a:pt x="48059" y="36817"/>
                  </a:lnTo>
                  <a:cubicBezTo>
                    <a:pt x="44362" y="45666"/>
                    <a:pt x="35562" y="51294"/>
                    <a:pt x="25977" y="50934"/>
                  </a:cubicBezTo>
                  <a:cubicBezTo>
                    <a:pt x="10774" y="50934"/>
                    <a:pt x="1873" y="40288"/>
                    <a:pt x="1873" y="25552"/>
                  </a:cubicBezTo>
                  <a:cubicBezTo>
                    <a:pt x="1873" y="10817"/>
                    <a:pt x="11029" y="0"/>
                    <a:pt x="25892" y="0"/>
                  </a:cubicBezTo>
                  <a:cubicBezTo>
                    <a:pt x="36326" y="0"/>
                    <a:pt x="43758" y="5132"/>
                    <a:pt x="47335" y="129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CE306F3E-EF05-3B97-8014-D299FA7A2EB6}"/>
                </a:ext>
              </a:extLst>
            </p:cNvPr>
            <p:cNvSpPr/>
            <p:nvPr/>
          </p:nvSpPr>
          <p:spPr>
            <a:xfrm>
              <a:off x="2836585" y="631448"/>
              <a:ext cx="22081" cy="86990"/>
            </a:xfrm>
            <a:custGeom>
              <a:avLst/>
              <a:gdLst>
                <a:gd name="connsiteX0" fmla="*/ 23955 w 22081"/>
                <a:gd name="connsiteY0" fmla="*/ 6963 h 86990"/>
                <a:gd name="connsiteX1" fmla="*/ 16800 w 22081"/>
                <a:gd name="connsiteY1" fmla="*/ 13926 h 86990"/>
                <a:gd name="connsiteX2" fmla="*/ 9645 w 22081"/>
                <a:gd name="connsiteY2" fmla="*/ 6963 h 86990"/>
                <a:gd name="connsiteX3" fmla="*/ 16800 w 22081"/>
                <a:gd name="connsiteY3" fmla="*/ 0 h 86990"/>
                <a:gd name="connsiteX4" fmla="*/ 23955 w 22081"/>
                <a:gd name="connsiteY4" fmla="*/ 6963 h 86990"/>
                <a:gd name="connsiteX5" fmla="*/ 22677 w 22081"/>
                <a:gd name="connsiteY5" fmla="*/ 71759 h 86990"/>
                <a:gd name="connsiteX6" fmla="*/ 8091 w 22081"/>
                <a:gd name="connsiteY6" fmla="*/ 86984 h 86990"/>
                <a:gd name="connsiteX7" fmla="*/ 1873 w 22081"/>
                <a:gd name="connsiteY7" fmla="*/ 86345 h 86990"/>
                <a:gd name="connsiteX8" fmla="*/ 1873 w 22081"/>
                <a:gd name="connsiteY8" fmla="*/ 77551 h 86990"/>
                <a:gd name="connsiteX9" fmla="*/ 3790 w 22081"/>
                <a:gd name="connsiteY9" fmla="*/ 77551 h 86990"/>
                <a:gd name="connsiteX10" fmla="*/ 10944 w 22081"/>
                <a:gd name="connsiteY10" fmla="*/ 68289 h 86990"/>
                <a:gd name="connsiteX11" fmla="*/ 10944 w 22081"/>
                <a:gd name="connsiteY11" fmla="*/ 21741 h 86990"/>
                <a:gd name="connsiteX12" fmla="*/ 22677 w 22081"/>
                <a:gd name="connsiteY12" fmla="*/ 21741 h 86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081" h="86990">
                  <a:moveTo>
                    <a:pt x="23955" y="6963"/>
                  </a:moveTo>
                  <a:cubicBezTo>
                    <a:pt x="23874" y="10849"/>
                    <a:pt x="20686" y="13950"/>
                    <a:pt x="16800" y="13926"/>
                  </a:cubicBezTo>
                  <a:cubicBezTo>
                    <a:pt x="12914" y="13950"/>
                    <a:pt x="9726" y="10849"/>
                    <a:pt x="9645" y="6963"/>
                  </a:cubicBezTo>
                  <a:cubicBezTo>
                    <a:pt x="9739" y="3081"/>
                    <a:pt x="12918" y="-12"/>
                    <a:pt x="16800" y="0"/>
                  </a:cubicBezTo>
                  <a:cubicBezTo>
                    <a:pt x="20682" y="-12"/>
                    <a:pt x="23861" y="3081"/>
                    <a:pt x="23955" y="6963"/>
                  </a:cubicBezTo>
                  <a:moveTo>
                    <a:pt x="22677" y="71759"/>
                  </a:moveTo>
                  <a:cubicBezTo>
                    <a:pt x="22677" y="82683"/>
                    <a:pt x="15522" y="86984"/>
                    <a:pt x="8091" y="86984"/>
                  </a:cubicBezTo>
                  <a:cubicBezTo>
                    <a:pt x="6000" y="87031"/>
                    <a:pt x="3911" y="86818"/>
                    <a:pt x="1873" y="86345"/>
                  </a:cubicBezTo>
                  <a:lnTo>
                    <a:pt x="1873" y="77551"/>
                  </a:lnTo>
                  <a:cubicBezTo>
                    <a:pt x="2512" y="77583"/>
                    <a:pt x="3151" y="77583"/>
                    <a:pt x="3790" y="77551"/>
                  </a:cubicBezTo>
                  <a:cubicBezTo>
                    <a:pt x="9198" y="77551"/>
                    <a:pt x="10944" y="75997"/>
                    <a:pt x="10944" y="68289"/>
                  </a:cubicBezTo>
                  <a:lnTo>
                    <a:pt x="10944" y="21741"/>
                  </a:lnTo>
                  <a:lnTo>
                    <a:pt x="22677" y="2174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950E5D1D-4F75-A2D9-4EE9-90B0FCCF4E34}"/>
                </a:ext>
              </a:extLst>
            </p:cNvPr>
            <p:cNvSpPr/>
            <p:nvPr/>
          </p:nvSpPr>
          <p:spPr>
            <a:xfrm>
              <a:off x="2865693" y="651911"/>
              <a:ext cx="43907" cy="51039"/>
            </a:xfrm>
            <a:custGeom>
              <a:avLst/>
              <a:gdLst>
                <a:gd name="connsiteX0" fmla="*/ 24615 w 43907"/>
                <a:gd name="connsiteY0" fmla="*/ 27299 h 51039"/>
                <a:gd name="connsiteX1" fmla="*/ 13968 w 43907"/>
                <a:gd name="connsiteY1" fmla="*/ 34985 h 51039"/>
                <a:gd name="connsiteX2" fmla="*/ 21314 w 43907"/>
                <a:gd name="connsiteY2" fmla="*/ 41501 h 51039"/>
                <a:gd name="connsiteX3" fmla="*/ 32493 w 43907"/>
                <a:gd name="connsiteY3" fmla="*/ 31408 h 51039"/>
                <a:gd name="connsiteX4" fmla="*/ 32493 w 43907"/>
                <a:gd name="connsiteY4" fmla="*/ 26191 h 51039"/>
                <a:gd name="connsiteX5" fmla="*/ 44141 w 43907"/>
                <a:gd name="connsiteY5" fmla="*/ 15097 h 51039"/>
                <a:gd name="connsiteX6" fmla="*/ 44141 w 43907"/>
                <a:gd name="connsiteY6" fmla="*/ 39031 h 51039"/>
                <a:gd name="connsiteX7" fmla="*/ 45780 w 43907"/>
                <a:gd name="connsiteY7" fmla="*/ 49678 h 51039"/>
                <a:gd name="connsiteX8" fmla="*/ 33963 w 43907"/>
                <a:gd name="connsiteY8" fmla="*/ 49678 h 51039"/>
                <a:gd name="connsiteX9" fmla="*/ 32578 w 43907"/>
                <a:gd name="connsiteY9" fmla="*/ 44631 h 51039"/>
                <a:gd name="connsiteX10" fmla="*/ 18205 w 43907"/>
                <a:gd name="connsiteY10" fmla="*/ 51020 h 51039"/>
                <a:gd name="connsiteX11" fmla="*/ 1873 w 43907"/>
                <a:gd name="connsiteY11" fmla="*/ 36114 h 51039"/>
                <a:gd name="connsiteX12" fmla="*/ 21591 w 43907"/>
                <a:gd name="connsiteY12" fmla="*/ 19782 h 51039"/>
                <a:gd name="connsiteX13" fmla="*/ 32408 w 43907"/>
                <a:gd name="connsiteY13" fmla="*/ 18419 h 51039"/>
                <a:gd name="connsiteX14" fmla="*/ 32408 w 43907"/>
                <a:gd name="connsiteY14" fmla="*/ 16034 h 51039"/>
                <a:gd name="connsiteX15" fmla="*/ 24061 w 43907"/>
                <a:gd name="connsiteY15" fmla="*/ 8603 h 51039"/>
                <a:gd name="connsiteX16" fmla="*/ 15352 w 43907"/>
                <a:gd name="connsiteY16" fmla="*/ 15566 h 51039"/>
                <a:gd name="connsiteX17" fmla="*/ 3811 w 43907"/>
                <a:gd name="connsiteY17" fmla="*/ 15566 h 51039"/>
                <a:gd name="connsiteX18" fmla="*/ 24338 w 43907"/>
                <a:gd name="connsiteY18" fmla="*/ 0 h 51039"/>
                <a:gd name="connsiteX19" fmla="*/ 44141 w 43907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615" y="27299"/>
                  </a:moveTo>
                  <a:cubicBezTo>
                    <a:pt x="17013" y="28299"/>
                    <a:pt x="13968" y="30407"/>
                    <a:pt x="13968" y="34985"/>
                  </a:cubicBezTo>
                  <a:cubicBezTo>
                    <a:pt x="13968" y="38840"/>
                    <a:pt x="16097" y="41501"/>
                    <a:pt x="21314" y="41501"/>
                  </a:cubicBezTo>
                  <a:cubicBezTo>
                    <a:pt x="27255" y="41501"/>
                    <a:pt x="32493" y="37456"/>
                    <a:pt x="32493" y="31408"/>
                  </a:cubicBezTo>
                  <a:lnTo>
                    <a:pt x="32493" y="26191"/>
                  </a:lnTo>
                  <a:close/>
                  <a:moveTo>
                    <a:pt x="44141" y="15097"/>
                  </a:moveTo>
                  <a:lnTo>
                    <a:pt x="44141" y="39031"/>
                  </a:lnTo>
                  <a:cubicBezTo>
                    <a:pt x="43977" y="42653"/>
                    <a:pt x="44535" y="46273"/>
                    <a:pt x="45780" y="49678"/>
                  </a:cubicBezTo>
                  <a:lnTo>
                    <a:pt x="33963" y="49678"/>
                  </a:lnTo>
                  <a:cubicBezTo>
                    <a:pt x="33313" y="48053"/>
                    <a:pt x="32849" y="46360"/>
                    <a:pt x="32578" y="44631"/>
                  </a:cubicBezTo>
                  <a:cubicBezTo>
                    <a:pt x="29067" y="48916"/>
                    <a:pt x="23737" y="51284"/>
                    <a:pt x="18205" y="51020"/>
                  </a:cubicBezTo>
                  <a:cubicBezTo>
                    <a:pt x="7835" y="51020"/>
                    <a:pt x="1873" y="44780"/>
                    <a:pt x="1873" y="36114"/>
                  </a:cubicBezTo>
                  <a:cubicBezTo>
                    <a:pt x="1873" y="27448"/>
                    <a:pt x="7388" y="21528"/>
                    <a:pt x="21591" y="19782"/>
                  </a:cubicBezTo>
                  <a:lnTo>
                    <a:pt x="32408" y="18419"/>
                  </a:lnTo>
                  <a:lnTo>
                    <a:pt x="32408" y="16034"/>
                  </a:lnTo>
                  <a:cubicBezTo>
                    <a:pt x="32408" y="10434"/>
                    <a:pt x="30662" y="8603"/>
                    <a:pt x="24061" y="8603"/>
                  </a:cubicBezTo>
                  <a:cubicBezTo>
                    <a:pt x="18014" y="8603"/>
                    <a:pt x="15437" y="10541"/>
                    <a:pt x="15352" y="15566"/>
                  </a:cubicBezTo>
                  <a:lnTo>
                    <a:pt x="3811" y="15566"/>
                  </a:lnTo>
                  <a:cubicBezTo>
                    <a:pt x="4088" y="4919"/>
                    <a:pt x="11966" y="0"/>
                    <a:pt x="24338" y="0"/>
                  </a:cubicBezTo>
                  <a:cubicBezTo>
                    <a:pt x="38732" y="0"/>
                    <a:pt x="44141" y="5686"/>
                    <a:pt x="44141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30BF702B-72D7-F3FB-FD74-81314387DCEE}"/>
                </a:ext>
              </a:extLst>
            </p:cNvPr>
            <p:cNvSpPr/>
            <p:nvPr/>
          </p:nvSpPr>
          <p:spPr>
            <a:xfrm>
              <a:off x="2918842" y="637304"/>
              <a:ext cx="11732" cy="64157"/>
            </a:xfrm>
            <a:custGeom>
              <a:avLst/>
              <a:gdLst>
                <a:gd name="connsiteX0" fmla="*/ 0 w 11732"/>
                <a:gd name="connsiteY0" fmla="*/ 0 h 64157"/>
                <a:gd name="connsiteX1" fmla="*/ 11733 w 11732"/>
                <a:gd name="connsiteY1" fmla="*/ 0 h 64157"/>
                <a:gd name="connsiteX2" fmla="*/ 11733 w 11732"/>
                <a:gd name="connsiteY2" fmla="*/ 64157 h 64157"/>
                <a:gd name="connsiteX3" fmla="*/ 0 w 11732"/>
                <a:gd name="connsiteY3" fmla="*/ 64157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32" h="64157">
                  <a:moveTo>
                    <a:pt x="0" y="0"/>
                  </a:moveTo>
                  <a:lnTo>
                    <a:pt x="11733" y="0"/>
                  </a:lnTo>
                  <a:lnTo>
                    <a:pt x="11733" y="64157"/>
                  </a:lnTo>
                  <a:lnTo>
                    <a:pt x="0" y="64157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907D1EED-BCDE-2A41-A34A-E8B589E69281}"/>
                </a:ext>
              </a:extLst>
            </p:cNvPr>
            <p:cNvSpPr/>
            <p:nvPr/>
          </p:nvSpPr>
          <p:spPr>
            <a:xfrm>
              <a:off x="2941604" y="651821"/>
              <a:ext cx="42437" cy="49661"/>
            </a:xfrm>
            <a:custGeom>
              <a:avLst/>
              <a:gdLst>
                <a:gd name="connsiteX0" fmla="*/ 44247 w 42437"/>
                <a:gd name="connsiteY0" fmla="*/ 18403 h 49661"/>
                <a:gd name="connsiteX1" fmla="*/ 44247 w 42437"/>
                <a:gd name="connsiteY1" fmla="*/ 49662 h 49661"/>
                <a:gd name="connsiteX2" fmla="*/ 32514 w 42437"/>
                <a:gd name="connsiteY2" fmla="*/ 49662 h 49661"/>
                <a:gd name="connsiteX3" fmla="*/ 32514 w 42437"/>
                <a:gd name="connsiteY3" fmla="*/ 22150 h 49661"/>
                <a:gd name="connsiteX4" fmla="*/ 24253 w 42437"/>
                <a:gd name="connsiteY4" fmla="*/ 9971 h 49661"/>
                <a:gd name="connsiteX5" fmla="*/ 13606 w 42437"/>
                <a:gd name="connsiteY5" fmla="*/ 22619 h 49661"/>
                <a:gd name="connsiteX6" fmla="*/ 13606 w 42437"/>
                <a:gd name="connsiteY6" fmla="*/ 49662 h 49661"/>
                <a:gd name="connsiteX7" fmla="*/ 1873 w 42437"/>
                <a:gd name="connsiteY7" fmla="*/ 49662 h 49661"/>
                <a:gd name="connsiteX8" fmla="*/ 1873 w 42437"/>
                <a:gd name="connsiteY8" fmla="*/ 1368 h 49661"/>
                <a:gd name="connsiteX9" fmla="*/ 13414 w 42437"/>
                <a:gd name="connsiteY9" fmla="*/ 1368 h 49661"/>
                <a:gd name="connsiteX10" fmla="*/ 13414 w 42437"/>
                <a:gd name="connsiteY10" fmla="*/ 7607 h 49661"/>
                <a:gd name="connsiteX11" fmla="*/ 27894 w 42437"/>
                <a:gd name="connsiteY11" fmla="*/ 5 h 49661"/>
                <a:gd name="connsiteX12" fmla="*/ 44311 w 42437"/>
                <a:gd name="connsiteY12" fmla="*/ 18424 h 4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49661">
                  <a:moveTo>
                    <a:pt x="44247" y="18403"/>
                  </a:moveTo>
                  <a:lnTo>
                    <a:pt x="44247" y="49662"/>
                  </a:lnTo>
                  <a:lnTo>
                    <a:pt x="32514" y="49662"/>
                  </a:lnTo>
                  <a:lnTo>
                    <a:pt x="32514" y="22150"/>
                  </a:lnTo>
                  <a:cubicBezTo>
                    <a:pt x="32514" y="14463"/>
                    <a:pt x="30854" y="9971"/>
                    <a:pt x="24253" y="9971"/>
                  </a:cubicBezTo>
                  <a:cubicBezTo>
                    <a:pt x="18120" y="9971"/>
                    <a:pt x="13606" y="15102"/>
                    <a:pt x="13606" y="22619"/>
                  </a:cubicBezTo>
                  <a:lnTo>
                    <a:pt x="13606" y="49662"/>
                  </a:lnTo>
                  <a:lnTo>
                    <a:pt x="1873" y="49662"/>
                  </a:lnTo>
                  <a:lnTo>
                    <a:pt x="1873" y="1368"/>
                  </a:lnTo>
                  <a:lnTo>
                    <a:pt x="13414" y="1368"/>
                  </a:lnTo>
                  <a:lnTo>
                    <a:pt x="13414" y="7607"/>
                  </a:lnTo>
                  <a:cubicBezTo>
                    <a:pt x="16602" y="2739"/>
                    <a:pt x="22076" y="-135"/>
                    <a:pt x="27894" y="5"/>
                  </a:cubicBezTo>
                  <a:cubicBezTo>
                    <a:pt x="38541" y="5"/>
                    <a:pt x="44311" y="6883"/>
                    <a:pt x="44311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E2B4B81D-D72B-1CDC-1ED2-071B3B4172FB}"/>
                </a:ext>
              </a:extLst>
            </p:cNvPr>
            <p:cNvSpPr/>
            <p:nvPr/>
          </p:nvSpPr>
          <p:spPr>
            <a:xfrm>
              <a:off x="2992134" y="651911"/>
              <a:ext cx="43800" cy="51039"/>
            </a:xfrm>
            <a:custGeom>
              <a:avLst/>
              <a:gdLst>
                <a:gd name="connsiteX0" fmla="*/ 24508 w 43800"/>
                <a:gd name="connsiteY0" fmla="*/ 27299 h 51039"/>
                <a:gd name="connsiteX1" fmla="*/ 13861 w 43800"/>
                <a:gd name="connsiteY1" fmla="*/ 34985 h 51039"/>
                <a:gd name="connsiteX2" fmla="*/ 21208 w 43800"/>
                <a:gd name="connsiteY2" fmla="*/ 41501 h 51039"/>
                <a:gd name="connsiteX3" fmla="*/ 32387 w 43800"/>
                <a:gd name="connsiteY3" fmla="*/ 31408 h 51039"/>
                <a:gd name="connsiteX4" fmla="*/ 32387 w 43800"/>
                <a:gd name="connsiteY4" fmla="*/ 26191 h 51039"/>
                <a:gd name="connsiteX5" fmla="*/ 44034 w 43800"/>
                <a:gd name="connsiteY5" fmla="*/ 15097 h 51039"/>
                <a:gd name="connsiteX6" fmla="*/ 44034 w 43800"/>
                <a:gd name="connsiteY6" fmla="*/ 39031 h 51039"/>
                <a:gd name="connsiteX7" fmla="*/ 45674 w 43800"/>
                <a:gd name="connsiteY7" fmla="*/ 49678 h 51039"/>
                <a:gd name="connsiteX8" fmla="*/ 33941 w 43800"/>
                <a:gd name="connsiteY8" fmla="*/ 49678 h 51039"/>
                <a:gd name="connsiteX9" fmla="*/ 32557 w 43800"/>
                <a:gd name="connsiteY9" fmla="*/ 44631 h 51039"/>
                <a:gd name="connsiteX10" fmla="*/ 18184 w 43800"/>
                <a:gd name="connsiteY10" fmla="*/ 51020 h 51039"/>
                <a:gd name="connsiteX11" fmla="*/ 1873 w 43800"/>
                <a:gd name="connsiteY11" fmla="*/ 36114 h 51039"/>
                <a:gd name="connsiteX12" fmla="*/ 21570 w 43800"/>
                <a:gd name="connsiteY12" fmla="*/ 19782 h 51039"/>
                <a:gd name="connsiteX13" fmla="*/ 32387 w 43800"/>
                <a:gd name="connsiteY13" fmla="*/ 18419 h 51039"/>
                <a:gd name="connsiteX14" fmla="*/ 32387 w 43800"/>
                <a:gd name="connsiteY14" fmla="*/ 16034 h 51039"/>
                <a:gd name="connsiteX15" fmla="*/ 24040 w 43800"/>
                <a:gd name="connsiteY15" fmla="*/ 8603 h 51039"/>
                <a:gd name="connsiteX16" fmla="*/ 15331 w 43800"/>
                <a:gd name="connsiteY16" fmla="*/ 15566 h 51039"/>
                <a:gd name="connsiteX17" fmla="*/ 3790 w 43800"/>
                <a:gd name="connsiteY17" fmla="*/ 15566 h 51039"/>
                <a:gd name="connsiteX18" fmla="*/ 24317 w 43800"/>
                <a:gd name="connsiteY18" fmla="*/ 0 h 51039"/>
                <a:gd name="connsiteX19" fmla="*/ 44120 w 43800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800" h="51039">
                  <a:moveTo>
                    <a:pt x="24508" y="27299"/>
                  </a:moveTo>
                  <a:cubicBezTo>
                    <a:pt x="16906" y="28299"/>
                    <a:pt x="13861" y="30407"/>
                    <a:pt x="13861" y="34985"/>
                  </a:cubicBezTo>
                  <a:cubicBezTo>
                    <a:pt x="13861" y="38840"/>
                    <a:pt x="15991" y="41501"/>
                    <a:pt x="21208" y="41501"/>
                  </a:cubicBezTo>
                  <a:cubicBezTo>
                    <a:pt x="27149" y="41501"/>
                    <a:pt x="32387" y="37456"/>
                    <a:pt x="32387" y="31408"/>
                  </a:cubicBezTo>
                  <a:lnTo>
                    <a:pt x="32387" y="26191"/>
                  </a:lnTo>
                  <a:close/>
                  <a:moveTo>
                    <a:pt x="44034" y="15097"/>
                  </a:moveTo>
                  <a:lnTo>
                    <a:pt x="44034" y="39031"/>
                  </a:lnTo>
                  <a:cubicBezTo>
                    <a:pt x="43870" y="42653"/>
                    <a:pt x="44428" y="46273"/>
                    <a:pt x="45674" y="49678"/>
                  </a:cubicBezTo>
                  <a:lnTo>
                    <a:pt x="33941" y="49678"/>
                  </a:lnTo>
                  <a:cubicBezTo>
                    <a:pt x="33292" y="48053"/>
                    <a:pt x="32828" y="46360"/>
                    <a:pt x="32557" y="44631"/>
                  </a:cubicBezTo>
                  <a:cubicBezTo>
                    <a:pt x="29046" y="48916"/>
                    <a:pt x="23716" y="51284"/>
                    <a:pt x="18184" y="51020"/>
                  </a:cubicBezTo>
                  <a:cubicBezTo>
                    <a:pt x="7814" y="51020"/>
                    <a:pt x="1873" y="44780"/>
                    <a:pt x="1873" y="36114"/>
                  </a:cubicBezTo>
                  <a:cubicBezTo>
                    <a:pt x="1873" y="27448"/>
                    <a:pt x="7367" y="21528"/>
                    <a:pt x="21570" y="19782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34"/>
                    <a:pt x="30641" y="8603"/>
                    <a:pt x="24040" y="8603"/>
                  </a:cubicBezTo>
                  <a:cubicBezTo>
                    <a:pt x="17992" y="8603"/>
                    <a:pt x="15522" y="10541"/>
                    <a:pt x="15331" y="15566"/>
                  </a:cubicBezTo>
                  <a:lnTo>
                    <a:pt x="3790" y="15566"/>
                  </a:lnTo>
                  <a:cubicBezTo>
                    <a:pt x="4066" y="4919"/>
                    <a:pt x="11945" y="0"/>
                    <a:pt x="24317" y="0"/>
                  </a:cubicBezTo>
                  <a:cubicBezTo>
                    <a:pt x="38711" y="0"/>
                    <a:pt x="44120" y="5686"/>
                    <a:pt x="44120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33DF5011-A28F-5D9E-05EB-A7E22E8A436F}"/>
                </a:ext>
              </a:extLst>
            </p:cNvPr>
            <p:cNvSpPr/>
            <p:nvPr/>
          </p:nvSpPr>
          <p:spPr>
            <a:xfrm>
              <a:off x="3063339" y="635643"/>
              <a:ext cx="54639" cy="67543"/>
            </a:xfrm>
            <a:custGeom>
              <a:avLst/>
              <a:gdLst>
                <a:gd name="connsiteX0" fmla="*/ 1873 w 54639"/>
                <a:gd name="connsiteY0" fmla="*/ 55385 h 67543"/>
                <a:gd name="connsiteX1" fmla="*/ 10029 w 54639"/>
                <a:gd name="connsiteY1" fmla="*/ 48060 h 67543"/>
                <a:gd name="connsiteX2" fmla="*/ 30108 w 54639"/>
                <a:gd name="connsiteY2" fmla="*/ 57216 h 67543"/>
                <a:gd name="connsiteX3" fmla="*/ 43843 w 54639"/>
                <a:gd name="connsiteY3" fmla="*/ 48230 h 67543"/>
                <a:gd name="connsiteX4" fmla="*/ 26808 w 54639"/>
                <a:gd name="connsiteY4" fmla="*/ 37583 h 67543"/>
                <a:gd name="connsiteX5" fmla="*/ 5089 w 54639"/>
                <a:gd name="connsiteY5" fmla="*/ 18611 h 67543"/>
                <a:gd name="connsiteX6" fmla="*/ 29278 w 54639"/>
                <a:gd name="connsiteY6" fmla="*/ 0 h 67543"/>
                <a:gd name="connsiteX7" fmla="*/ 55490 w 54639"/>
                <a:gd name="connsiteY7" fmla="*/ 11563 h 67543"/>
                <a:gd name="connsiteX8" fmla="*/ 46973 w 54639"/>
                <a:gd name="connsiteY8" fmla="*/ 18334 h 67543"/>
                <a:gd name="connsiteX9" fmla="*/ 29470 w 54639"/>
                <a:gd name="connsiteY9" fmla="*/ 10264 h 67543"/>
                <a:gd name="connsiteX10" fmla="*/ 17567 w 54639"/>
                <a:gd name="connsiteY10" fmla="*/ 18334 h 67543"/>
                <a:gd name="connsiteX11" fmla="*/ 33877 w 54639"/>
                <a:gd name="connsiteY11" fmla="*/ 27682 h 67543"/>
                <a:gd name="connsiteX12" fmla="*/ 56512 w 54639"/>
                <a:gd name="connsiteY12" fmla="*/ 47485 h 67543"/>
                <a:gd name="connsiteX13" fmla="*/ 29938 w 54639"/>
                <a:gd name="connsiteY13" fmla="*/ 67543 h 67543"/>
                <a:gd name="connsiteX14" fmla="*/ 1980 w 54639"/>
                <a:gd name="connsiteY14" fmla="*/ 55363 h 67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639" h="67543">
                  <a:moveTo>
                    <a:pt x="1873" y="55385"/>
                  </a:moveTo>
                  <a:lnTo>
                    <a:pt x="10029" y="48060"/>
                  </a:lnTo>
                  <a:cubicBezTo>
                    <a:pt x="14990" y="53994"/>
                    <a:pt x="22375" y="57361"/>
                    <a:pt x="30108" y="57216"/>
                  </a:cubicBezTo>
                  <a:cubicBezTo>
                    <a:pt x="37880" y="57216"/>
                    <a:pt x="43843" y="53830"/>
                    <a:pt x="43843" y="48230"/>
                  </a:cubicBezTo>
                  <a:cubicBezTo>
                    <a:pt x="43843" y="42630"/>
                    <a:pt x="41288" y="39989"/>
                    <a:pt x="26808" y="37583"/>
                  </a:cubicBezTo>
                  <a:cubicBezTo>
                    <a:pt x="12328" y="35177"/>
                    <a:pt x="5089" y="29428"/>
                    <a:pt x="5089" y="18611"/>
                  </a:cubicBezTo>
                  <a:cubicBezTo>
                    <a:pt x="5089" y="7240"/>
                    <a:pt x="14884" y="0"/>
                    <a:pt x="29278" y="0"/>
                  </a:cubicBezTo>
                  <a:cubicBezTo>
                    <a:pt x="41926" y="0"/>
                    <a:pt x="50359" y="5132"/>
                    <a:pt x="55490" y="11563"/>
                  </a:cubicBezTo>
                  <a:lnTo>
                    <a:pt x="46973" y="18334"/>
                  </a:lnTo>
                  <a:cubicBezTo>
                    <a:pt x="42829" y="12919"/>
                    <a:pt x="36279" y="9900"/>
                    <a:pt x="29470" y="10264"/>
                  </a:cubicBezTo>
                  <a:cubicBezTo>
                    <a:pt x="22059" y="10264"/>
                    <a:pt x="17567" y="13202"/>
                    <a:pt x="17567" y="18334"/>
                  </a:cubicBezTo>
                  <a:cubicBezTo>
                    <a:pt x="17567" y="23019"/>
                    <a:pt x="20122" y="25297"/>
                    <a:pt x="33877" y="27682"/>
                  </a:cubicBezTo>
                  <a:cubicBezTo>
                    <a:pt x="49635" y="30343"/>
                    <a:pt x="56512" y="36199"/>
                    <a:pt x="56512" y="47485"/>
                  </a:cubicBezTo>
                  <a:cubicBezTo>
                    <a:pt x="56512" y="59494"/>
                    <a:pt x="46888" y="67543"/>
                    <a:pt x="29938" y="67543"/>
                  </a:cubicBezTo>
                  <a:cubicBezTo>
                    <a:pt x="19121" y="67543"/>
                    <a:pt x="8645" y="63604"/>
                    <a:pt x="1980" y="553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C62F08E1-B17C-B392-1CA4-828F9AEBF6E7}"/>
                </a:ext>
              </a:extLst>
            </p:cNvPr>
            <p:cNvSpPr/>
            <p:nvPr/>
          </p:nvSpPr>
          <p:spPr>
            <a:xfrm>
              <a:off x="3120534" y="641073"/>
              <a:ext cx="31344" cy="61773"/>
            </a:xfrm>
            <a:custGeom>
              <a:avLst/>
              <a:gdLst>
                <a:gd name="connsiteX0" fmla="*/ 20207 w 31344"/>
                <a:gd name="connsiteY0" fmla="*/ 12563 h 61773"/>
                <a:gd name="connsiteX1" fmla="*/ 32216 w 31344"/>
                <a:gd name="connsiteY1" fmla="*/ 12563 h 61773"/>
                <a:gd name="connsiteX2" fmla="*/ 32216 w 31344"/>
                <a:gd name="connsiteY2" fmla="*/ 21081 h 61773"/>
                <a:gd name="connsiteX3" fmla="*/ 20207 w 31344"/>
                <a:gd name="connsiteY3" fmla="*/ 21081 h 61773"/>
                <a:gd name="connsiteX4" fmla="*/ 20207 w 31344"/>
                <a:gd name="connsiteY4" fmla="*/ 46186 h 61773"/>
                <a:gd name="connsiteX5" fmla="*/ 25977 w 31344"/>
                <a:gd name="connsiteY5" fmla="*/ 52148 h 61773"/>
                <a:gd name="connsiteX6" fmla="*/ 33217 w 31344"/>
                <a:gd name="connsiteY6" fmla="*/ 51041 h 61773"/>
                <a:gd name="connsiteX7" fmla="*/ 33217 w 31344"/>
                <a:gd name="connsiteY7" fmla="*/ 60218 h 61773"/>
                <a:gd name="connsiteX8" fmla="*/ 23145 w 31344"/>
                <a:gd name="connsiteY8" fmla="*/ 61773 h 61773"/>
                <a:gd name="connsiteX9" fmla="*/ 8474 w 31344"/>
                <a:gd name="connsiteY9" fmla="*/ 47932 h 61773"/>
                <a:gd name="connsiteX10" fmla="*/ 8474 w 31344"/>
                <a:gd name="connsiteY10" fmla="*/ 21166 h 61773"/>
                <a:gd name="connsiteX11" fmla="*/ 1873 w 31344"/>
                <a:gd name="connsiteY11" fmla="*/ 21166 h 61773"/>
                <a:gd name="connsiteX12" fmla="*/ 1873 w 31344"/>
                <a:gd name="connsiteY12" fmla="*/ 12649 h 61773"/>
                <a:gd name="connsiteX13" fmla="*/ 8474 w 31344"/>
                <a:gd name="connsiteY13" fmla="*/ 12649 h 61773"/>
                <a:gd name="connsiteX14" fmla="*/ 8474 w 31344"/>
                <a:gd name="connsiteY14" fmla="*/ 0 h 61773"/>
                <a:gd name="connsiteX15" fmla="*/ 20207 w 31344"/>
                <a:gd name="connsiteY15" fmla="*/ 0 h 61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1344" h="61773">
                  <a:moveTo>
                    <a:pt x="20207" y="12563"/>
                  </a:moveTo>
                  <a:lnTo>
                    <a:pt x="32216" y="12563"/>
                  </a:lnTo>
                  <a:lnTo>
                    <a:pt x="32216" y="21081"/>
                  </a:lnTo>
                  <a:lnTo>
                    <a:pt x="20207" y="21081"/>
                  </a:lnTo>
                  <a:lnTo>
                    <a:pt x="20207" y="46186"/>
                  </a:lnTo>
                  <a:cubicBezTo>
                    <a:pt x="20207" y="50210"/>
                    <a:pt x="21570" y="52148"/>
                    <a:pt x="25977" y="52148"/>
                  </a:cubicBezTo>
                  <a:cubicBezTo>
                    <a:pt x="28428" y="52093"/>
                    <a:pt x="30862" y="51720"/>
                    <a:pt x="33217" y="51041"/>
                  </a:cubicBezTo>
                  <a:lnTo>
                    <a:pt x="33217" y="60218"/>
                  </a:lnTo>
                  <a:cubicBezTo>
                    <a:pt x="29966" y="61272"/>
                    <a:pt x="26565" y="61796"/>
                    <a:pt x="23145" y="61773"/>
                  </a:cubicBezTo>
                  <a:cubicBezTo>
                    <a:pt x="12222" y="61773"/>
                    <a:pt x="8474" y="56279"/>
                    <a:pt x="8474" y="47932"/>
                  </a:cubicBezTo>
                  <a:lnTo>
                    <a:pt x="8474" y="21166"/>
                  </a:lnTo>
                  <a:lnTo>
                    <a:pt x="1873" y="21166"/>
                  </a:lnTo>
                  <a:lnTo>
                    <a:pt x="1873" y="12649"/>
                  </a:lnTo>
                  <a:lnTo>
                    <a:pt x="8474" y="12649"/>
                  </a:lnTo>
                  <a:lnTo>
                    <a:pt x="8474" y="0"/>
                  </a:lnTo>
                  <a:lnTo>
                    <a:pt x="20207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F50E6AAC-3FD1-595E-FD3B-F52131AD13E1}"/>
                </a:ext>
              </a:extLst>
            </p:cNvPr>
            <p:cNvSpPr/>
            <p:nvPr/>
          </p:nvSpPr>
          <p:spPr>
            <a:xfrm>
              <a:off x="3158458" y="651825"/>
              <a:ext cx="28128" cy="49742"/>
            </a:xfrm>
            <a:custGeom>
              <a:avLst/>
              <a:gdLst>
                <a:gd name="connsiteX0" fmla="*/ 30002 w 28128"/>
                <a:gd name="connsiteY0" fmla="*/ 256 h 49742"/>
                <a:gd name="connsiteX1" fmla="*/ 30002 w 28128"/>
                <a:gd name="connsiteY1" fmla="*/ 11883 h 49742"/>
                <a:gd name="connsiteX2" fmla="*/ 27085 w 28128"/>
                <a:gd name="connsiteY2" fmla="*/ 11883 h 49742"/>
                <a:gd name="connsiteX3" fmla="*/ 13606 w 28128"/>
                <a:gd name="connsiteY3" fmla="*/ 28747 h 49742"/>
                <a:gd name="connsiteX4" fmla="*/ 13606 w 28128"/>
                <a:gd name="connsiteY4" fmla="*/ 49742 h 49742"/>
                <a:gd name="connsiteX5" fmla="*/ 1873 w 28128"/>
                <a:gd name="connsiteY5" fmla="*/ 49742 h 49742"/>
                <a:gd name="connsiteX6" fmla="*/ 1873 w 28128"/>
                <a:gd name="connsiteY6" fmla="*/ 1364 h 49742"/>
                <a:gd name="connsiteX7" fmla="*/ 13414 w 28128"/>
                <a:gd name="connsiteY7" fmla="*/ 1364 h 49742"/>
                <a:gd name="connsiteX8" fmla="*/ 13414 w 28128"/>
                <a:gd name="connsiteY8" fmla="*/ 9242 h 49742"/>
                <a:gd name="connsiteX9" fmla="*/ 26702 w 28128"/>
                <a:gd name="connsiteY9" fmla="*/ 1 h 49742"/>
                <a:gd name="connsiteX10" fmla="*/ 30002 w 28128"/>
                <a:gd name="connsiteY10" fmla="*/ 278 h 4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128" h="49742">
                  <a:moveTo>
                    <a:pt x="30002" y="256"/>
                  </a:moveTo>
                  <a:lnTo>
                    <a:pt x="30002" y="11883"/>
                  </a:lnTo>
                  <a:cubicBezTo>
                    <a:pt x="28448" y="11883"/>
                    <a:pt x="27724" y="11883"/>
                    <a:pt x="27085" y="11883"/>
                  </a:cubicBezTo>
                  <a:cubicBezTo>
                    <a:pt x="19462" y="11883"/>
                    <a:pt x="13606" y="15460"/>
                    <a:pt x="13606" y="28747"/>
                  </a:cubicBezTo>
                  <a:lnTo>
                    <a:pt x="13606" y="49742"/>
                  </a:lnTo>
                  <a:lnTo>
                    <a:pt x="1873" y="49742"/>
                  </a:lnTo>
                  <a:lnTo>
                    <a:pt x="1873" y="1364"/>
                  </a:lnTo>
                  <a:lnTo>
                    <a:pt x="13414" y="1364"/>
                  </a:lnTo>
                  <a:lnTo>
                    <a:pt x="13414" y="9242"/>
                  </a:lnTo>
                  <a:cubicBezTo>
                    <a:pt x="16715" y="2854"/>
                    <a:pt x="21485" y="1"/>
                    <a:pt x="26702" y="1"/>
                  </a:cubicBezTo>
                  <a:cubicBezTo>
                    <a:pt x="27809" y="-8"/>
                    <a:pt x="28912" y="86"/>
                    <a:pt x="30002" y="27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5B2B38A3-ACA8-D182-6144-BBB92CBF24A5}"/>
                </a:ext>
              </a:extLst>
            </p:cNvPr>
            <p:cNvSpPr/>
            <p:nvPr/>
          </p:nvSpPr>
          <p:spPr>
            <a:xfrm>
              <a:off x="3190547" y="651826"/>
              <a:ext cx="46143" cy="50934"/>
            </a:xfrm>
            <a:custGeom>
              <a:avLst/>
              <a:gdLst>
                <a:gd name="connsiteX0" fmla="*/ 13883 w 46143"/>
                <a:gd name="connsiteY0" fmla="*/ 20144 h 50934"/>
                <a:gd name="connsiteX1" fmla="*/ 35879 w 46143"/>
                <a:gd name="connsiteY1" fmla="*/ 20144 h 50934"/>
                <a:gd name="connsiteX2" fmla="*/ 25062 w 46143"/>
                <a:gd name="connsiteY2" fmla="*/ 8965 h 50934"/>
                <a:gd name="connsiteX3" fmla="*/ 13883 w 46143"/>
                <a:gd name="connsiteY3" fmla="*/ 20144 h 50934"/>
                <a:gd name="connsiteX4" fmla="*/ 47952 w 46143"/>
                <a:gd name="connsiteY4" fmla="*/ 25723 h 50934"/>
                <a:gd name="connsiteX5" fmla="*/ 47952 w 46143"/>
                <a:gd name="connsiteY5" fmla="*/ 28108 h 50934"/>
                <a:gd name="connsiteX6" fmla="*/ 13883 w 46143"/>
                <a:gd name="connsiteY6" fmla="*/ 28108 h 50934"/>
                <a:gd name="connsiteX7" fmla="*/ 26531 w 46143"/>
                <a:gd name="connsiteY7" fmla="*/ 41586 h 50934"/>
                <a:gd name="connsiteX8" fmla="*/ 38072 w 46143"/>
                <a:gd name="connsiteY8" fmla="*/ 34794 h 50934"/>
                <a:gd name="connsiteX9" fmla="*/ 47612 w 46143"/>
                <a:gd name="connsiteY9" fmla="*/ 39649 h 50934"/>
                <a:gd name="connsiteX10" fmla="*/ 25977 w 46143"/>
                <a:gd name="connsiteY10" fmla="*/ 50934 h 50934"/>
                <a:gd name="connsiteX11" fmla="*/ 1873 w 46143"/>
                <a:gd name="connsiteY11" fmla="*/ 25382 h 50934"/>
                <a:gd name="connsiteX12" fmla="*/ 25296 w 46143"/>
                <a:gd name="connsiteY12" fmla="*/ 0 h 50934"/>
                <a:gd name="connsiteX13" fmla="*/ 48016 w 46143"/>
                <a:gd name="connsiteY13" fmla="*/ 25744 h 50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143" h="50934">
                  <a:moveTo>
                    <a:pt x="13883" y="20144"/>
                  </a:moveTo>
                  <a:lnTo>
                    <a:pt x="35879" y="20144"/>
                  </a:lnTo>
                  <a:cubicBezTo>
                    <a:pt x="35325" y="12627"/>
                    <a:pt x="31386" y="8965"/>
                    <a:pt x="25062" y="8965"/>
                  </a:cubicBezTo>
                  <a:cubicBezTo>
                    <a:pt x="18738" y="8965"/>
                    <a:pt x="14415" y="12798"/>
                    <a:pt x="13883" y="20144"/>
                  </a:cubicBezTo>
                  <a:moveTo>
                    <a:pt x="47952" y="25723"/>
                  </a:moveTo>
                  <a:lnTo>
                    <a:pt x="47952" y="28108"/>
                  </a:lnTo>
                  <a:lnTo>
                    <a:pt x="13883" y="28108"/>
                  </a:lnTo>
                  <a:cubicBezTo>
                    <a:pt x="14245" y="37008"/>
                    <a:pt x="18823" y="41586"/>
                    <a:pt x="26531" y="41586"/>
                  </a:cubicBezTo>
                  <a:cubicBezTo>
                    <a:pt x="31373" y="41770"/>
                    <a:pt x="35881" y="39116"/>
                    <a:pt x="38072" y="34794"/>
                  </a:cubicBezTo>
                  <a:lnTo>
                    <a:pt x="47612" y="39649"/>
                  </a:lnTo>
                  <a:cubicBezTo>
                    <a:pt x="43204" y="46803"/>
                    <a:pt x="36049" y="50934"/>
                    <a:pt x="25977" y="50934"/>
                  </a:cubicBezTo>
                  <a:cubicBezTo>
                    <a:pt x="10774" y="50934"/>
                    <a:pt x="1873" y="39926"/>
                    <a:pt x="1873" y="25382"/>
                  </a:cubicBezTo>
                  <a:cubicBezTo>
                    <a:pt x="1873" y="10839"/>
                    <a:pt x="10114" y="0"/>
                    <a:pt x="25296" y="0"/>
                  </a:cubicBezTo>
                  <a:cubicBezTo>
                    <a:pt x="39776" y="0"/>
                    <a:pt x="48016" y="10817"/>
                    <a:pt x="48016" y="2574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276F7CF5-F360-DD33-4E4E-183FD73158D7}"/>
                </a:ext>
              </a:extLst>
            </p:cNvPr>
            <p:cNvSpPr/>
            <p:nvPr/>
          </p:nvSpPr>
          <p:spPr>
            <a:xfrm>
              <a:off x="3239820" y="635749"/>
              <a:ext cx="32706" cy="65647"/>
            </a:xfrm>
            <a:custGeom>
              <a:avLst/>
              <a:gdLst>
                <a:gd name="connsiteX0" fmla="*/ 34580 w 32706"/>
                <a:gd name="connsiteY0" fmla="*/ 1576 h 65647"/>
                <a:gd name="connsiteX1" fmla="*/ 34580 w 32706"/>
                <a:gd name="connsiteY1" fmla="*/ 10285 h 65647"/>
                <a:gd name="connsiteX2" fmla="*/ 26254 w 32706"/>
                <a:gd name="connsiteY2" fmla="*/ 8901 h 65647"/>
                <a:gd name="connsiteX3" fmla="*/ 20207 w 32706"/>
                <a:gd name="connsiteY3" fmla="*/ 14033 h 65647"/>
                <a:gd name="connsiteX4" fmla="*/ 20207 w 32706"/>
                <a:gd name="connsiteY4" fmla="*/ 17887 h 65647"/>
                <a:gd name="connsiteX5" fmla="*/ 32472 w 32706"/>
                <a:gd name="connsiteY5" fmla="*/ 17887 h 65647"/>
                <a:gd name="connsiteX6" fmla="*/ 32472 w 32706"/>
                <a:gd name="connsiteY6" fmla="*/ 26404 h 65647"/>
                <a:gd name="connsiteX7" fmla="*/ 20207 w 32706"/>
                <a:gd name="connsiteY7" fmla="*/ 26404 h 65647"/>
                <a:gd name="connsiteX8" fmla="*/ 20207 w 32706"/>
                <a:gd name="connsiteY8" fmla="*/ 65648 h 65647"/>
                <a:gd name="connsiteX9" fmla="*/ 8474 w 32706"/>
                <a:gd name="connsiteY9" fmla="*/ 65648 h 65647"/>
                <a:gd name="connsiteX10" fmla="*/ 8474 w 32706"/>
                <a:gd name="connsiteY10" fmla="*/ 26489 h 65647"/>
                <a:gd name="connsiteX11" fmla="*/ 1873 w 32706"/>
                <a:gd name="connsiteY11" fmla="*/ 26489 h 65647"/>
                <a:gd name="connsiteX12" fmla="*/ 1873 w 32706"/>
                <a:gd name="connsiteY12" fmla="*/ 17972 h 65647"/>
                <a:gd name="connsiteX13" fmla="*/ 8474 w 32706"/>
                <a:gd name="connsiteY13" fmla="*/ 17972 h 65647"/>
                <a:gd name="connsiteX14" fmla="*/ 8474 w 32706"/>
                <a:gd name="connsiteY14" fmla="*/ 13394 h 65647"/>
                <a:gd name="connsiteX15" fmla="*/ 24231 w 32706"/>
                <a:gd name="connsiteY15" fmla="*/ 0 h 65647"/>
                <a:gd name="connsiteX16" fmla="*/ 34580 w 32706"/>
                <a:gd name="connsiteY16" fmla="*/ 1661 h 65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706" h="65647">
                  <a:moveTo>
                    <a:pt x="34580" y="1576"/>
                  </a:moveTo>
                  <a:lnTo>
                    <a:pt x="34580" y="10285"/>
                  </a:lnTo>
                  <a:cubicBezTo>
                    <a:pt x="31876" y="9467"/>
                    <a:pt x="29078" y="9003"/>
                    <a:pt x="26254" y="8901"/>
                  </a:cubicBezTo>
                  <a:cubicBezTo>
                    <a:pt x="22208" y="8901"/>
                    <a:pt x="20207" y="9902"/>
                    <a:pt x="20207" y="14033"/>
                  </a:cubicBezTo>
                  <a:lnTo>
                    <a:pt x="20207" y="17887"/>
                  </a:lnTo>
                  <a:lnTo>
                    <a:pt x="32472" y="17887"/>
                  </a:lnTo>
                  <a:lnTo>
                    <a:pt x="32472" y="26404"/>
                  </a:lnTo>
                  <a:lnTo>
                    <a:pt x="20207" y="26404"/>
                  </a:lnTo>
                  <a:lnTo>
                    <a:pt x="20207" y="65648"/>
                  </a:lnTo>
                  <a:lnTo>
                    <a:pt x="8474" y="65648"/>
                  </a:lnTo>
                  <a:lnTo>
                    <a:pt x="8474" y="26489"/>
                  </a:lnTo>
                  <a:lnTo>
                    <a:pt x="1873" y="26489"/>
                  </a:lnTo>
                  <a:lnTo>
                    <a:pt x="1873" y="17972"/>
                  </a:lnTo>
                  <a:lnTo>
                    <a:pt x="8474" y="17972"/>
                  </a:lnTo>
                  <a:lnTo>
                    <a:pt x="8474" y="13394"/>
                  </a:lnTo>
                  <a:cubicBezTo>
                    <a:pt x="8474" y="5771"/>
                    <a:pt x="12967" y="0"/>
                    <a:pt x="24231" y="0"/>
                  </a:cubicBezTo>
                  <a:cubicBezTo>
                    <a:pt x="27745" y="32"/>
                    <a:pt x="31233" y="592"/>
                    <a:pt x="34580" y="166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548E1D0B-7F1D-9392-57E8-40E6F15F3D9F}"/>
                </a:ext>
              </a:extLst>
            </p:cNvPr>
            <p:cNvSpPr/>
            <p:nvPr/>
          </p:nvSpPr>
          <p:spPr>
            <a:xfrm>
              <a:off x="3273464" y="651911"/>
              <a:ext cx="43907" cy="51039"/>
            </a:xfrm>
            <a:custGeom>
              <a:avLst/>
              <a:gdLst>
                <a:gd name="connsiteX0" fmla="*/ 24615 w 43907"/>
                <a:gd name="connsiteY0" fmla="*/ 27299 h 51039"/>
                <a:gd name="connsiteX1" fmla="*/ 13968 w 43907"/>
                <a:gd name="connsiteY1" fmla="*/ 34985 h 51039"/>
                <a:gd name="connsiteX2" fmla="*/ 21293 w 43907"/>
                <a:gd name="connsiteY2" fmla="*/ 41501 h 51039"/>
                <a:gd name="connsiteX3" fmla="*/ 32472 w 43907"/>
                <a:gd name="connsiteY3" fmla="*/ 31408 h 51039"/>
                <a:gd name="connsiteX4" fmla="*/ 32472 w 43907"/>
                <a:gd name="connsiteY4" fmla="*/ 26191 h 51039"/>
                <a:gd name="connsiteX5" fmla="*/ 44120 w 43907"/>
                <a:gd name="connsiteY5" fmla="*/ 15097 h 51039"/>
                <a:gd name="connsiteX6" fmla="*/ 44120 w 43907"/>
                <a:gd name="connsiteY6" fmla="*/ 39031 h 51039"/>
                <a:gd name="connsiteX7" fmla="*/ 45780 w 43907"/>
                <a:gd name="connsiteY7" fmla="*/ 49678 h 51039"/>
                <a:gd name="connsiteX8" fmla="*/ 33963 w 43907"/>
                <a:gd name="connsiteY8" fmla="*/ 49678 h 51039"/>
                <a:gd name="connsiteX9" fmla="*/ 32578 w 43907"/>
                <a:gd name="connsiteY9" fmla="*/ 44631 h 51039"/>
                <a:gd name="connsiteX10" fmla="*/ 18184 w 43907"/>
                <a:gd name="connsiteY10" fmla="*/ 51020 h 51039"/>
                <a:gd name="connsiteX11" fmla="*/ 1873 w 43907"/>
                <a:gd name="connsiteY11" fmla="*/ 36114 h 51039"/>
                <a:gd name="connsiteX12" fmla="*/ 21570 w 43907"/>
                <a:gd name="connsiteY12" fmla="*/ 19782 h 51039"/>
                <a:gd name="connsiteX13" fmla="*/ 32387 w 43907"/>
                <a:gd name="connsiteY13" fmla="*/ 18419 h 51039"/>
                <a:gd name="connsiteX14" fmla="*/ 32387 w 43907"/>
                <a:gd name="connsiteY14" fmla="*/ 16034 h 51039"/>
                <a:gd name="connsiteX15" fmla="*/ 24061 w 43907"/>
                <a:gd name="connsiteY15" fmla="*/ 8603 h 51039"/>
                <a:gd name="connsiteX16" fmla="*/ 15352 w 43907"/>
                <a:gd name="connsiteY16" fmla="*/ 15566 h 51039"/>
                <a:gd name="connsiteX17" fmla="*/ 3875 w 43907"/>
                <a:gd name="connsiteY17" fmla="*/ 15566 h 51039"/>
                <a:gd name="connsiteX18" fmla="*/ 24423 w 43907"/>
                <a:gd name="connsiteY18" fmla="*/ 0 h 51039"/>
                <a:gd name="connsiteX19" fmla="*/ 44205 w 43907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615" y="27299"/>
                  </a:moveTo>
                  <a:cubicBezTo>
                    <a:pt x="16992" y="28299"/>
                    <a:pt x="13968" y="30407"/>
                    <a:pt x="13968" y="34985"/>
                  </a:cubicBezTo>
                  <a:cubicBezTo>
                    <a:pt x="13968" y="38840"/>
                    <a:pt x="16097" y="41501"/>
                    <a:pt x="21293" y="41501"/>
                  </a:cubicBezTo>
                  <a:cubicBezTo>
                    <a:pt x="27255" y="41501"/>
                    <a:pt x="32472" y="37456"/>
                    <a:pt x="32472" y="31408"/>
                  </a:cubicBezTo>
                  <a:lnTo>
                    <a:pt x="32472" y="26191"/>
                  </a:lnTo>
                  <a:close/>
                  <a:moveTo>
                    <a:pt x="44120" y="15097"/>
                  </a:moveTo>
                  <a:lnTo>
                    <a:pt x="44120" y="39031"/>
                  </a:lnTo>
                  <a:cubicBezTo>
                    <a:pt x="43951" y="42655"/>
                    <a:pt x="44516" y="46277"/>
                    <a:pt x="45780" y="49678"/>
                  </a:cubicBezTo>
                  <a:lnTo>
                    <a:pt x="33963" y="49678"/>
                  </a:lnTo>
                  <a:cubicBezTo>
                    <a:pt x="33302" y="48058"/>
                    <a:pt x="32838" y="46363"/>
                    <a:pt x="32578" y="44631"/>
                  </a:cubicBezTo>
                  <a:cubicBezTo>
                    <a:pt x="29059" y="48916"/>
                    <a:pt x="23723" y="51284"/>
                    <a:pt x="18184" y="51020"/>
                  </a:cubicBezTo>
                  <a:cubicBezTo>
                    <a:pt x="7835" y="51020"/>
                    <a:pt x="1873" y="44780"/>
                    <a:pt x="1873" y="36114"/>
                  </a:cubicBezTo>
                  <a:cubicBezTo>
                    <a:pt x="1873" y="27448"/>
                    <a:pt x="7367" y="21528"/>
                    <a:pt x="21570" y="19782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34"/>
                    <a:pt x="30662" y="8603"/>
                    <a:pt x="24061" y="8603"/>
                  </a:cubicBezTo>
                  <a:cubicBezTo>
                    <a:pt x="18014" y="8603"/>
                    <a:pt x="15437" y="10541"/>
                    <a:pt x="15352" y="15566"/>
                  </a:cubicBezTo>
                  <a:lnTo>
                    <a:pt x="3875" y="15566"/>
                  </a:lnTo>
                  <a:cubicBezTo>
                    <a:pt x="4152" y="4919"/>
                    <a:pt x="12051" y="0"/>
                    <a:pt x="24423" y="0"/>
                  </a:cubicBezTo>
                  <a:cubicBezTo>
                    <a:pt x="38796" y="0"/>
                    <a:pt x="44205" y="5686"/>
                    <a:pt x="44205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028D4B2A-B8E4-66F2-B6D3-17D2047468D1}"/>
                </a:ext>
              </a:extLst>
            </p:cNvPr>
            <p:cNvSpPr/>
            <p:nvPr/>
          </p:nvSpPr>
          <p:spPr>
            <a:xfrm>
              <a:off x="2629974" y="731464"/>
              <a:ext cx="42437" cy="64157"/>
            </a:xfrm>
            <a:custGeom>
              <a:avLst/>
              <a:gdLst>
                <a:gd name="connsiteX0" fmla="*/ 41629 w 42437"/>
                <a:gd name="connsiteY0" fmla="*/ 10263 h 64157"/>
                <a:gd name="connsiteX1" fmla="*/ 12095 w 42437"/>
                <a:gd name="connsiteY1" fmla="*/ 10263 h 64157"/>
                <a:gd name="connsiteX2" fmla="*/ 12095 w 42437"/>
                <a:gd name="connsiteY2" fmla="*/ 26383 h 64157"/>
                <a:gd name="connsiteX3" fmla="*/ 39691 w 42437"/>
                <a:gd name="connsiteY3" fmla="*/ 26383 h 64157"/>
                <a:gd name="connsiteX4" fmla="*/ 39691 w 42437"/>
                <a:gd name="connsiteY4" fmla="*/ 36476 h 64157"/>
                <a:gd name="connsiteX5" fmla="*/ 12095 w 42437"/>
                <a:gd name="connsiteY5" fmla="*/ 36476 h 64157"/>
                <a:gd name="connsiteX6" fmla="*/ 12095 w 42437"/>
                <a:gd name="connsiteY6" fmla="*/ 53873 h 64157"/>
                <a:gd name="connsiteX7" fmla="*/ 42438 w 42437"/>
                <a:gd name="connsiteY7" fmla="*/ 53873 h 64157"/>
                <a:gd name="connsiteX8" fmla="*/ 42438 w 42437"/>
                <a:gd name="connsiteY8" fmla="*/ 64157 h 64157"/>
                <a:gd name="connsiteX9" fmla="*/ 0 w 42437"/>
                <a:gd name="connsiteY9" fmla="*/ 64157 h 64157"/>
                <a:gd name="connsiteX10" fmla="*/ 0 w 42437"/>
                <a:gd name="connsiteY10" fmla="*/ 0 h 64157"/>
                <a:gd name="connsiteX11" fmla="*/ 41629 w 42437"/>
                <a:gd name="connsiteY11" fmla="*/ 0 h 64157"/>
                <a:gd name="connsiteX12" fmla="*/ 41629 w 42437"/>
                <a:gd name="connsiteY12" fmla="*/ 10263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64157">
                  <a:moveTo>
                    <a:pt x="41629" y="10263"/>
                  </a:moveTo>
                  <a:lnTo>
                    <a:pt x="12095" y="10263"/>
                  </a:lnTo>
                  <a:lnTo>
                    <a:pt x="12095" y="26383"/>
                  </a:lnTo>
                  <a:lnTo>
                    <a:pt x="39691" y="26383"/>
                  </a:lnTo>
                  <a:lnTo>
                    <a:pt x="39691" y="36476"/>
                  </a:lnTo>
                  <a:lnTo>
                    <a:pt x="12095" y="36476"/>
                  </a:lnTo>
                  <a:lnTo>
                    <a:pt x="12095" y="53873"/>
                  </a:lnTo>
                  <a:lnTo>
                    <a:pt x="42438" y="53873"/>
                  </a:lnTo>
                  <a:lnTo>
                    <a:pt x="42438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41629" y="0"/>
                  </a:lnTo>
                  <a:lnTo>
                    <a:pt x="41629" y="10263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76121B59-AC16-DDD1-1C92-2D9A9DE844A5}"/>
                </a:ext>
              </a:extLst>
            </p:cNvPr>
            <p:cNvSpPr/>
            <p:nvPr/>
          </p:nvSpPr>
          <p:spPr>
            <a:xfrm>
              <a:off x="2681653" y="731464"/>
              <a:ext cx="46100" cy="64157"/>
            </a:xfrm>
            <a:custGeom>
              <a:avLst/>
              <a:gdLst>
                <a:gd name="connsiteX0" fmla="*/ 11733 w 46100"/>
                <a:gd name="connsiteY0" fmla="*/ 35560 h 64157"/>
                <a:gd name="connsiteX1" fmla="*/ 31536 w 46100"/>
                <a:gd name="connsiteY1" fmla="*/ 15842 h 64157"/>
                <a:gd name="connsiteX2" fmla="*/ 45462 w 46100"/>
                <a:gd name="connsiteY2" fmla="*/ 15842 h 64157"/>
                <a:gd name="connsiteX3" fmla="*/ 26681 w 46100"/>
                <a:gd name="connsiteY3" fmla="*/ 34261 h 64157"/>
                <a:gd name="connsiteX4" fmla="*/ 46101 w 46100"/>
                <a:gd name="connsiteY4" fmla="*/ 64157 h 64157"/>
                <a:gd name="connsiteX5" fmla="*/ 32452 w 46100"/>
                <a:gd name="connsiteY5" fmla="*/ 64157 h 64157"/>
                <a:gd name="connsiteX6" fmla="*/ 18611 w 46100"/>
                <a:gd name="connsiteY6" fmla="*/ 42161 h 64157"/>
                <a:gd name="connsiteX7" fmla="*/ 11733 w 46100"/>
                <a:gd name="connsiteY7" fmla="*/ 48741 h 64157"/>
                <a:gd name="connsiteX8" fmla="*/ 11733 w 46100"/>
                <a:gd name="connsiteY8" fmla="*/ 64157 h 64157"/>
                <a:gd name="connsiteX9" fmla="*/ 0 w 46100"/>
                <a:gd name="connsiteY9" fmla="*/ 64157 h 64157"/>
                <a:gd name="connsiteX10" fmla="*/ 0 w 46100"/>
                <a:gd name="connsiteY10" fmla="*/ 0 h 64157"/>
                <a:gd name="connsiteX11" fmla="*/ 11733 w 46100"/>
                <a:gd name="connsiteY11" fmla="*/ 0 h 64157"/>
                <a:gd name="connsiteX12" fmla="*/ 11733 w 46100"/>
                <a:gd name="connsiteY12" fmla="*/ 35560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100" h="64157">
                  <a:moveTo>
                    <a:pt x="11733" y="35560"/>
                  </a:moveTo>
                  <a:lnTo>
                    <a:pt x="31536" y="15842"/>
                  </a:lnTo>
                  <a:lnTo>
                    <a:pt x="45462" y="15842"/>
                  </a:lnTo>
                  <a:lnTo>
                    <a:pt x="26681" y="34261"/>
                  </a:lnTo>
                  <a:lnTo>
                    <a:pt x="46101" y="64157"/>
                  </a:lnTo>
                  <a:lnTo>
                    <a:pt x="32452" y="64157"/>
                  </a:lnTo>
                  <a:lnTo>
                    <a:pt x="18611" y="42161"/>
                  </a:lnTo>
                  <a:lnTo>
                    <a:pt x="11733" y="48741"/>
                  </a:lnTo>
                  <a:lnTo>
                    <a:pt x="11733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11733" y="0"/>
                  </a:lnTo>
                  <a:lnTo>
                    <a:pt x="11733" y="3556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2A26EF36-6C28-6ABA-7147-6C28E4FF42A3}"/>
                </a:ext>
              </a:extLst>
            </p:cNvPr>
            <p:cNvSpPr/>
            <p:nvPr/>
          </p:nvSpPr>
          <p:spPr>
            <a:xfrm>
              <a:off x="2728137" y="745879"/>
              <a:ext cx="49038" cy="51104"/>
            </a:xfrm>
            <a:custGeom>
              <a:avLst/>
              <a:gdLst>
                <a:gd name="connsiteX0" fmla="*/ 14159 w 49038"/>
                <a:gd name="connsiteY0" fmla="*/ 25361 h 51104"/>
                <a:gd name="connsiteX1" fmla="*/ 26339 w 49038"/>
                <a:gd name="connsiteY1" fmla="*/ 41501 h 51104"/>
                <a:gd name="connsiteX2" fmla="*/ 38626 w 49038"/>
                <a:gd name="connsiteY2" fmla="*/ 25361 h 51104"/>
                <a:gd name="connsiteX3" fmla="*/ 26339 w 49038"/>
                <a:gd name="connsiteY3" fmla="*/ 9689 h 51104"/>
                <a:gd name="connsiteX4" fmla="*/ 14159 w 49038"/>
                <a:gd name="connsiteY4" fmla="*/ 25361 h 51104"/>
                <a:gd name="connsiteX5" fmla="*/ 50912 w 49038"/>
                <a:gd name="connsiteY5" fmla="*/ 25552 h 51104"/>
                <a:gd name="connsiteX6" fmla="*/ 26339 w 49038"/>
                <a:gd name="connsiteY6" fmla="*/ 51105 h 51104"/>
                <a:gd name="connsiteX7" fmla="*/ 1873 w 49038"/>
                <a:gd name="connsiteY7" fmla="*/ 25552 h 51104"/>
                <a:gd name="connsiteX8" fmla="*/ 26339 w 49038"/>
                <a:gd name="connsiteY8" fmla="*/ 0 h 51104"/>
                <a:gd name="connsiteX9" fmla="*/ 50912 w 49038"/>
                <a:gd name="connsiteY9" fmla="*/ 25552 h 51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038" h="51104">
                  <a:moveTo>
                    <a:pt x="14159" y="25361"/>
                  </a:moveTo>
                  <a:cubicBezTo>
                    <a:pt x="14159" y="35816"/>
                    <a:pt x="18653" y="41501"/>
                    <a:pt x="26339" y="41501"/>
                  </a:cubicBezTo>
                  <a:cubicBezTo>
                    <a:pt x="34026" y="41501"/>
                    <a:pt x="38626" y="35816"/>
                    <a:pt x="38626" y="25361"/>
                  </a:cubicBezTo>
                  <a:cubicBezTo>
                    <a:pt x="38626" y="14906"/>
                    <a:pt x="33771" y="9689"/>
                    <a:pt x="26339" y="9689"/>
                  </a:cubicBezTo>
                  <a:cubicBezTo>
                    <a:pt x="18908" y="9689"/>
                    <a:pt x="14159" y="15012"/>
                    <a:pt x="14159" y="25361"/>
                  </a:cubicBezTo>
                  <a:moveTo>
                    <a:pt x="50912" y="25552"/>
                  </a:moveTo>
                  <a:cubicBezTo>
                    <a:pt x="50912" y="40671"/>
                    <a:pt x="41735" y="51105"/>
                    <a:pt x="26339" y="51105"/>
                  </a:cubicBezTo>
                  <a:cubicBezTo>
                    <a:pt x="10944" y="51105"/>
                    <a:pt x="1873" y="40458"/>
                    <a:pt x="1873" y="25552"/>
                  </a:cubicBezTo>
                  <a:cubicBezTo>
                    <a:pt x="1873" y="10647"/>
                    <a:pt x="11136" y="0"/>
                    <a:pt x="26339" y="0"/>
                  </a:cubicBezTo>
                  <a:cubicBezTo>
                    <a:pt x="41543" y="0"/>
                    <a:pt x="50912" y="11094"/>
                    <a:pt x="50912" y="2555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D7EB61C6-223E-566F-2CE0-B10E58865374}"/>
                </a:ext>
              </a:extLst>
            </p:cNvPr>
            <p:cNvSpPr/>
            <p:nvPr/>
          </p:nvSpPr>
          <p:spPr>
            <a:xfrm>
              <a:off x="2785714" y="745939"/>
              <a:ext cx="42416" cy="49724"/>
            </a:xfrm>
            <a:custGeom>
              <a:avLst/>
              <a:gdLst>
                <a:gd name="connsiteX0" fmla="*/ 44247 w 42416"/>
                <a:gd name="connsiteY0" fmla="*/ 18424 h 49724"/>
                <a:gd name="connsiteX1" fmla="*/ 44247 w 42416"/>
                <a:gd name="connsiteY1" fmla="*/ 49682 h 49724"/>
                <a:gd name="connsiteX2" fmla="*/ 32515 w 42416"/>
                <a:gd name="connsiteY2" fmla="*/ 49682 h 49724"/>
                <a:gd name="connsiteX3" fmla="*/ 32515 w 42416"/>
                <a:gd name="connsiteY3" fmla="*/ 22235 h 49724"/>
                <a:gd name="connsiteX4" fmla="*/ 24274 w 42416"/>
                <a:gd name="connsiteY4" fmla="*/ 10034 h 49724"/>
                <a:gd name="connsiteX5" fmla="*/ 13627 w 42416"/>
                <a:gd name="connsiteY5" fmla="*/ 22682 h 49724"/>
                <a:gd name="connsiteX6" fmla="*/ 13627 w 42416"/>
                <a:gd name="connsiteY6" fmla="*/ 49725 h 49724"/>
                <a:gd name="connsiteX7" fmla="*/ 1873 w 42416"/>
                <a:gd name="connsiteY7" fmla="*/ 49725 h 49724"/>
                <a:gd name="connsiteX8" fmla="*/ 1873 w 42416"/>
                <a:gd name="connsiteY8" fmla="*/ 1389 h 49724"/>
                <a:gd name="connsiteX9" fmla="*/ 13414 w 42416"/>
                <a:gd name="connsiteY9" fmla="*/ 1389 h 49724"/>
                <a:gd name="connsiteX10" fmla="*/ 13414 w 42416"/>
                <a:gd name="connsiteY10" fmla="*/ 7606 h 49724"/>
                <a:gd name="connsiteX11" fmla="*/ 27894 w 42416"/>
                <a:gd name="connsiteY11" fmla="*/ 5 h 49724"/>
                <a:gd name="connsiteX12" fmla="*/ 44290 w 42416"/>
                <a:gd name="connsiteY12" fmla="*/ 18424 h 4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16" h="49724">
                  <a:moveTo>
                    <a:pt x="44247" y="18424"/>
                  </a:moveTo>
                  <a:lnTo>
                    <a:pt x="44247" y="49682"/>
                  </a:lnTo>
                  <a:lnTo>
                    <a:pt x="32515" y="49682"/>
                  </a:lnTo>
                  <a:lnTo>
                    <a:pt x="32515" y="22235"/>
                  </a:lnTo>
                  <a:cubicBezTo>
                    <a:pt x="32515" y="14527"/>
                    <a:pt x="30875" y="10034"/>
                    <a:pt x="24274" y="10034"/>
                  </a:cubicBezTo>
                  <a:cubicBezTo>
                    <a:pt x="18141" y="10034"/>
                    <a:pt x="13627" y="15166"/>
                    <a:pt x="13627" y="22682"/>
                  </a:cubicBezTo>
                  <a:lnTo>
                    <a:pt x="13627" y="49725"/>
                  </a:lnTo>
                  <a:lnTo>
                    <a:pt x="1873" y="49725"/>
                  </a:lnTo>
                  <a:lnTo>
                    <a:pt x="1873" y="1389"/>
                  </a:lnTo>
                  <a:lnTo>
                    <a:pt x="13414" y="1389"/>
                  </a:lnTo>
                  <a:lnTo>
                    <a:pt x="13414" y="7606"/>
                  </a:lnTo>
                  <a:cubicBezTo>
                    <a:pt x="16606" y="2745"/>
                    <a:pt x="22079" y="-127"/>
                    <a:pt x="27894" y="5"/>
                  </a:cubicBezTo>
                  <a:cubicBezTo>
                    <a:pt x="38434" y="5"/>
                    <a:pt x="44290" y="6882"/>
                    <a:pt x="44290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D0C668E3-78CF-0020-6680-BEB7951853CF}"/>
                </a:ext>
              </a:extLst>
            </p:cNvPr>
            <p:cNvSpPr/>
            <p:nvPr/>
          </p:nvSpPr>
          <p:spPr>
            <a:xfrm>
              <a:off x="2836329" y="745879"/>
              <a:ext cx="49038" cy="51104"/>
            </a:xfrm>
            <a:custGeom>
              <a:avLst/>
              <a:gdLst>
                <a:gd name="connsiteX0" fmla="*/ 14159 w 49038"/>
                <a:gd name="connsiteY0" fmla="*/ 25361 h 51104"/>
                <a:gd name="connsiteX1" fmla="*/ 26339 w 49038"/>
                <a:gd name="connsiteY1" fmla="*/ 41501 h 51104"/>
                <a:gd name="connsiteX2" fmla="*/ 38626 w 49038"/>
                <a:gd name="connsiteY2" fmla="*/ 25361 h 51104"/>
                <a:gd name="connsiteX3" fmla="*/ 26339 w 49038"/>
                <a:gd name="connsiteY3" fmla="*/ 9689 h 51104"/>
                <a:gd name="connsiteX4" fmla="*/ 14159 w 49038"/>
                <a:gd name="connsiteY4" fmla="*/ 25361 h 51104"/>
                <a:gd name="connsiteX5" fmla="*/ 50912 w 49038"/>
                <a:gd name="connsiteY5" fmla="*/ 25552 h 51104"/>
                <a:gd name="connsiteX6" fmla="*/ 26339 w 49038"/>
                <a:gd name="connsiteY6" fmla="*/ 51105 h 51104"/>
                <a:gd name="connsiteX7" fmla="*/ 1873 w 49038"/>
                <a:gd name="connsiteY7" fmla="*/ 25552 h 51104"/>
                <a:gd name="connsiteX8" fmla="*/ 26339 w 49038"/>
                <a:gd name="connsiteY8" fmla="*/ 0 h 51104"/>
                <a:gd name="connsiteX9" fmla="*/ 50912 w 49038"/>
                <a:gd name="connsiteY9" fmla="*/ 25552 h 51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038" h="51104">
                  <a:moveTo>
                    <a:pt x="14159" y="25361"/>
                  </a:moveTo>
                  <a:cubicBezTo>
                    <a:pt x="14159" y="35816"/>
                    <a:pt x="18653" y="41501"/>
                    <a:pt x="26339" y="41501"/>
                  </a:cubicBezTo>
                  <a:cubicBezTo>
                    <a:pt x="34026" y="41501"/>
                    <a:pt x="38626" y="35816"/>
                    <a:pt x="38626" y="25361"/>
                  </a:cubicBezTo>
                  <a:cubicBezTo>
                    <a:pt x="38626" y="14906"/>
                    <a:pt x="33771" y="9689"/>
                    <a:pt x="26339" y="9689"/>
                  </a:cubicBezTo>
                  <a:cubicBezTo>
                    <a:pt x="18908" y="9689"/>
                    <a:pt x="14159" y="15012"/>
                    <a:pt x="14159" y="25361"/>
                  </a:cubicBezTo>
                  <a:moveTo>
                    <a:pt x="50912" y="25552"/>
                  </a:moveTo>
                  <a:cubicBezTo>
                    <a:pt x="50912" y="40671"/>
                    <a:pt x="41735" y="51105"/>
                    <a:pt x="26339" y="51105"/>
                  </a:cubicBezTo>
                  <a:cubicBezTo>
                    <a:pt x="10944" y="51105"/>
                    <a:pt x="1873" y="40458"/>
                    <a:pt x="1873" y="25552"/>
                  </a:cubicBezTo>
                  <a:cubicBezTo>
                    <a:pt x="1873" y="10647"/>
                    <a:pt x="11136" y="0"/>
                    <a:pt x="26339" y="0"/>
                  </a:cubicBezTo>
                  <a:cubicBezTo>
                    <a:pt x="41543" y="0"/>
                    <a:pt x="50912" y="11094"/>
                    <a:pt x="50912" y="2555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1A073BE0-84E2-BA39-5531-2BDB79DFC941}"/>
                </a:ext>
              </a:extLst>
            </p:cNvPr>
            <p:cNvSpPr/>
            <p:nvPr/>
          </p:nvSpPr>
          <p:spPr>
            <a:xfrm>
              <a:off x="2893843" y="745933"/>
              <a:ext cx="69289" cy="49687"/>
            </a:xfrm>
            <a:custGeom>
              <a:avLst/>
              <a:gdLst>
                <a:gd name="connsiteX0" fmla="*/ 71162 w 69289"/>
                <a:gd name="connsiteY0" fmla="*/ 18621 h 49687"/>
                <a:gd name="connsiteX1" fmla="*/ 71162 w 69289"/>
                <a:gd name="connsiteY1" fmla="*/ 49688 h 49687"/>
                <a:gd name="connsiteX2" fmla="*/ 59430 w 69289"/>
                <a:gd name="connsiteY2" fmla="*/ 49688 h 49687"/>
                <a:gd name="connsiteX3" fmla="*/ 59430 w 69289"/>
                <a:gd name="connsiteY3" fmla="*/ 23476 h 49687"/>
                <a:gd name="connsiteX4" fmla="*/ 52019 w 69289"/>
                <a:gd name="connsiteY4" fmla="*/ 9997 h 49687"/>
                <a:gd name="connsiteX5" fmla="*/ 42395 w 69289"/>
                <a:gd name="connsiteY5" fmla="*/ 22475 h 49687"/>
                <a:gd name="connsiteX6" fmla="*/ 42395 w 69289"/>
                <a:gd name="connsiteY6" fmla="*/ 49688 h 49687"/>
                <a:gd name="connsiteX7" fmla="*/ 30662 w 69289"/>
                <a:gd name="connsiteY7" fmla="*/ 49688 h 49687"/>
                <a:gd name="connsiteX8" fmla="*/ 30662 w 69289"/>
                <a:gd name="connsiteY8" fmla="*/ 23476 h 49687"/>
                <a:gd name="connsiteX9" fmla="*/ 23337 w 69289"/>
                <a:gd name="connsiteY9" fmla="*/ 9997 h 49687"/>
                <a:gd name="connsiteX10" fmla="*/ 13606 w 69289"/>
                <a:gd name="connsiteY10" fmla="*/ 22475 h 49687"/>
                <a:gd name="connsiteX11" fmla="*/ 13606 w 69289"/>
                <a:gd name="connsiteY11" fmla="*/ 49688 h 49687"/>
                <a:gd name="connsiteX12" fmla="*/ 1873 w 69289"/>
                <a:gd name="connsiteY12" fmla="*/ 49688 h 49687"/>
                <a:gd name="connsiteX13" fmla="*/ 1873 w 69289"/>
                <a:gd name="connsiteY13" fmla="*/ 1394 h 49687"/>
                <a:gd name="connsiteX14" fmla="*/ 13436 w 69289"/>
                <a:gd name="connsiteY14" fmla="*/ 1394 h 49687"/>
                <a:gd name="connsiteX15" fmla="*/ 13436 w 69289"/>
                <a:gd name="connsiteY15" fmla="*/ 6888 h 49687"/>
                <a:gd name="connsiteX16" fmla="*/ 26723 w 69289"/>
                <a:gd name="connsiteY16" fmla="*/ 10 h 49687"/>
                <a:gd name="connsiteX17" fmla="*/ 40202 w 69289"/>
                <a:gd name="connsiteY17" fmla="*/ 7995 h 49687"/>
                <a:gd name="connsiteX18" fmla="*/ 55490 w 69289"/>
                <a:gd name="connsiteY18" fmla="*/ 10 h 49687"/>
                <a:gd name="connsiteX19" fmla="*/ 71162 w 69289"/>
                <a:gd name="connsiteY19" fmla="*/ 18621 h 4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9289" h="49687">
                  <a:moveTo>
                    <a:pt x="71162" y="18621"/>
                  </a:moveTo>
                  <a:lnTo>
                    <a:pt x="71162" y="49688"/>
                  </a:lnTo>
                  <a:lnTo>
                    <a:pt x="59430" y="49688"/>
                  </a:lnTo>
                  <a:lnTo>
                    <a:pt x="59430" y="23476"/>
                  </a:lnTo>
                  <a:cubicBezTo>
                    <a:pt x="59430" y="14405"/>
                    <a:pt x="58258" y="9997"/>
                    <a:pt x="52019" y="9997"/>
                  </a:cubicBezTo>
                  <a:cubicBezTo>
                    <a:pt x="46419" y="9997"/>
                    <a:pt x="42395" y="15044"/>
                    <a:pt x="42395" y="22475"/>
                  </a:cubicBezTo>
                  <a:lnTo>
                    <a:pt x="42395" y="49688"/>
                  </a:lnTo>
                  <a:lnTo>
                    <a:pt x="30662" y="49688"/>
                  </a:lnTo>
                  <a:lnTo>
                    <a:pt x="30662" y="23476"/>
                  </a:lnTo>
                  <a:cubicBezTo>
                    <a:pt x="30662" y="14405"/>
                    <a:pt x="29661" y="9997"/>
                    <a:pt x="23337" y="9997"/>
                  </a:cubicBezTo>
                  <a:cubicBezTo>
                    <a:pt x="17737" y="9997"/>
                    <a:pt x="13606" y="15044"/>
                    <a:pt x="13606" y="22475"/>
                  </a:cubicBezTo>
                  <a:lnTo>
                    <a:pt x="13606" y="49688"/>
                  </a:lnTo>
                  <a:lnTo>
                    <a:pt x="1873" y="49688"/>
                  </a:lnTo>
                  <a:lnTo>
                    <a:pt x="1873" y="1394"/>
                  </a:lnTo>
                  <a:lnTo>
                    <a:pt x="13436" y="1394"/>
                  </a:lnTo>
                  <a:lnTo>
                    <a:pt x="13436" y="6888"/>
                  </a:lnTo>
                  <a:cubicBezTo>
                    <a:pt x="16391" y="2468"/>
                    <a:pt x="21408" y="-128"/>
                    <a:pt x="26723" y="10"/>
                  </a:cubicBezTo>
                  <a:cubicBezTo>
                    <a:pt x="33409" y="10"/>
                    <a:pt x="37902" y="2949"/>
                    <a:pt x="40202" y="7995"/>
                  </a:cubicBezTo>
                  <a:cubicBezTo>
                    <a:pt x="43542" y="2834"/>
                    <a:pt x="49345" y="-198"/>
                    <a:pt x="55490" y="10"/>
                  </a:cubicBezTo>
                  <a:cubicBezTo>
                    <a:pt x="65945" y="10"/>
                    <a:pt x="71162" y="6888"/>
                    <a:pt x="71162" y="1862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CCBC67AC-6A50-D1ED-6E4B-447F1B181DE1}"/>
                </a:ext>
              </a:extLst>
            </p:cNvPr>
            <p:cNvSpPr/>
            <p:nvPr/>
          </p:nvSpPr>
          <p:spPr>
            <a:xfrm>
              <a:off x="2972650" y="725608"/>
              <a:ext cx="14309" cy="70013"/>
            </a:xfrm>
            <a:custGeom>
              <a:avLst/>
              <a:gdLst>
                <a:gd name="connsiteX0" fmla="*/ 14884 w 14309"/>
                <a:gd name="connsiteY0" fmla="*/ 70013 h 70013"/>
                <a:gd name="connsiteX1" fmla="*/ 3151 w 14309"/>
                <a:gd name="connsiteY1" fmla="*/ 70013 h 70013"/>
                <a:gd name="connsiteX2" fmla="*/ 3151 w 14309"/>
                <a:gd name="connsiteY2" fmla="*/ 21720 h 70013"/>
                <a:gd name="connsiteX3" fmla="*/ 14884 w 14309"/>
                <a:gd name="connsiteY3" fmla="*/ 21720 h 70013"/>
                <a:gd name="connsiteX4" fmla="*/ 16183 w 14309"/>
                <a:gd name="connsiteY4" fmla="*/ 6963 h 70013"/>
                <a:gd name="connsiteX5" fmla="*/ 9028 w 14309"/>
                <a:gd name="connsiteY5" fmla="*/ 13926 h 70013"/>
                <a:gd name="connsiteX6" fmla="*/ 1873 w 14309"/>
                <a:gd name="connsiteY6" fmla="*/ 6963 h 70013"/>
                <a:gd name="connsiteX7" fmla="*/ 9028 w 14309"/>
                <a:gd name="connsiteY7" fmla="*/ 0 h 70013"/>
                <a:gd name="connsiteX8" fmla="*/ 16183 w 14309"/>
                <a:gd name="connsiteY8" fmla="*/ 6963 h 70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09" h="70013">
                  <a:moveTo>
                    <a:pt x="14884" y="70013"/>
                  </a:moveTo>
                  <a:lnTo>
                    <a:pt x="3151" y="70013"/>
                  </a:lnTo>
                  <a:lnTo>
                    <a:pt x="3151" y="21720"/>
                  </a:lnTo>
                  <a:lnTo>
                    <a:pt x="14884" y="21720"/>
                  </a:lnTo>
                  <a:close/>
                  <a:moveTo>
                    <a:pt x="16183" y="6963"/>
                  </a:moveTo>
                  <a:cubicBezTo>
                    <a:pt x="16102" y="10849"/>
                    <a:pt x="12914" y="13950"/>
                    <a:pt x="9028" y="13926"/>
                  </a:cubicBezTo>
                  <a:cubicBezTo>
                    <a:pt x="5142" y="13950"/>
                    <a:pt x="1954" y="10849"/>
                    <a:pt x="1873" y="6963"/>
                  </a:cubicBezTo>
                  <a:cubicBezTo>
                    <a:pt x="1954" y="3077"/>
                    <a:pt x="5142" y="-23"/>
                    <a:pt x="9028" y="0"/>
                  </a:cubicBezTo>
                  <a:cubicBezTo>
                    <a:pt x="12914" y="-23"/>
                    <a:pt x="16102" y="3077"/>
                    <a:pt x="16183" y="69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635B0A31-B96C-BB87-5C06-B4ABE20C5CBE}"/>
                </a:ext>
              </a:extLst>
            </p:cNvPr>
            <p:cNvSpPr/>
            <p:nvPr/>
          </p:nvSpPr>
          <p:spPr>
            <a:xfrm>
              <a:off x="2994072" y="746007"/>
              <a:ext cx="46206" cy="50950"/>
            </a:xfrm>
            <a:custGeom>
              <a:avLst/>
              <a:gdLst>
                <a:gd name="connsiteX0" fmla="*/ 47250 w 46206"/>
                <a:gd name="connsiteY0" fmla="*/ 12862 h 50950"/>
                <a:gd name="connsiteX1" fmla="*/ 37093 w 46206"/>
                <a:gd name="connsiteY1" fmla="*/ 16992 h 50950"/>
                <a:gd name="connsiteX2" fmla="*/ 26446 w 46206"/>
                <a:gd name="connsiteY2" fmla="*/ 9561 h 50950"/>
                <a:gd name="connsiteX3" fmla="*/ 14160 w 46206"/>
                <a:gd name="connsiteY3" fmla="*/ 25318 h 50950"/>
                <a:gd name="connsiteX4" fmla="*/ 26531 w 46206"/>
                <a:gd name="connsiteY4" fmla="*/ 41374 h 50950"/>
                <a:gd name="connsiteX5" fmla="*/ 37902 w 46206"/>
                <a:gd name="connsiteY5" fmla="*/ 32558 h 50950"/>
                <a:gd name="connsiteX6" fmla="*/ 48080 w 46206"/>
                <a:gd name="connsiteY6" fmla="*/ 36817 h 50950"/>
                <a:gd name="connsiteX7" fmla="*/ 25977 w 46206"/>
                <a:gd name="connsiteY7" fmla="*/ 50934 h 50950"/>
                <a:gd name="connsiteX8" fmla="*/ 1873 w 46206"/>
                <a:gd name="connsiteY8" fmla="*/ 25552 h 50950"/>
                <a:gd name="connsiteX9" fmla="*/ 25892 w 46206"/>
                <a:gd name="connsiteY9" fmla="*/ 0 h 50950"/>
                <a:gd name="connsiteX10" fmla="*/ 47335 w 46206"/>
                <a:gd name="connsiteY10" fmla="*/ 12925 h 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206" h="50950">
                  <a:moveTo>
                    <a:pt x="47250" y="12862"/>
                  </a:moveTo>
                  <a:lnTo>
                    <a:pt x="37093" y="16992"/>
                  </a:lnTo>
                  <a:cubicBezTo>
                    <a:pt x="35549" y="12455"/>
                    <a:pt x="31237" y="9446"/>
                    <a:pt x="26446" y="9561"/>
                  </a:cubicBezTo>
                  <a:cubicBezTo>
                    <a:pt x="19121" y="9561"/>
                    <a:pt x="14160" y="14970"/>
                    <a:pt x="14160" y="25318"/>
                  </a:cubicBezTo>
                  <a:cubicBezTo>
                    <a:pt x="14160" y="35667"/>
                    <a:pt x="18844" y="41374"/>
                    <a:pt x="26531" y="41374"/>
                  </a:cubicBezTo>
                  <a:cubicBezTo>
                    <a:pt x="33132" y="41374"/>
                    <a:pt x="36071" y="37328"/>
                    <a:pt x="37902" y="32558"/>
                  </a:cubicBezTo>
                  <a:lnTo>
                    <a:pt x="48080" y="36817"/>
                  </a:lnTo>
                  <a:cubicBezTo>
                    <a:pt x="44375" y="45671"/>
                    <a:pt x="35568" y="51296"/>
                    <a:pt x="25977" y="50934"/>
                  </a:cubicBezTo>
                  <a:cubicBezTo>
                    <a:pt x="10774" y="50934"/>
                    <a:pt x="1873" y="40288"/>
                    <a:pt x="1873" y="25552"/>
                  </a:cubicBezTo>
                  <a:cubicBezTo>
                    <a:pt x="1873" y="10817"/>
                    <a:pt x="11051" y="0"/>
                    <a:pt x="25892" y="0"/>
                  </a:cubicBezTo>
                  <a:cubicBezTo>
                    <a:pt x="36347" y="0"/>
                    <a:pt x="43758" y="5132"/>
                    <a:pt x="47335" y="129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42507EBA-7EAD-7C2D-8A23-AD7495928481}"/>
                </a:ext>
              </a:extLst>
            </p:cNvPr>
            <p:cNvSpPr/>
            <p:nvPr/>
          </p:nvSpPr>
          <p:spPr>
            <a:xfrm>
              <a:off x="3044324" y="747306"/>
              <a:ext cx="39414" cy="48314"/>
            </a:xfrm>
            <a:custGeom>
              <a:avLst/>
              <a:gdLst>
                <a:gd name="connsiteX0" fmla="*/ 38861 w 39414"/>
                <a:gd name="connsiteY0" fmla="*/ 9071 h 48314"/>
                <a:gd name="connsiteX1" fmla="*/ 14479 w 39414"/>
                <a:gd name="connsiteY1" fmla="*/ 38499 h 48314"/>
                <a:gd name="connsiteX2" fmla="*/ 39414 w 39414"/>
                <a:gd name="connsiteY2" fmla="*/ 38499 h 48314"/>
                <a:gd name="connsiteX3" fmla="*/ 39414 w 39414"/>
                <a:gd name="connsiteY3" fmla="*/ 48315 h 48314"/>
                <a:gd name="connsiteX4" fmla="*/ 0 w 39414"/>
                <a:gd name="connsiteY4" fmla="*/ 48315 h 48314"/>
                <a:gd name="connsiteX5" fmla="*/ 0 w 39414"/>
                <a:gd name="connsiteY5" fmla="*/ 39414 h 48314"/>
                <a:gd name="connsiteX6" fmla="*/ 24658 w 39414"/>
                <a:gd name="connsiteY6" fmla="*/ 9540 h 48314"/>
                <a:gd name="connsiteX7" fmla="*/ 2470 w 39414"/>
                <a:gd name="connsiteY7" fmla="*/ 9540 h 48314"/>
                <a:gd name="connsiteX8" fmla="*/ 2470 w 39414"/>
                <a:gd name="connsiteY8" fmla="*/ 0 h 48314"/>
                <a:gd name="connsiteX9" fmla="*/ 38861 w 39414"/>
                <a:gd name="connsiteY9" fmla="*/ 0 h 48314"/>
                <a:gd name="connsiteX10" fmla="*/ 38861 w 39414"/>
                <a:gd name="connsiteY10" fmla="*/ 9071 h 48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414" h="48314">
                  <a:moveTo>
                    <a:pt x="38861" y="9071"/>
                  </a:moveTo>
                  <a:lnTo>
                    <a:pt x="14479" y="38499"/>
                  </a:lnTo>
                  <a:lnTo>
                    <a:pt x="39414" y="38499"/>
                  </a:lnTo>
                  <a:lnTo>
                    <a:pt x="39414" y="48315"/>
                  </a:lnTo>
                  <a:lnTo>
                    <a:pt x="0" y="48315"/>
                  </a:lnTo>
                  <a:lnTo>
                    <a:pt x="0" y="39414"/>
                  </a:lnTo>
                  <a:lnTo>
                    <a:pt x="24658" y="9540"/>
                  </a:lnTo>
                  <a:lnTo>
                    <a:pt x="2470" y="9540"/>
                  </a:lnTo>
                  <a:lnTo>
                    <a:pt x="2470" y="0"/>
                  </a:lnTo>
                  <a:lnTo>
                    <a:pt x="38861" y="0"/>
                  </a:lnTo>
                  <a:lnTo>
                    <a:pt x="38861" y="907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D6A742FE-3895-4181-9049-F6EAFB0CEBD7}"/>
                </a:ext>
              </a:extLst>
            </p:cNvPr>
            <p:cNvSpPr/>
            <p:nvPr/>
          </p:nvSpPr>
          <p:spPr>
            <a:xfrm>
              <a:off x="3091532" y="745939"/>
              <a:ext cx="42437" cy="49724"/>
            </a:xfrm>
            <a:custGeom>
              <a:avLst/>
              <a:gdLst>
                <a:gd name="connsiteX0" fmla="*/ 44311 w 42437"/>
                <a:gd name="connsiteY0" fmla="*/ 18424 h 49724"/>
                <a:gd name="connsiteX1" fmla="*/ 44311 w 42437"/>
                <a:gd name="connsiteY1" fmla="*/ 49682 h 49724"/>
                <a:gd name="connsiteX2" fmla="*/ 32493 w 42437"/>
                <a:gd name="connsiteY2" fmla="*/ 49682 h 49724"/>
                <a:gd name="connsiteX3" fmla="*/ 32493 w 42437"/>
                <a:gd name="connsiteY3" fmla="*/ 22235 h 49724"/>
                <a:gd name="connsiteX4" fmla="*/ 24253 w 42437"/>
                <a:gd name="connsiteY4" fmla="*/ 10034 h 49724"/>
                <a:gd name="connsiteX5" fmla="*/ 13606 w 42437"/>
                <a:gd name="connsiteY5" fmla="*/ 22682 h 49724"/>
                <a:gd name="connsiteX6" fmla="*/ 13606 w 42437"/>
                <a:gd name="connsiteY6" fmla="*/ 49725 h 49724"/>
                <a:gd name="connsiteX7" fmla="*/ 1873 w 42437"/>
                <a:gd name="connsiteY7" fmla="*/ 49725 h 49724"/>
                <a:gd name="connsiteX8" fmla="*/ 1873 w 42437"/>
                <a:gd name="connsiteY8" fmla="*/ 1389 h 49724"/>
                <a:gd name="connsiteX9" fmla="*/ 13436 w 42437"/>
                <a:gd name="connsiteY9" fmla="*/ 1389 h 49724"/>
                <a:gd name="connsiteX10" fmla="*/ 13436 w 42437"/>
                <a:gd name="connsiteY10" fmla="*/ 7606 h 49724"/>
                <a:gd name="connsiteX11" fmla="*/ 27915 w 42437"/>
                <a:gd name="connsiteY11" fmla="*/ 5 h 49724"/>
                <a:gd name="connsiteX12" fmla="*/ 44311 w 42437"/>
                <a:gd name="connsiteY12" fmla="*/ 18424 h 4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49724">
                  <a:moveTo>
                    <a:pt x="44311" y="18424"/>
                  </a:moveTo>
                  <a:lnTo>
                    <a:pt x="44311" y="49682"/>
                  </a:lnTo>
                  <a:lnTo>
                    <a:pt x="32493" y="49682"/>
                  </a:lnTo>
                  <a:lnTo>
                    <a:pt x="32493" y="22235"/>
                  </a:lnTo>
                  <a:cubicBezTo>
                    <a:pt x="32493" y="14527"/>
                    <a:pt x="30854" y="10034"/>
                    <a:pt x="24253" y="10034"/>
                  </a:cubicBezTo>
                  <a:cubicBezTo>
                    <a:pt x="18099" y="10034"/>
                    <a:pt x="13606" y="15166"/>
                    <a:pt x="13606" y="22682"/>
                  </a:cubicBezTo>
                  <a:lnTo>
                    <a:pt x="13606" y="49725"/>
                  </a:lnTo>
                  <a:lnTo>
                    <a:pt x="1873" y="49725"/>
                  </a:lnTo>
                  <a:lnTo>
                    <a:pt x="1873" y="1389"/>
                  </a:lnTo>
                  <a:lnTo>
                    <a:pt x="13436" y="1389"/>
                  </a:lnTo>
                  <a:lnTo>
                    <a:pt x="13436" y="7606"/>
                  </a:lnTo>
                  <a:cubicBezTo>
                    <a:pt x="16628" y="2745"/>
                    <a:pt x="22100" y="-127"/>
                    <a:pt x="27915" y="5"/>
                  </a:cubicBezTo>
                  <a:cubicBezTo>
                    <a:pt x="38455" y="5"/>
                    <a:pt x="44311" y="6882"/>
                    <a:pt x="44311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C27282AD-F0CB-6838-1F39-271CB6A8B74A}"/>
                </a:ext>
              </a:extLst>
            </p:cNvPr>
            <p:cNvSpPr/>
            <p:nvPr/>
          </p:nvSpPr>
          <p:spPr>
            <a:xfrm>
              <a:off x="3142019" y="745943"/>
              <a:ext cx="43885" cy="51038"/>
            </a:xfrm>
            <a:custGeom>
              <a:avLst/>
              <a:gdLst>
                <a:gd name="connsiteX0" fmla="*/ 24593 w 43885"/>
                <a:gd name="connsiteY0" fmla="*/ 27405 h 51038"/>
                <a:gd name="connsiteX1" fmla="*/ 13947 w 43885"/>
                <a:gd name="connsiteY1" fmla="*/ 35113 h 51038"/>
                <a:gd name="connsiteX2" fmla="*/ 21272 w 43885"/>
                <a:gd name="connsiteY2" fmla="*/ 41501 h 51038"/>
                <a:gd name="connsiteX3" fmla="*/ 32451 w 43885"/>
                <a:gd name="connsiteY3" fmla="*/ 31429 h 51038"/>
                <a:gd name="connsiteX4" fmla="*/ 32451 w 43885"/>
                <a:gd name="connsiteY4" fmla="*/ 26191 h 51038"/>
                <a:gd name="connsiteX5" fmla="*/ 44119 w 43885"/>
                <a:gd name="connsiteY5" fmla="*/ 15225 h 51038"/>
                <a:gd name="connsiteX6" fmla="*/ 44119 w 43885"/>
                <a:gd name="connsiteY6" fmla="*/ 39138 h 51038"/>
                <a:gd name="connsiteX7" fmla="*/ 45759 w 43885"/>
                <a:gd name="connsiteY7" fmla="*/ 49678 h 51038"/>
                <a:gd name="connsiteX8" fmla="*/ 33941 w 43885"/>
                <a:gd name="connsiteY8" fmla="*/ 49678 h 51038"/>
                <a:gd name="connsiteX9" fmla="*/ 32578 w 43885"/>
                <a:gd name="connsiteY9" fmla="*/ 44631 h 51038"/>
                <a:gd name="connsiteX10" fmla="*/ 18184 w 43885"/>
                <a:gd name="connsiteY10" fmla="*/ 51020 h 51038"/>
                <a:gd name="connsiteX11" fmla="*/ 1873 w 43885"/>
                <a:gd name="connsiteY11" fmla="*/ 36114 h 51038"/>
                <a:gd name="connsiteX12" fmla="*/ 21570 w 43885"/>
                <a:gd name="connsiteY12" fmla="*/ 19803 h 51038"/>
                <a:gd name="connsiteX13" fmla="*/ 32387 w 43885"/>
                <a:gd name="connsiteY13" fmla="*/ 18419 h 51038"/>
                <a:gd name="connsiteX14" fmla="*/ 32387 w 43885"/>
                <a:gd name="connsiteY14" fmla="*/ 16034 h 51038"/>
                <a:gd name="connsiteX15" fmla="*/ 24040 w 43885"/>
                <a:gd name="connsiteY15" fmla="*/ 8624 h 51038"/>
                <a:gd name="connsiteX16" fmla="*/ 15331 w 43885"/>
                <a:gd name="connsiteY16" fmla="*/ 15587 h 51038"/>
                <a:gd name="connsiteX17" fmla="*/ 3790 w 43885"/>
                <a:gd name="connsiteY17" fmla="*/ 15587 h 51038"/>
                <a:gd name="connsiteX18" fmla="*/ 24317 w 43885"/>
                <a:gd name="connsiteY18" fmla="*/ 0 h 51038"/>
                <a:gd name="connsiteX19" fmla="*/ 44119 w 43885"/>
                <a:gd name="connsiteY19" fmla="*/ 15225 h 51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885" h="51038">
                  <a:moveTo>
                    <a:pt x="24593" y="27405"/>
                  </a:moveTo>
                  <a:cubicBezTo>
                    <a:pt x="16992" y="28406"/>
                    <a:pt x="13947" y="30514"/>
                    <a:pt x="13947" y="35113"/>
                  </a:cubicBezTo>
                  <a:cubicBezTo>
                    <a:pt x="13947" y="38946"/>
                    <a:pt x="16076" y="41501"/>
                    <a:pt x="21272" y="41501"/>
                  </a:cubicBezTo>
                  <a:cubicBezTo>
                    <a:pt x="27234" y="41501"/>
                    <a:pt x="32451" y="37477"/>
                    <a:pt x="32451" y="31429"/>
                  </a:cubicBezTo>
                  <a:lnTo>
                    <a:pt x="32451" y="26191"/>
                  </a:lnTo>
                  <a:close/>
                  <a:moveTo>
                    <a:pt x="44119" y="15225"/>
                  </a:moveTo>
                  <a:lnTo>
                    <a:pt x="44119" y="39138"/>
                  </a:lnTo>
                  <a:cubicBezTo>
                    <a:pt x="43968" y="42726"/>
                    <a:pt x="44524" y="46307"/>
                    <a:pt x="45759" y="49678"/>
                  </a:cubicBezTo>
                  <a:lnTo>
                    <a:pt x="33941" y="49678"/>
                  </a:lnTo>
                  <a:cubicBezTo>
                    <a:pt x="33296" y="48053"/>
                    <a:pt x="32838" y="46360"/>
                    <a:pt x="32578" y="44631"/>
                  </a:cubicBezTo>
                  <a:cubicBezTo>
                    <a:pt x="29056" y="48914"/>
                    <a:pt x="23720" y="51281"/>
                    <a:pt x="18184" y="51020"/>
                  </a:cubicBezTo>
                  <a:cubicBezTo>
                    <a:pt x="7835" y="51020"/>
                    <a:pt x="1873" y="44802"/>
                    <a:pt x="1873" y="36114"/>
                  </a:cubicBezTo>
                  <a:cubicBezTo>
                    <a:pt x="1873" y="27426"/>
                    <a:pt x="7367" y="21549"/>
                    <a:pt x="21570" y="19803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55"/>
                    <a:pt x="30641" y="8624"/>
                    <a:pt x="24040" y="8624"/>
                  </a:cubicBezTo>
                  <a:cubicBezTo>
                    <a:pt x="17992" y="8624"/>
                    <a:pt x="15522" y="10541"/>
                    <a:pt x="15331" y="15587"/>
                  </a:cubicBezTo>
                  <a:lnTo>
                    <a:pt x="3790" y="15587"/>
                  </a:lnTo>
                  <a:cubicBezTo>
                    <a:pt x="4066" y="4940"/>
                    <a:pt x="11945" y="0"/>
                    <a:pt x="24317" y="0"/>
                  </a:cubicBezTo>
                  <a:cubicBezTo>
                    <a:pt x="38711" y="0"/>
                    <a:pt x="44119" y="5686"/>
                    <a:pt x="44119" y="152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B0841349-D774-B3AC-54BD-9C76F32F80F0}"/>
                </a:ext>
              </a:extLst>
            </p:cNvPr>
            <p:cNvSpPr/>
            <p:nvPr/>
          </p:nvSpPr>
          <p:spPr>
            <a:xfrm>
              <a:off x="1971620" y="467041"/>
              <a:ext cx="2129" cy="421334"/>
            </a:xfrm>
            <a:custGeom>
              <a:avLst/>
              <a:gdLst>
                <a:gd name="connsiteX0" fmla="*/ 0 w 2129"/>
                <a:gd name="connsiteY0" fmla="*/ 421335 h 421334"/>
                <a:gd name="connsiteX1" fmla="*/ 0 w 2129"/>
                <a:gd name="connsiteY1" fmla="*/ 0 h 421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9" h="421334">
                  <a:moveTo>
                    <a:pt x="0" y="421335"/>
                  </a:moveTo>
                  <a:lnTo>
                    <a:pt x="0" y="0"/>
                  </a:lnTo>
                </a:path>
              </a:pathLst>
            </a:custGeom>
            <a:ln w="2123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30F681AB-AF54-4ADC-C85B-638154F99B1C}"/>
                </a:ext>
              </a:extLst>
            </p:cNvPr>
            <p:cNvSpPr/>
            <p:nvPr/>
          </p:nvSpPr>
          <p:spPr>
            <a:xfrm>
              <a:off x="1059129" y="578661"/>
              <a:ext cx="48249" cy="71737"/>
            </a:xfrm>
            <a:custGeom>
              <a:avLst/>
              <a:gdLst>
                <a:gd name="connsiteX0" fmla="*/ 7729 w 48249"/>
                <a:gd name="connsiteY0" fmla="*/ 41927 h 71737"/>
                <a:gd name="connsiteX1" fmla="*/ 7729 w 48249"/>
                <a:gd name="connsiteY1" fmla="*/ 71738 h 71737"/>
                <a:gd name="connsiteX2" fmla="*/ 1873 w 48249"/>
                <a:gd name="connsiteY2" fmla="*/ 71738 h 71737"/>
                <a:gd name="connsiteX3" fmla="*/ 1873 w 48249"/>
                <a:gd name="connsiteY3" fmla="*/ 0 h 71737"/>
                <a:gd name="connsiteX4" fmla="*/ 26510 w 48249"/>
                <a:gd name="connsiteY4" fmla="*/ 0 h 71737"/>
                <a:gd name="connsiteX5" fmla="*/ 43949 w 48249"/>
                <a:gd name="connsiteY5" fmla="*/ 5728 h 71737"/>
                <a:gd name="connsiteX6" fmla="*/ 50103 w 48249"/>
                <a:gd name="connsiteY6" fmla="*/ 20910 h 71737"/>
                <a:gd name="connsiteX7" fmla="*/ 43949 w 48249"/>
                <a:gd name="connsiteY7" fmla="*/ 36157 h 71737"/>
                <a:gd name="connsiteX8" fmla="*/ 26510 w 48249"/>
                <a:gd name="connsiteY8" fmla="*/ 41863 h 71737"/>
                <a:gd name="connsiteX9" fmla="*/ 7729 w 48249"/>
                <a:gd name="connsiteY9" fmla="*/ 36902 h 71737"/>
                <a:gd name="connsiteX10" fmla="*/ 26510 w 48249"/>
                <a:gd name="connsiteY10" fmla="*/ 36902 h 71737"/>
                <a:gd name="connsiteX11" fmla="*/ 39818 w 48249"/>
                <a:gd name="connsiteY11" fmla="*/ 32409 h 71737"/>
                <a:gd name="connsiteX12" fmla="*/ 44269 w 48249"/>
                <a:gd name="connsiteY12" fmla="*/ 21060 h 71737"/>
                <a:gd name="connsiteX13" fmla="*/ 39839 w 48249"/>
                <a:gd name="connsiteY13" fmla="*/ 9625 h 71737"/>
                <a:gd name="connsiteX14" fmla="*/ 26510 w 48249"/>
                <a:gd name="connsiteY14" fmla="*/ 5089 h 71737"/>
                <a:gd name="connsiteX15" fmla="*/ 7729 w 48249"/>
                <a:gd name="connsiteY15" fmla="*/ 5089 h 71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8249" h="71737">
                  <a:moveTo>
                    <a:pt x="7729" y="41927"/>
                  </a:moveTo>
                  <a:lnTo>
                    <a:pt x="7729" y="71738"/>
                  </a:lnTo>
                  <a:lnTo>
                    <a:pt x="1873" y="71738"/>
                  </a:lnTo>
                  <a:lnTo>
                    <a:pt x="1873" y="0"/>
                  </a:lnTo>
                  <a:lnTo>
                    <a:pt x="26510" y="0"/>
                  </a:lnTo>
                  <a:cubicBezTo>
                    <a:pt x="34026" y="0"/>
                    <a:pt x="39818" y="1917"/>
                    <a:pt x="43949" y="5728"/>
                  </a:cubicBezTo>
                  <a:cubicBezTo>
                    <a:pt x="48101" y="9661"/>
                    <a:pt x="50337" y="15197"/>
                    <a:pt x="50103" y="20910"/>
                  </a:cubicBezTo>
                  <a:cubicBezTo>
                    <a:pt x="50359" y="26645"/>
                    <a:pt x="48123" y="32209"/>
                    <a:pt x="43949" y="36157"/>
                  </a:cubicBezTo>
                  <a:cubicBezTo>
                    <a:pt x="39818" y="39947"/>
                    <a:pt x="34026" y="41863"/>
                    <a:pt x="26510" y="41863"/>
                  </a:cubicBezTo>
                  <a:close/>
                  <a:moveTo>
                    <a:pt x="7729" y="36902"/>
                  </a:moveTo>
                  <a:lnTo>
                    <a:pt x="26510" y="36902"/>
                  </a:lnTo>
                  <a:cubicBezTo>
                    <a:pt x="32408" y="36902"/>
                    <a:pt x="36837" y="35390"/>
                    <a:pt x="39818" y="32409"/>
                  </a:cubicBezTo>
                  <a:cubicBezTo>
                    <a:pt x="42778" y="29392"/>
                    <a:pt x="44396" y="25291"/>
                    <a:pt x="44269" y="21060"/>
                  </a:cubicBezTo>
                  <a:cubicBezTo>
                    <a:pt x="44396" y="16807"/>
                    <a:pt x="42799" y="12687"/>
                    <a:pt x="39839" y="9625"/>
                  </a:cubicBezTo>
                  <a:cubicBezTo>
                    <a:pt x="36880" y="6601"/>
                    <a:pt x="32451" y="5089"/>
                    <a:pt x="26510" y="5089"/>
                  </a:cubicBezTo>
                  <a:lnTo>
                    <a:pt x="7729" y="508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CEBE29CB-363D-5C68-7471-6B8974DB4BF7}"/>
                </a:ext>
              </a:extLst>
            </p:cNvPr>
            <p:cNvSpPr/>
            <p:nvPr/>
          </p:nvSpPr>
          <p:spPr>
            <a:xfrm>
              <a:off x="1115722" y="596235"/>
              <a:ext cx="47025" cy="55138"/>
            </a:xfrm>
            <a:custGeom>
              <a:avLst/>
              <a:gdLst>
                <a:gd name="connsiteX0" fmla="*/ 2027 w 47025"/>
                <a:gd name="connsiteY0" fmla="*/ 26695 h 55138"/>
                <a:gd name="connsiteX1" fmla="*/ 8415 w 47025"/>
                <a:gd name="connsiteY1" fmla="*/ 7531 h 55138"/>
                <a:gd name="connsiteX2" fmla="*/ 25450 w 47025"/>
                <a:gd name="connsiteY2" fmla="*/ 15 h 55138"/>
                <a:gd name="connsiteX3" fmla="*/ 42485 w 47025"/>
                <a:gd name="connsiteY3" fmla="*/ 7531 h 55138"/>
                <a:gd name="connsiteX4" fmla="*/ 48873 w 47025"/>
                <a:gd name="connsiteY4" fmla="*/ 26695 h 55138"/>
                <a:gd name="connsiteX5" fmla="*/ 48873 w 47025"/>
                <a:gd name="connsiteY5" fmla="*/ 28314 h 55138"/>
                <a:gd name="connsiteX6" fmla="*/ 42485 w 47025"/>
                <a:gd name="connsiteY6" fmla="*/ 47627 h 55138"/>
                <a:gd name="connsiteX7" fmla="*/ 25450 w 47025"/>
                <a:gd name="connsiteY7" fmla="*/ 55122 h 55138"/>
                <a:gd name="connsiteX8" fmla="*/ 8287 w 47025"/>
                <a:gd name="connsiteY8" fmla="*/ 47627 h 55138"/>
                <a:gd name="connsiteX9" fmla="*/ 1899 w 47025"/>
                <a:gd name="connsiteY9" fmla="*/ 28314 h 55138"/>
                <a:gd name="connsiteX10" fmla="*/ 7925 w 47025"/>
                <a:gd name="connsiteY10" fmla="*/ 28292 h 55138"/>
                <a:gd name="connsiteX11" fmla="*/ 12589 w 47025"/>
                <a:gd name="connsiteY11" fmla="*/ 43815 h 55138"/>
                <a:gd name="connsiteX12" fmla="*/ 25620 w 47025"/>
                <a:gd name="connsiteY12" fmla="*/ 50097 h 55138"/>
                <a:gd name="connsiteX13" fmla="*/ 38545 w 47025"/>
                <a:gd name="connsiteY13" fmla="*/ 43815 h 55138"/>
                <a:gd name="connsiteX14" fmla="*/ 43230 w 47025"/>
                <a:gd name="connsiteY14" fmla="*/ 28292 h 55138"/>
                <a:gd name="connsiteX15" fmla="*/ 43230 w 47025"/>
                <a:gd name="connsiteY15" fmla="*/ 26674 h 55138"/>
                <a:gd name="connsiteX16" fmla="*/ 38503 w 47025"/>
                <a:gd name="connsiteY16" fmla="*/ 11258 h 55138"/>
                <a:gd name="connsiteX17" fmla="*/ 25535 w 47025"/>
                <a:gd name="connsiteY17" fmla="*/ 4870 h 55138"/>
                <a:gd name="connsiteX18" fmla="*/ 12589 w 47025"/>
                <a:gd name="connsiteY18" fmla="*/ 11258 h 55138"/>
                <a:gd name="connsiteX19" fmla="*/ 7925 w 47025"/>
                <a:gd name="connsiteY19" fmla="*/ 26674 h 5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7025" h="55138">
                  <a:moveTo>
                    <a:pt x="2027" y="26695"/>
                  </a:moveTo>
                  <a:cubicBezTo>
                    <a:pt x="1750" y="19743"/>
                    <a:pt x="4029" y="12931"/>
                    <a:pt x="8415" y="7531"/>
                  </a:cubicBezTo>
                  <a:cubicBezTo>
                    <a:pt x="12653" y="2557"/>
                    <a:pt x="18913" y="-211"/>
                    <a:pt x="25450" y="15"/>
                  </a:cubicBezTo>
                  <a:cubicBezTo>
                    <a:pt x="31987" y="-226"/>
                    <a:pt x="38269" y="2544"/>
                    <a:pt x="42485" y="7531"/>
                  </a:cubicBezTo>
                  <a:cubicBezTo>
                    <a:pt x="46871" y="12927"/>
                    <a:pt x="49150" y="19743"/>
                    <a:pt x="48873" y="26695"/>
                  </a:cubicBezTo>
                  <a:lnTo>
                    <a:pt x="48873" y="28314"/>
                  </a:lnTo>
                  <a:cubicBezTo>
                    <a:pt x="49171" y="35315"/>
                    <a:pt x="46914" y="42187"/>
                    <a:pt x="42485" y="47627"/>
                  </a:cubicBezTo>
                  <a:cubicBezTo>
                    <a:pt x="38248" y="52605"/>
                    <a:pt x="31987" y="55369"/>
                    <a:pt x="25450" y="55122"/>
                  </a:cubicBezTo>
                  <a:cubicBezTo>
                    <a:pt x="18892" y="55376"/>
                    <a:pt x="12567" y="52616"/>
                    <a:pt x="8287" y="47627"/>
                  </a:cubicBezTo>
                  <a:cubicBezTo>
                    <a:pt x="3858" y="42187"/>
                    <a:pt x="1601" y="35315"/>
                    <a:pt x="1899" y="28314"/>
                  </a:cubicBezTo>
                  <a:close/>
                  <a:moveTo>
                    <a:pt x="7925" y="28292"/>
                  </a:moveTo>
                  <a:cubicBezTo>
                    <a:pt x="7734" y="33837"/>
                    <a:pt x="9373" y="39293"/>
                    <a:pt x="12589" y="43815"/>
                  </a:cubicBezTo>
                  <a:cubicBezTo>
                    <a:pt x="15613" y="47955"/>
                    <a:pt x="20489" y="50312"/>
                    <a:pt x="25620" y="50097"/>
                  </a:cubicBezTo>
                  <a:cubicBezTo>
                    <a:pt x="30710" y="50289"/>
                    <a:pt x="35543" y="47934"/>
                    <a:pt x="38545" y="43815"/>
                  </a:cubicBezTo>
                  <a:cubicBezTo>
                    <a:pt x="41761" y="39295"/>
                    <a:pt x="43422" y="33839"/>
                    <a:pt x="43230" y="28292"/>
                  </a:cubicBezTo>
                  <a:lnTo>
                    <a:pt x="43230" y="26674"/>
                  </a:lnTo>
                  <a:cubicBezTo>
                    <a:pt x="43400" y="21155"/>
                    <a:pt x="41739" y="15736"/>
                    <a:pt x="38503" y="11258"/>
                  </a:cubicBezTo>
                  <a:cubicBezTo>
                    <a:pt x="35522" y="7097"/>
                    <a:pt x="30646" y="4699"/>
                    <a:pt x="25535" y="4870"/>
                  </a:cubicBezTo>
                  <a:cubicBezTo>
                    <a:pt x="20425" y="4686"/>
                    <a:pt x="15549" y="7088"/>
                    <a:pt x="12589" y="11258"/>
                  </a:cubicBezTo>
                  <a:cubicBezTo>
                    <a:pt x="9395" y="15751"/>
                    <a:pt x="7755" y="21163"/>
                    <a:pt x="7925" y="26674"/>
                  </a:cubicBez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1BAC12CE-5763-F3F4-34A3-CA37915652B5}"/>
                </a:ext>
              </a:extLst>
            </p:cNvPr>
            <p:cNvSpPr/>
            <p:nvPr/>
          </p:nvSpPr>
          <p:spPr>
            <a:xfrm>
              <a:off x="1175966" y="573615"/>
              <a:ext cx="5855" cy="76699"/>
            </a:xfrm>
            <a:custGeom>
              <a:avLst/>
              <a:gdLst>
                <a:gd name="connsiteX0" fmla="*/ 0 w 5855"/>
                <a:gd name="connsiteY0" fmla="*/ 0 h 76699"/>
                <a:gd name="connsiteX1" fmla="*/ 5856 w 5855"/>
                <a:gd name="connsiteY1" fmla="*/ 0 h 76699"/>
                <a:gd name="connsiteX2" fmla="*/ 5856 w 5855"/>
                <a:gd name="connsiteY2" fmla="*/ 76699 h 76699"/>
                <a:gd name="connsiteX3" fmla="*/ 0 w 5855"/>
                <a:gd name="connsiteY3" fmla="*/ 76699 h 7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55" h="76699">
                  <a:moveTo>
                    <a:pt x="0" y="0"/>
                  </a:moveTo>
                  <a:lnTo>
                    <a:pt x="5856" y="0"/>
                  </a:lnTo>
                  <a:lnTo>
                    <a:pt x="5856" y="76699"/>
                  </a:lnTo>
                  <a:lnTo>
                    <a:pt x="0" y="7669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267089DE-C005-78F2-73CF-1E1B4DFA9148}"/>
                </a:ext>
              </a:extLst>
            </p:cNvPr>
            <p:cNvSpPr/>
            <p:nvPr/>
          </p:nvSpPr>
          <p:spPr>
            <a:xfrm>
              <a:off x="1195887" y="596006"/>
              <a:ext cx="40093" cy="55241"/>
            </a:xfrm>
            <a:custGeom>
              <a:avLst/>
              <a:gdLst>
                <a:gd name="connsiteX0" fmla="*/ 35932 w 40093"/>
                <a:gd name="connsiteY0" fmla="*/ 40765 h 55241"/>
                <a:gd name="connsiteX1" fmla="*/ 32866 w 40093"/>
                <a:gd name="connsiteY1" fmla="*/ 34250 h 55241"/>
                <a:gd name="connsiteX2" fmla="*/ 21772 w 40093"/>
                <a:gd name="connsiteY2" fmla="*/ 29693 h 55241"/>
                <a:gd name="connsiteX3" fmla="*/ 7675 w 40093"/>
                <a:gd name="connsiteY3" fmla="*/ 24220 h 55241"/>
                <a:gd name="connsiteX4" fmla="*/ 3204 w 40093"/>
                <a:gd name="connsiteY4" fmla="*/ 14596 h 55241"/>
                <a:gd name="connsiteX5" fmla="*/ 8335 w 40093"/>
                <a:gd name="connsiteY5" fmla="*/ 4290 h 55241"/>
                <a:gd name="connsiteX6" fmla="*/ 21942 w 40093"/>
                <a:gd name="connsiteY6" fmla="*/ 31 h 55241"/>
                <a:gd name="connsiteX7" fmla="*/ 36187 w 40093"/>
                <a:gd name="connsiteY7" fmla="*/ 4481 h 55241"/>
                <a:gd name="connsiteX8" fmla="*/ 41213 w 40093"/>
                <a:gd name="connsiteY8" fmla="*/ 15618 h 55241"/>
                <a:gd name="connsiteX9" fmla="*/ 41213 w 40093"/>
                <a:gd name="connsiteY9" fmla="*/ 15916 h 55241"/>
                <a:gd name="connsiteX10" fmla="*/ 35762 w 40093"/>
                <a:gd name="connsiteY10" fmla="*/ 15916 h 55241"/>
                <a:gd name="connsiteX11" fmla="*/ 32056 w 40093"/>
                <a:gd name="connsiteY11" fmla="*/ 8293 h 55241"/>
                <a:gd name="connsiteX12" fmla="*/ 22048 w 40093"/>
                <a:gd name="connsiteY12" fmla="*/ 5035 h 55241"/>
                <a:gd name="connsiteX13" fmla="*/ 12381 w 40093"/>
                <a:gd name="connsiteY13" fmla="*/ 7803 h 55241"/>
                <a:gd name="connsiteX14" fmla="*/ 9166 w 40093"/>
                <a:gd name="connsiteY14" fmla="*/ 14191 h 55241"/>
                <a:gd name="connsiteX15" fmla="*/ 11934 w 40093"/>
                <a:gd name="connsiteY15" fmla="*/ 20260 h 55241"/>
                <a:gd name="connsiteX16" fmla="*/ 23028 w 40093"/>
                <a:gd name="connsiteY16" fmla="*/ 24518 h 55241"/>
                <a:gd name="connsiteX17" fmla="*/ 37231 w 40093"/>
                <a:gd name="connsiteY17" fmla="*/ 30310 h 55241"/>
                <a:gd name="connsiteX18" fmla="*/ 41958 w 40093"/>
                <a:gd name="connsiteY18" fmla="*/ 40297 h 55241"/>
                <a:gd name="connsiteX19" fmla="*/ 36571 w 40093"/>
                <a:gd name="connsiteY19" fmla="*/ 51093 h 55241"/>
                <a:gd name="connsiteX20" fmla="*/ 22325 w 40093"/>
                <a:gd name="connsiteY20" fmla="*/ 55202 h 55241"/>
                <a:gd name="connsiteX21" fmla="*/ 7122 w 40093"/>
                <a:gd name="connsiteY21" fmla="*/ 50582 h 55241"/>
                <a:gd name="connsiteX22" fmla="*/ 1883 w 40093"/>
                <a:gd name="connsiteY22" fmla="*/ 39573 h 55241"/>
                <a:gd name="connsiteX23" fmla="*/ 1883 w 40093"/>
                <a:gd name="connsiteY23" fmla="*/ 39275 h 55241"/>
                <a:gd name="connsiteX24" fmla="*/ 7292 w 40093"/>
                <a:gd name="connsiteY24" fmla="*/ 39275 h 55241"/>
                <a:gd name="connsiteX25" fmla="*/ 11977 w 40093"/>
                <a:gd name="connsiteY25" fmla="*/ 47601 h 55241"/>
                <a:gd name="connsiteX26" fmla="*/ 22219 w 40093"/>
                <a:gd name="connsiteY26" fmla="*/ 50177 h 55241"/>
                <a:gd name="connsiteX27" fmla="*/ 32312 w 40093"/>
                <a:gd name="connsiteY27" fmla="*/ 47388 h 55241"/>
                <a:gd name="connsiteX28" fmla="*/ 35996 w 40093"/>
                <a:gd name="connsiteY28" fmla="*/ 40616 h 5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093" h="55241">
                  <a:moveTo>
                    <a:pt x="35932" y="40765"/>
                  </a:moveTo>
                  <a:cubicBezTo>
                    <a:pt x="35932" y="38246"/>
                    <a:pt x="34803" y="35861"/>
                    <a:pt x="32866" y="34250"/>
                  </a:cubicBezTo>
                  <a:cubicBezTo>
                    <a:pt x="29586" y="31850"/>
                    <a:pt x="25796" y="30285"/>
                    <a:pt x="21772" y="29693"/>
                  </a:cubicBezTo>
                  <a:cubicBezTo>
                    <a:pt x="16746" y="28845"/>
                    <a:pt x="11955" y="26984"/>
                    <a:pt x="7675" y="24220"/>
                  </a:cubicBezTo>
                  <a:cubicBezTo>
                    <a:pt x="4673" y="21959"/>
                    <a:pt x="2991" y="18350"/>
                    <a:pt x="3204" y="14596"/>
                  </a:cubicBezTo>
                  <a:cubicBezTo>
                    <a:pt x="3182" y="10541"/>
                    <a:pt x="5077" y="6715"/>
                    <a:pt x="8335" y="4290"/>
                  </a:cubicBezTo>
                  <a:cubicBezTo>
                    <a:pt x="12232" y="1319"/>
                    <a:pt x="17044" y="-188"/>
                    <a:pt x="21942" y="31"/>
                  </a:cubicBezTo>
                  <a:cubicBezTo>
                    <a:pt x="27074" y="-244"/>
                    <a:pt x="32120" y="1336"/>
                    <a:pt x="36187" y="4481"/>
                  </a:cubicBezTo>
                  <a:cubicBezTo>
                    <a:pt x="39573" y="7160"/>
                    <a:pt x="41447" y="11310"/>
                    <a:pt x="41213" y="15618"/>
                  </a:cubicBezTo>
                  <a:lnTo>
                    <a:pt x="41213" y="15916"/>
                  </a:lnTo>
                  <a:lnTo>
                    <a:pt x="35762" y="15916"/>
                  </a:lnTo>
                  <a:cubicBezTo>
                    <a:pt x="35740" y="12945"/>
                    <a:pt x="34377" y="10143"/>
                    <a:pt x="32056" y="8293"/>
                  </a:cubicBezTo>
                  <a:cubicBezTo>
                    <a:pt x="29246" y="6006"/>
                    <a:pt x="25668" y="4845"/>
                    <a:pt x="22048" y="5035"/>
                  </a:cubicBezTo>
                  <a:cubicBezTo>
                    <a:pt x="18599" y="4781"/>
                    <a:pt x="15171" y="5763"/>
                    <a:pt x="12381" y="7803"/>
                  </a:cubicBezTo>
                  <a:cubicBezTo>
                    <a:pt x="10401" y="9340"/>
                    <a:pt x="9230" y="11687"/>
                    <a:pt x="9166" y="14191"/>
                  </a:cubicBezTo>
                  <a:cubicBezTo>
                    <a:pt x="9123" y="16529"/>
                    <a:pt x="10145" y="18763"/>
                    <a:pt x="11934" y="20260"/>
                  </a:cubicBezTo>
                  <a:cubicBezTo>
                    <a:pt x="13786" y="21857"/>
                    <a:pt x="17492" y="23241"/>
                    <a:pt x="23028" y="24518"/>
                  </a:cubicBezTo>
                  <a:cubicBezTo>
                    <a:pt x="28117" y="25413"/>
                    <a:pt x="32972" y="27387"/>
                    <a:pt x="37231" y="30310"/>
                  </a:cubicBezTo>
                  <a:cubicBezTo>
                    <a:pt x="40339" y="32672"/>
                    <a:pt x="42107" y="36398"/>
                    <a:pt x="41958" y="40297"/>
                  </a:cubicBezTo>
                  <a:cubicBezTo>
                    <a:pt x="42043" y="44564"/>
                    <a:pt x="40042" y="48601"/>
                    <a:pt x="36571" y="51093"/>
                  </a:cubicBezTo>
                  <a:cubicBezTo>
                    <a:pt x="32418" y="54010"/>
                    <a:pt x="27393" y="55456"/>
                    <a:pt x="22325" y="55202"/>
                  </a:cubicBezTo>
                  <a:cubicBezTo>
                    <a:pt x="16874" y="55522"/>
                    <a:pt x="11487" y="53882"/>
                    <a:pt x="7122" y="50582"/>
                  </a:cubicBezTo>
                  <a:cubicBezTo>
                    <a:pt x="3672" y="47997"/>
                    <a:pt x="1713" y="43881"/>
                    <a:pt x="1883" y="39573"/>
                  </a:cubicBezTo>
                  <a:lnTo>
                    <a:pt x="1883" y="39275"/>
                  </a:lnTo>
                  <a:lnTo>
                    <a:pt x="7292" y="39275"/>
                  </a:lnTo>
                  <a:cubicBezTo>
                    <a:pt x="7292" y="42680"/>
                    <a:pt x="9059" y="45842"/>
                    <a:pt x="11977" y="47601"/>
                  </a:cubicBezTo>
                  <a:cubicBezTo>
                    <a:pt x="15085" y="49376"/>
                    <a:pt x="18641" y="50269"/>
                    <a:pt x="22219" y="50177"/>
                  </a:cubicBezTo>
                  <a:cubicBezTo>
                    <a:pt x="25796" y="50384"/>
                    <a:pt x="29352" y="49402"/>
                    <a:pt x="32312" y="47388"/>
                  </a:cubicBezTo>
                  <a:cubicBezTo>
                    <a:pt x="34590" y="45876"/>
                    <a:pt x="35953" y="43344"/>
                    <a:pt x="35996" y="40616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453610D1-AF31-71F6-0E67-097336AC14E2}"/>
                </a:ext>
              </a:extLst>
            </p:cNvPr>
            <p:cNvSpPr/>
            <p:nvPr/>
          </p:nvSpPr>
          <p:spPr>
            <a:xfrm>
              <a:off x="1249429" y="573615"/>
              <a:ext cx="41053" cy="76699"/>
            </a:xfrm>
            <a:custGeom>
              <a:avLst/>
              <a:gdLst>
                <a:gd name="connsiteX0" fmla="*/ 12691 w 41053"/>
                <a:gd name="connsiteY0" fmla="*/ 50742 h 76699"/>
                <a:gd name="connsiteX1" fmla="*/ 5898 w 41053"/>
                <a:gd name="connsiteY1" fmla="*/ 50742 h 76699"/>
                <a:gd name="connsiteX2" fmla="*/ 5898 w 41053"/>
                <a:gd name="connsiteY2" fmla="*/ 76699 h 76699"/>
                <a:gd name="connsiteX3" fmla="*/ 0 w 41053"/>
                <a:gd name="connsiteY3" fmla="*/ 76699 h 76699"/>
                <a:gd name="connsiteX4" fmla="*/ 0 w 41053"/>
                <a:gd name="connsiteY4" fmla="*/ 0 h 76699"/>
                <a:gd name="connsiteX5" fmla="*/ 5898 w 41053"/>
                <a:gd name="connsiteY5" fmla="*/ 0 h 76699"/>
                <a:gd name="connsiteX6" fmla="*/ 5898 w 41053"/>
                <a:gd name="connsiteY6" fmla="*/ 45717 h 76699"/>
                <a:gd name="connsiteX7" fmla="*/ 12095 w 41053"/>
                <a:gd name="connsiteY7" fmla="*/ 45717 h 76699"/>
                <a:gd name="connsiteX8" fmla="*/ 31855 w 41053"/>
                <a:gd name="connsiteY8" fmla="*/ 23508 h 76699"/>
                <a:gd name="connsiteX9" fmla="*/ 38733 w 41053"/>
                <a:gd name="connsiteY9" fmla="*/ 23508 h 76699"/>
                <a:gd name="connsiteX10" fmla="*/ 38839 w 41053"/>
                <a:gd name="connsiteY10" fmla="*/ 23742 h 76699"/>
                <a:gd name="connsiteX11" fmla="*/ 17546 w 41053"/>
                <a:gd name="connsiteY11" fmla="*/ 47719 h 76699"/>
                <a:gd name="connsiteX12" fmla="*/ 41054 w 41053"/>
                <a:gd name="connsiteY12" fmla="*/ 76444 h 76699"/>
                <a:gd name="connsiteX13" fmla="*/ 40905 w 41053"/>
                <a:gd name="connsiteY13" fmla="*/ 76699 h 76699"/>
                <a:gd name="connsiteX14" fmla="*/ 34176 w 41053"/>
                <a:gd name="connsiteY14" fmla="*/ 76699 h 76699"/>
                <a:gd name="connsiteX15" fmla="*/ 12691 w 41053"/>
                <a:gd name="connsiteY15" fmla="*/ 50742 h 7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053" h="76699">
                  <a:moveTo>
                    <a:pt x="12691" y="50742"/>
                  </a:moveTo>
                  <a:lnTo>
                    <a:pt x="5898" y="50742"/>
                  </a:lnTo>
                  <a:lnTo>
                    <a:pt x="5898" y="76699"/>
                  </a:lnTo>
                  <a:lnTo>
                    <a:pt x="0" y="76699"/>
                  </a:lnTo>
                  <a:lnTo>
                    <a:pt x="0" y="0"/>
                  </a:lnTo>
                  <a:lnTo>
                    <a:pt x="5898" y="0"/>
                  </a:lnTo>
                  <a:lnTo>
                    <a:pt x="5898" y="45717"/>
                  </a:lnTo>
                  <a:lnTo>
                    <a:pt x="12095" y="45717"/>
                  </a:lnTo>
                  <a:lnTo>
                    <a:pt x="31855" y="23508"/>
                  </a:lnTo>
                  <a:lnTo>
                    <a:pt x="38733" y="23508"/>
                  </a:lnTo>
                  <a:lnTo>
                    <a:pt x="38839" y="23742"/>
                  </a:lnTo>
                  <a:lnTo>
                    <a:pt x="17546" y="47719"/>
                  </a:lnTo>
                  <a:lnTo>
                    <a:pt x="41054" y="76444"/>
                  </a:lnTo>
                  <a:lnTo>
                    <a:pt x="40905" y="76699"/>
                  </a:lnTo>
                  <a:lnTo>
                    <a:pt x="34176" y="76699"/>
                  </a:lnTo>
                  <a:lnTo>
                    <a:pt x="12691" y="50742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857AAD80-2527-BFF0-ADBC-07AFF393052F}"/>
                </a:ext>
              </a:extLst>
            </p:cNvPr>
            <p:cNvSpPr/>
            <p:nvPr/>
          </p:nvSpPr>
          <p:spPr>
            <a:xfrm>
              <a:off x="1296149" y="596159"/>
              <a:ext cx="42691" cy="55229"/>
            </a:xfrm>
            <a:custGeom>
              <a:avLst/>
              <a:gdLst>
                <a:gd name="connsiteX0" fmla="*/ 38241 w 42691"/>
                <a:gd name="connsiteY0" fmla="*/ 54155 h 55229"/>
                <a:gd name="connsiteX1" fmla="*/ 37410 w 42691"/>
                <a:gd name="connsiteY1" fmla="*/ 49492 h 55229"/>
                <a:gd name="connsiteX2" fmla="*/ 37155 w 42691"/>
                <a:gd name="connsiteY2" fmla="*/ 45510 h 55229"/>
                <a:gd name="connsiteX3" fmla="*/ 29297 w 42691"/>
                <a:gd name="connsiteY3" fmla="*/ 52452 h 55229"/>
                <a:gd name="connsiteX4" fmla="*/ 18225 w 42691"/>
                <a:gd name="connsiteY4" fmla="*/ 55199 h 55229"/>
                <a:gd name="connsiteX5" fmla="*/ 6151 w 42691"/>
                <a:gd name="connsiteY5" fmla="*/ 51068 h 55229"/>
                <a:gd name="connsiteX6" fmla="*/ 1893 w 42691"/>
                <a:gd name="connsiteY6" fmla="*/ 40017 h 55229"/>
                <a:gd name="connsiteX7" fmla="*/ 8281 w 42691"/>
                <a:gd name="connsiteY7" fmla="*/ 28199 h 55229"/>
                <a:gd name="connsiteX8" fmla="*/ 25465 w 42691"/>
                <a:gd name="connsiteY8" fmla="*/ 23770 h 55229"/>
                <a:gd name="connsiteX9" fmla="*/ 37219 w 42691"/>
                <a:gd name="connsiteY9" fmla="*/ 23770 h 55229"/>
                <a:gd name="connsiteX10" fmla="*/ 37219 w 42691"/>
                <a:gd name="connsiteY10" fmla="*/ 17190 h 55229"/>
                <a:gd name="connsiteX11" fmla="*/ 33556 w 42691"/>
                <a:gd name="connsiteY11" fmla="*/ 8247 h 55229"/>
                <a:gd name="connsiteX12" fmla="*/ 23314 w 42691"/>
                <a:gd name="connsiteY12" fmla="*/ 4989 h 55229"/>
                <a:gd name="connsiteX13" fmla="*/ 13114 w 42691"/>
                <a:gd name="connsiteY13" fmla="*/ 8098 h 55229"/>
                <a:gd name="connsiteX14" fmla="*/ 9047 w 42691"/>
                <a:gd name="connsiteY14" fmla="*/ 15657 h 55229"/>
                <a:gd name="connsiteX15" fmla="*/ 3639 w 42691"/>
                <a:gd name="connsiteY15" fmla="*/ 15657 h 55229"/>
                <a:gd name="connsiteX16" fmla="*/ 3639 w 42691"/>
                <a:gd name="connsiteY16" fmla="*/ 15359 h 55229"/>
                <a:gd name="connsiteX17" fmla="*/ 9068 w 42691"/>
                <a:gd name="connsiteY17" fmla="*/ 4712 h 55229"/>
                <a:gd name="connsiteX18" fmla="*/ 23654 w 42691"/>
                <a:gd name="connsiteY18" fmla="*/ 27 h 55229"/>
                <a:gd name="connsiteX19" fmla="*/ 37815 w 42691"/>
                <a:gd name="connsiteY19" fmla="*/ 4499 h 55229"/>
                <a:gd name="connsiteX20" fmla="*/ 43181 w 42691"/>
                <a:gd name="connsiteY20" fmla="*/ 17275 h 55229"/>
                <a:gd name="connsiteX21" fmla="*/ 43181 w 42691"/>
                <a:gd name="connsiteY21" fmla="*/ 43424 h 55229"/>
                <a:gd name="connsiteX22" fmla="*/ 43500 w 42691"/>
                <a:gd name="connsiteY22" fmla="*/ 48875 h 55229"/>
                <a:gd name="connsiteX23" fmla="*/ 44565 w 42691"/>
                <a:gd name="connsiteY23" fmla="*/ 54134 h 55229"/>
                <a:gd name="connsiteX24" fmla="*/ 18906 w 42691"/>
                <a:gd name="connsiteY24" fmla="*/ 49897 h 55229"/>
                <a:gd name="connsiteX25" fmla="*/ 30128 w 42691"/>
                <a:gd name="connsiteY25" fmla="*/ 46937 h 55229"/>
                <a:gd name="connsiteX26" fmla="*/ 37155 w 42691"/>
                <a:gd name="connsiteY26" fmla="*/ 39335 h 55229"/>
                <a:gd name="connsiteX27" fmla="*/ 37155 w 42691"/>
                <a:gd name="connsiteY27" fmla="*/ 28220 h 55229"/>
                <a:gd name="connsiteX28" fmla="*/ 25315 w 42691"/>
                <a:gd name="connsiteY28" fmla="*/ 28220 h 55229"/>
                <a:gd name="connsiteX29" fmla="*/ 12539 w 42691"/>
                <a:gd name="connsiteY29" fmla="*/ 31627 h 55229"/>
                <a:gd name="connsiteX30" fmla="*/ 7748 w 42691"/>
                <a:gd name="connsiteY30" fmla="*/ 40144 h 55229"/>
                <a:gd name="connsiteX31" fmla="*/ 10729 w 42691"/>
                <a:gd name="connsiteY31" fmla="*/ 47192 h 55229"/>
                <a:gd name="connsiteX32" fmla="*/ 18949 w 42691"/>
                <a:gd name="connsiteY32" fmla="*/ 49918 h 55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2691" h="55229">
                  <a:moveTo>
                    <a:pt x="38241" y="54155"/>
                  </a:moveTo>
                  <a:cubicBezTo>
                    <a:pt x="37879" y="52618"/>
                    <a:pt x="37602" y="51059"/>
                    <a:pt x="37410" y="49492"/>
                  </a:cubicBezTo>
                  <a:cubicBezTo>
                    <a:pt x="37240" y="48172"/>
                    <a:pt x="37155" y="46841"/>
                    <a:pt x="37155" y="45510"/>
                  </a:cubicBezTo>
                  <a:cubicBezTo>
                    <a:pt x="35089" y="48389"/>
                    <a:pt x="32406" y="50761"/>
                    <a:pt x="29297" y="52452"/>
                  </a:cubicBezTo>
                  <a:cubicBezTo>
                    <a:pt x="25912" y="54309"/>
                    <a:pt x="22100" y="55256"/>
                    <a:pt x="18225" y="55199"/>
                  </a:cubicBezTo>
                  <a:cubicBezTo>
                    <a:pt x="13817" y="55465"/>
                    <a:pt x="9473" y="53981"/>
                    <a:pt x="6151" y="51068"/>
                  </a:cubicBezTo>
                  <a:cubicBezTo>
                    <a:pt x="3234" y="48153"/>
                    <a:pt x="1680" y="44137"/>
                    <a:pt x="1893" y="40017"/>
                  </a:cubicBezTo>
                  <a:cubicBezTo>
                    <a:pt x="1829" y="35234"/>
                    <a:pt x="4235" y="30760"/>
                    <a:pt x="8281" y="28199"/>
                  </a:cubicBezTo>
                  <a:cubicBezTo>
                    <a:pt x="13434" y="25013"/>
                    <a:pt x="19417" y="23467"/>
                    <a:pt x="25465" y="23770"/>
                  </a:cubicBezTo>
                  <a:lnTo>
                    <a:pt x="37219" y="23770"/>
                  </a:lnTo>
                  <a:lnTo>
                    <a:pt x="37219" y="17190"/>
                  </a:lnTo>
                  <a:cubicBezTo>
                    <a:pt x="37389" y="13811"/>
                    <a:pt x="36047" y="10529"/>
                    <a:pt x="33556" y="8247"/>
                  </a:cubicBezTo>
                  <a:cubicBezTo>
                    <a:pt x="30660" y="5926"/>
                    <a:pt x="27019" y="4763"/>
                    <a:pt x="23314" y="4989"/>
                  </a:cubicBezTo>
                  <a:cubicBezTo>
                    <a:pt x="19652" y="4848"/>
                    <a:pt x="16074" y="5943"/>
                    <a:pt x="13114" y="8098"/>
                  </a:cubicBezTo>
                  <a:cubicBezTo>
                    <a:pt x="10602" y="9788"/>
                    <a:pt x="9068" y="12618"/>
                    <a:pt x="9047" y="15657"/>
                  </a:cubicBezTo>
                  <a:lnTo>
                    <a:pt x="3639" y="15657"/>
                  </a:lnTo>
                  <a:lnTo>
                    <a:pt x="3639" y="15359"/>
                  </a:lnTo>
                  <a:cubicBezTo>
                    <a:pt x="3575" y="11130"/>
                    <a:pt x="5598" y="7144"/>
                    <a:pt x="9068" y="4712"/>
                  </a:cubicBezTo>
                  <a:cubicBezTo>
                    <a:pt x="13221" y="1477"/>
                    <a:pt x="18395" y="-184"/>
                    <a:pt x="23654" y="27"/>
                  </a:cubicBezTo>
                  <a:cubicBezTo>
                    <a:pt x="28765" y="-230"/>
                    <a:pt x="33790" y="1358"/>
                    <a:pt x="37815" y="4499"/>
                  </a:cubicBezTo>
                  <a:cubicBezTo>
                    <a:pt x="41477" y="7701"/>
                    <a:pt x="43458" y="12416"/>
                    <a:pt x="43181" y="17275"/>
                  </a:cubicBezTo>
                  <a:lnTo>
                    <a:pt x="43181" y="43424"/>
                  </a:lnTo>
                  <a:cubicBezTo>
                    <a:pt x="43181" y="45246"/>
                    <a:pt x="43287" y="47065"/>
                    <a:pt x="43500" y="48875"/>
                  </a:cubicBezTo>
                  <a:cubicBezTo>
                    <a:pt x="43713" y="50653"/>
                    <a:pt x="44075" y="52411"/>
                    <a:pt x="44565" y="54134"/>
                  </a:cubicBezTo>
                  <a:close/>
                  <a:moveTo>
                    <a:pt x="18906" y="49897"/>
                  </a:moveTo>
                  <a:cubicBezTo>
                    <a:pt x="22846" y="49978"/>
                    <a:pt x="26742" y="48951"/>
                    <a:pt x="30128" y="46937"/>
                  </a:cubicBezTo>
                  <a:cubicBezTo>
                    <a:pt x="33173" y="45150"/>
                    <a:pt x="35622" y="42506"/>
                    <a:pt x="37155" y="39335"/>
                  </a:cubicBezTo>
                  <a:lnTo>
                    <a:pt x="37155" y="28220"/>
                  </a:lnTo>
                  <a:lnTo>
                    <a:pt x="25315" y="28220"/>
                  </a:lnTo>
                  <a:cubicBezTo>
                    <a:pt x="20801" y="27996"/>
                    <a:pt x="16330" y="29187"/>
                    <a:pt x="12539" y="31627"/>
                  </a:cubicBezTo>
                  <a:cubicBezTo>
                    <a:pt x="9579" y="33458"/>
                    <a:pt x="7791" y="36671"/>
                    <a:pt x="7748" y="40144"/>
                  </a:cubicBezTo>
                  <a:cubicBezTo>
                    <a:pt x="7663" y="42817"/>
                    <a:pt x="8749" y="45393"/>
                    <a:pt x="10729" y="47192"/>
                  </a:cubicBezTo>
                  <a:cubicBezTo>
                    <a:pt x="13008" y="49124"/>
                    <a:pt x="15968" y="50099"/>
                    <a:pt x="18949" y="4991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A567BB10-3B83-A9EF-96EF-48CBB5A974BF}"/>
                </a:ext>
              </a:extLst>
            </p:cNvPr>
            <p:cNvSpPr/>
            <p:nvPr/>
          </p:nvSpPr>
          <p:spPr>
            <a:xfrm>
              <a:off x="1054006" y="698515"/>
              <a:ext cx="55365" cy="73720"/>
            </a:xfrm>
            <a:custGeom>
              <a:avLst/>
              <a:gdLst>
                <a:gd name="connsiteX0" fmla="*/ 42876 w 55365"/>
                <a:gd name="connsiteY0" fmla="*/ 53965 h 73720"/>
                <a:gd name="connsiteX1" fmla="*/ 39958 w 55365"/>
                <a:gd name="connsiteY1" fmla="*/ 47322 h 73720"/>
                <a:gd name="connsiteX2" fmla="*/ 29695 w 55365"/>
                <a:gd name="connsiteY2" fmla="*/ 42616 h 73720"/>
                <a:gd name="connsiteX3" fmla="*/ 10382 w 55365"/>
                <a:gd name="connsiteY3" fmla="*/ 33864 h 73720"/>
                <a:gd name="connsiteX4" fmla="*/ 3845 w 55365"/>
                <a:gd name="connsiteY4" fmla="*/ 19981 h 73720"/>
                <a:gd name="connsiteX5" fmla="*/ 11340 w 55365"/>
                <a:gd name="connsiteY5" fmla="*/ 5608 h 73720"/>
                <a:gd name="connsiteX6" fmla="*/ 30504 w 55365"/>
                <a:gd name="connsiteY6" fmla="*/ 29 h 73720"/>
                <a:gd name="connsiteX7" fmla="*/ 49668 w 55365"/>
                <a:gd name="connsiteY7" fmla="*/ 6289 h 73720"/>
                <a:gd name="connsiteX8" fmla="*/ 56844 w 55365"/>
                <a:gd name="connsiteY8" fmla="*/ 21748 h 73720"/>
                <a:gd name="connsiteX9" fmla="*/ 56844 w 55365"/>
                <a:gd name="connsiteY9" fmla="*/ 22046 h 73720"/>
                <a:gd name="connsiteX10" fmla="*/ 42876 w 55365"/>
                <a:gd name="connsiteY10" fmla="*/ 22046 h 73720"/>
                <a:gd name="connsiteX11" fmla="*/ 39554 w 55365"/>
                <a:gd name="connsiteY11" fmla="*/ 14018 h 73720"/>
                <a:gd name="connsiteX12" fmla="*/ 30248 w 55365"/>
                <a:gd name="connsiteY12" fmla="*/ 10931 h 73720"/>
                <a:gd name="connsiteX13" fmla="*/ 21348 w 55365"/>
                <a:gd name="connsiteY13" fmla="*/ 13486 h 73720"/>
                <a:gd name="connsiteX14" fmla="*/ 18197 w 55365"/>
                <a:gd name="connsiteY14" fmla="*/ 20045 h 73720"/>
                <a:gd name="connsiteX15" fmla="*/ 21561 w 55365"/>
                <a:gd name="connsiteY15" fmla="*/ 26007 h 73720"/>
                <a:gd name="connsiteX16" fmla="*/ 33187 w 55365"/>
                <a:gd name="connsiteY16" fmla="*/ 30947 h 73720"/>
                <a:gd name="connsiteX17" fmla="*/ 51138 w 55365"/>
                <a:gd name="connsiteY17" fmla="*/ 39656 h 73720"/>
                <a:gd name="connsiteX18" fmla="*/ 57227 w 55365"/>
                <a:gd name="connsiteY18" fmla="*/ 53859 h 73720"/>
                <a:gd name="connsiteX19" fmla="*/ 49988 w 55365"/>
                <a:gd name="connsiteY19" fmla="*/ 68381 h 73720"/>
                <a:gd name="connsiteX20" fmla="*/ 30823 w 55365"/>
                <a:gd name="connsiteY20" fmla="*/ 73683 h 73720"/>
                <a:gd name="connsiteX21" fmla="*/ 10424 w 55365"/>
                <a:gd name="connsiteY21" fmla="*/ 67657 h 73720"/>
                <a:gd name="connsiteX22" fmla="*/ 1907 w 55365"/>
                <a:gd name="connsiteY22" fmla="*/ 50771 h 73720"/>
                <a:gd name="connsiteX23" fmla="*/ 1907 w 55365"/>
                <a:gd name="connsiteY23" fmla="*/ 50473 h 73720"/>
                <a:gd name="connsiteX24" fmla="*/ 15854 w 55365"/>
                <a:gd name="connsiteY24" fmla="*/ 50473 h 73720"/>
                <a:gd name="connsiteX25" fmla="*/ 19772 w 55365"/>
                <a:gd name="connsiteY25" fmla="*/ 59842 h 73720"/>
                <a:gd name="connsiteX26" fmla="*/ 30653 w 55365"/>
                <a:gd name="connsiteY26" fmla="*/ 62823 h 73720"/>
                <a:gd name="connsiteX27" fmla="*/ 39618 w 55365"/>
                <a:gd name="connsiteY27" fmla="*/ 60417 h 73720"/>
                <a:gd name="connsiteX28" fmla="*/ 42705 w 55365"/>
                <a:gd name="connsiteY28" fmla="*/ 54029 h 73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365" h="73720">
                  <a:moveTo>
                    <a:pt x="42876" y="53965"/>
                  </a:moveTo>
                  <a:cubicBezTo>
                    <a:pt x="42961" y="51423"/>
                    <a:pt x="41896" y="48978"/>
                    <a:pt x="39958" y="47322"/>
                  </a:cubicBezTo>
                  <a:cubicBezTo>
                    <a:pt x="36871" y="45113"/>
                    <a:pt x="33379" y="43516"/>
                    <a:pt x="29695" y="42616"/>
                  </a:cubicBezTo>
                  <a:cubicBezTo>
                    <a:pt x="22775" y="40891"/>
                    <a:pt x="16237" y="37925"/>
                    <a:pt x="10382" y="33864"/>
                  </a:cubicBezTo>
                  <a:cubicBezTo>
                    <a:pt x="6059" y="30581"/>
                    <a:pt x="3632" y="25398"/>
                    <a:pt x="3845" y="19981"/>
                  </a:cubicBezTo>
                  <a:cubicBezTo>
                    <a:pt x="3781" y="14238"/>
                    <a:pt x="6591" y="8842"/>
                    <a:pt x="11340" y="5608"/>
                  </a:cubicBezTo>
                  <a:cubicBezTo>
                    <a:pt x="16940" y="1696"/>
                    <a:pt x="23669" y="-263"/>
                    <a:pt x="30504" y="29"/>
                  </a:cubicBezTo>
                  <a:cubicBezTo>
                    <a:pt x="37446" y="-265"/>
                    <a:pt x="44238" y="1958"/>
                    <a:pt x="49668" y="6289"/>
                  </a:cubicBezTo>
                  <a:cubicBezTo>
                    <a:pt x="54396" y="9994"/>
                    <a:pt x="57079" y="15743"/>
                    <a:pt x="56844" y="21748"/>
                  </a:cubicBezTo>
                  <a:lnTo>
                    <a:pt x="56844" y="22046"/>
                  </a:lnTo>
                  <a:lnTo>
                    <a:pt x="42876" y="22046"/>
                  </a:lnTo>
                  <a:cubicBezTo>
                    <a:pt x="42982" y="19014"/>
                    <a:pt x="41768" y="16084"/>
                    <a:pt x="39554" y="14018"/>
                  </a:cubicBezTo>
                  <a:cubicBezTo>
                    <a:pt x="36956" y="11836"/>
                    <a:pt x="33634" y="10731"/>
                    <a:pt x="30248" y="10931"/>
                  </a:cubicBezTo>
                  <a:cubicBezTo>
                    <a:pt x="27076" y="10729"/>
                    <a:pt x="23924" y="11631"/>
                    <a:pt x="21348" y="13486"/>
                  </a:cubicBezTo>
                  <a:cubicBezTo>
                    <a:pt x="19325" y="15049"/>
                    <a:pt x="18154" y="17483"/>
                    <a:pt x="18197" y="20045"/>
                  </a:cubicBezTo>
                  <a:cubicBezTo>
                    <a:pt x="18197" y="22485"/>
                    <a:pt x="19474" y="24746"/>
                    <a:pt x="21561" y="26007"/>
                  </a:cubicBezTo>
                  <a:cubicBezTo>
                    <a:pt x="25202" y="28174"/>
                    <a:pt x="29099" y="29835"/>
                    <a:pt x="33187" y="30947"/>
                  </a:cubicBezTo>
                  <a:cubicBezTo>
                    <a:pt x="39746" y="32478"/>
                    <a:pt x="45878" y="35453"/>
                    <a:pt x="51138" y="39656"/>
                  </a:cubicBezTo>
                  <a:cubicBezTo>
                    <a:pt x="55183" y="43237"/>
                    <a:pt x="57419" y="48450"/>
                    <a:pt x="57227" y="53859"/>
                  </a:cubicBezTo>
                  <a:cubicBezTo>
                    <a:pt x="57419" y="59612"/>
                    <a:pt x="54694" y="65074"/>
                    <a:pt x="49988" y="68381"/>
                  </a:cubicBezTo>
                  <a:cubicBezTo>
                    <a:pt x="44324" y="72156"/>
                    <a:pt x="37616" y="74015"/>
                    <a:pt x="30823" y="73683"/>
                  </a:cubicBezTo>
                  <a:cubicBezTo>
                    <a:pt x="23563" y="73847"/>
                    <a:pt x="16429" y="71741"/>
                    <a:pt x="10424" y="67657"/>
                  </a:cubicBezTo>
                  <a:cubicBezTo>
                    <a:pt x="4760" y="63969"/>
                    <a:pt x="1502" y="57521"/>
                    <a:pt x="1907" y="50771"/>
                  </a:cubicBezTo>
                  <a:lnTo>
                    <a:pt x="1907" y="50473"/>
                  </a:lnTo>
                  <a:lnTo>
                    <a:pt x="15854" y="50473"/>
                  </a:lnTo>
                  <a:cubicBezTo>
                    <a:pt x="15556" y="54046"/>
                    <a:pt x="17025" y="57540"/>
                    <a:pt x="19772" y="59842"/>
                  </a:cubicBezTo>
                  <a:cubicBezTo>
                    <a:pt x="22966" y="61997"/>
                    <a:pt x="26799" y="63045"/>
                    <a:pt x="30653" y="62823"/>
                  </a:cubicBezTo>
                  <a:cubicBezTo>
                    <a:pt x="33826" y="63032"/>
                    <a:pt x="36977" y="62184"/>
                    <a:pt x="39618" y="60417"/>
                  </a:cubicBezTo>
                  <a:cubicBezTo>
                    <a:pt x="41619" y="58909"/>
                    <a:pt x="42769" y="56531"/>
                    <a:pt x="42705" y="54029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6CE06AED-FE6A-994B-D467-043221294741}"/>
                </a:ext>
              </a:extLst>
            </p:cNvPr>
            <p:cNvSpPr/>
            <p:nvPr/>
          </p:nvSpPr>
          <p:spPr>
            <a:xfrm>
              <a:off x="1114023" y="704932"/>
              <a:ext cx="31940" cy="67297"/>
            </a:xfrm>
            <a:custGeom>
              <a:avLst/>
              <a:gdLst>
                <a:gd name="connsiteX0" fmla="*/ 24018 w 31940"/>
                <a:gd name="connsiteY0" fmla="*/ 0 h 67297"/>
                <a:gd name="connsiteX1" fmla="*/ 24018 w 31940"/>
                <a:gd name="connsiteY1" fmla="*/ 13032 h 67297"/>
                <a:gd name="connsiteX2" fmla="*/ 32983 w 31940"/>
                <a:gd name="connsiteY2" fmla="*/ 13032 h 67297"/>
                <a:gd name="connsiteX3" fmla="*/ 32983 w 31940"/>
                <a:gd name="connsiteY3" fmla="*/ 23104 h 67297"/>
                <a:gd name="connsiteX4" fmla="*/ 24018 w 31940"/>
                <a:gd name="connsiteY4" fmla="*/ 23104 h 67297"/>
                <a:gd name="connsiteX5" fmla="*/ 24018 w 31940"/>
                <a:gd name="connsiteY5" fmla="*/ 50210 h 67297"/>
                <a:gd name="connsiteX6" fmla="*/ 25317 w 31940"/>
                <a:gd name="connsiteY6" fmla="*/ 54618 h 67297"/>
                <a:gd name="connsiteX7" fmla="*/ 28746 w 31940"/>
                <a:gd name="connsiteY7" fmla="*/ 55960 h 67297"/>
                <a:gd name="connsiteX8" fmla="*/ 30704 w 31940"/>
                <a:gd name="connsiteY8" fmla="*/ 55832 h 67297"/>
                <a:gd name="connsiteX9" fmla="*/ 32578 w 31940"/>
                <a:gd name="connsiteY9" fmla="*/ 55406 h 67297"/>
                <a:gd name="connsiteX10" fmla="*/ 33813 w 31940"/>
                <a:gd name="connsiteY10" fmla="*/ 65797 h 67297"/>
                <a:gd name="connsiteX11" fmla="*/ 29555 w 31940"/>
                <a:gd name="connsiteY11" fmla="*/ 66904 h 67297"/>
                <a:gd name="connsiteX12" fmla="*/ 25083 w 31940"/>
                <a:gd name="connsiteY12" fmla="*/ 67266 h 67297"/>
                <a:gd name="connsiteX13" fmla="*/ 13648 w 31940"/>
                <a:gd name="connsiteY13" fmla="*/ 63178 h 67297"/>
                <a:gd name="connsiteX14" fmla="*/ 9645 w 31940"/>
                <a:gd name="connsiteY14" fmla="*/ 50253 h 67297"/>
                <a:gd name="connsiteX15" fmla="*/ 9645 w 31940"/>
                <a:gd name="connsiteY15" fmla="*/ 23104 h 67297"/>
                <a:gd name="connsiteX16" fmla="*/ 1873 w 31940"/>
                <a:gd name="connsiteY16" fmla="*/ 23104 h 67297"/>
                <a:gd name="connsiteX17" fmla="*/ 1873 w 31940"/>
                <a:gd name="connsiteY17" fmla="*/ 13032 h 67297"/>
                <a:gd name="connsiteX18" fmla="*/ 9645 w 31940"/>
                <a:gd name="connsiteY18" fmla="*/ 13032 h 67297"/>
                <a:gd name="connsiteX19" fmla="*/ 9645 w 31940"/>
                <a:gd name="connsiteY19" fmla="*/ 0 h 67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940" h="67297">
                  <a:moveTo>
                    <a:pt x="24018" y="0"/>
                  </a:moveTo>
                  <a:lnTo>
                    <a:pt x="24018" y="13032"/>
                  </a:lnTo>
                  <a:lnTo>
                    <a:pt x="32983" y="13032"/>
                  </a:lnTo>
                  <a:lnTo>
                    <a:pt x="32983" y="23104"/>
                  </a:lnTo>
                  <a:lnTo>
                    <a:pt x="24018" y="23104"/>
                  </a:lnTo>
                  <a:lnTo>
                    <a:pt x="24018" y="50210"/>
                  </a:lnTo>
                  <a:cubicBezTo>
                    <a:pt x="23869" y="51792"/>
                    <a:pt x="24338" y="53370"/>
                    <a:pt x="25317" y="54618"/>
                  </a:cubicBezTo>
                  <a:cubicBezTo>
                    <a:pt x="26212" y="55532"/>
                    <a:pt x="27468" y="56019"/>
                    <a:pt x="28746" y="55960"/>
                  </a:cubicBezTo>
                  <a:cubicBezTo>
                    <a:pt x="29406" y="55966"/>
                    <a:pt x="30066" y="55923"/>
                    <a:pt x="30704" y="55832"/>
                  </a:cubicBezTo>
                  <a:cubicBezTo>
                    <a:pt x="31343" y="55732"/>
                    <a:pt x="31961" y="55591"/>
                    <a:pt x="32578" y="55406"/>
                  </a:cubicBezTo>
                  <a:lnTo>
                    <a:pt x="33813" y="65797"/>
                  </a:lnTo>
                  <a:cubicBezTo>
                    <a:pt x="32429" y="66268"/>
                    <a:pt x="31003" y="66638"/>
                    <a:pt x="29555" y="66904"/>
                  </a:cubicBezTo>
                  <a:cubicBezTo>
                    <a:pt x="28085" y="67151"/>
                    <a:pt x="26574" y="67273"/>
                    <a:pt x="25083" y="67266"/>
                  </a:cubicBezTo>
                  <a:cubicBezTo>
                    <a:pt x="20867" y="67535"/>
                    <a:pt x="16736" y="66057"/>
                    <a:pt x="13648" y="63178"/>
                  </a:cubicBezTo>
                  <a:cubicBezTo>
                    <a:pt x="10987" y="60474"/>
                    <a:pt x="9645" y="56151"/>
                    <a:pt x="9645" y="50253"/>
                  </a:cubicBezTo>
                  <a:lnTo>
                    <a:pt x="9645" y="23104"/>
                  </a:lnTo>
                  <a:lnTo>
                    <a:pt x="1873" y="23104"/>
                  </a:lnTo>
                  <a:lnTo>
                    <a:pt x="1873" y="13032"/>
                  </a:lnTo>
                  <a:lnTo>
                    <a:pt x="9645" y="13032"/>
                  </a:lnTo>
                  <a:lnTo>
                    <a:pt x="9645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:a16="http://schemas.microsoft.com/office/drawing/2014/main" id="{8CC7B68C-1F28-8EF8-C9DE-7AE3A8213576}"/>
                </a:ext>
              </a:extLst>
            </p:cNvPr>
            <p:cNvSpPr/>
            <p:nvPr/>
          </p:nvSpPr>
          <p:spPr>
            <a:xfrm>
              <a:off x="1154332" y="716940"/>
              <a:ext cx="29512" cy="54214"/>
            </a:xfrm>
            <a:custGeom>
              <a:avLst/>
              <a:gdLst>
                <a:gd name="connsiteX0" fmla="*/ 29853 w 29512"/>
                <a:gd name="connsiteY0" fmla="*/ 13374 h 54214"/>
                <a:gd name="connsiteX1" fmla="*/ 24593 w 29512"/>
                <a:gd name="connsiteY1" fmla="*/ 13225 h 54214"/>
                <a:gd name="connsiteX2" fmla="*/ 19334 w 29512"/>
                <a:gd name="connsiteY2" fmla="*/ 14545 h 54214"/>
                <a:gd name="connsiteX3" fmla="*/ 16182 w 29512"/>
                <a:gd name="connsiteY3" fmla="*/ 18272 h 54214"/>
                <a:gd name="connsiteX4" fmla="*/ 16182 w 29512"/>
                <a:gd name="connsiteY4" fmla="*/ 54215 h 54214"/>
                <a:gd name="connsiteX5" fmla="*/ 1873 w 29512"/>
                <a:gd name="connsiteY5" fmla="*/ 54215 h 54214"/>
                <a:gd name="connsiteX6" fmla="*/ 1873 w 29512"/>
                <a:gd name="connsiteY6" fmla="*/ 981 h 54214"/>
                <a:gd name="connsiteX7" fmla="*/ 15203 w 29512"/>
                <a:gd name="connsiteY7" fmla="*/ 981 h 54214"/>
                <a:gd name="connsiteX8" fmla="*/ 15842 w 29512"/>
                <a:gd name="connsiteY8" fmla="*/ 8838 h 54214"/>
                <a:gd name="connsiteX9" fmla="*/ 20697 w 29512"/>
                <a:gd name="connsiteY9" fmla="*/ 2323 h 54214"/>
                <a:gd name="connsiteX10" fmla="*/ 27553 w 29512"/>
                <a:gd name="connsiteY10" fmla="*/ 2 h 54214"/>
                <a:gd name="connsiteX11" fmla="*/ 29533 w 29512"/>
                <a:gd name="connsiteY11" fmla="*/ 172 h 54214"/>
                <a:gd name="connsiteX12" fmla="*/ 31386 w 29512"/>
                <a:gd name="connsiteY12" fmla="*/ 577 h 54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512" h="54214">
                  <a:moveTo>
                    <a:pt x="29853" y="13374"/>
                  </a:moveTo>
                  <a:lnTo>
                    <a:pt x="24593" y="13225"/>
                  </a:lnTo>
                  <a:cubicBezTo>
                    <a:pt x="22741" y="13144"/>
                    <a:pt x="20931" y="13604"/>
                    <a:pt x="19334" y="14545"/>
                  </a:cubicBezTo>
                  <a:cubicBezTo>
                    <a:pt x="17929" y="15446"/>
                    <a:pt x="16843" y="16743"/>
                    <a:pt x="16182" y="18272"/>
                  </a:cubicBezTo>
                  <a:lnTo>
                    <a:pt x="16182" y="54215"/>
                  </a:lnTo>
                  <a:lnTo>
                    <a:pt x="1873" y="54215"/>
                  </a:lnTo>
                  <a:lnTo>
                    <a:pt x="1873" y="981"/>
                  </a:lnTo>
                  <a:lnTo>
                    <a:pt x="15203" y="981"/>
                  </a:lnTo>
                  <a:lnTo>
                    <a:pt x="15842" y="8838"/>
                  </a:lnTo>
                  <a:cubicBezTo>
                    <a:pt x="16907" y="6302"/>
                    <a:pt x="18567" y="4067"/>
                    <a:pt x="20697" y="2323"/>
                  </a:cubicBezTo>
                  <a:cubicBezTo>
                    <a:pt x="22656" y="781"/>
                    <a:pt x="25062" y="-39"/>
                    <a:pt x="27553" y="2"/>
                  </a:cubicBezTo>
                  <a:cubicBezTo>
                    <a:pt x="28213" y="0"/>
                    <a:pt x="28874" y="57"/>
                    <a:pt x="29533" y="172"/>
                  </a:cubicBezTo>
                  <a:cubicBezTo>
                    <a:pt x="30151" y="278"/>
                    <a:pt x="30747" y="428"/>
                    <a:pt x="31386" y="577"/>
                  </a:cubicBez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:a16="http://schemas.microsoft.com/office/drawing/2014/main" id="{6308665E-A3BB-157A-5D5C-76E49EDD5B12}"/>
                </a:ext>
              </a:extLst>
            </p:cNvPr>
            <p:cNvSpPr/>
            <p:nvPr/>
          </p:nvSpPr>
          <p:spPr>
            <a:xfrm>
              <a:off x="1187783" y="716961"/>
              <a:ext cx="46711" cy="55259"/>
            </a:xfrm>
            <a:custGeom>
              <a:avLst/>
              <a:gdLst>
                <a:gd name="connsiteX0" fmla="*/ 27171 w 46711"/>
                <a:gd name="connsiteY0" fmla="*/ 55237 h 55259"/>
                <a:gd name="connsiteX1" fmla="*/ 8773 w 46711"/>
                <a:gd name="connsiteY1" fmla="*/ 47869 h 55259"/>
                <a:gd name="connsiteX2" fmla="*/ 1895 w 46711"/>
                <a:gd name="connsiteY2" fmla="*/ 29131 h 55259"/>
                <a:gd name="connsiteX3" fmla="*/ 1895 w 46711"/>
                <a:gd name="connsiteY3" fmla="*/ 27151 h 55259"/>
                <a:gd name="connsiteX4" fmla="*/ 8411 w 46711"/>
                <a:gd name="connsiteY4" fmla="*/ 7646 h 55259"/>
                <a:gd name="connsiteX5" fmla="*/ 25893 w 46711"/>
                <a:gd name="connsiteY5" fmla="*/ 23 h 55259"/>
                <a:gd name="connsiteX6" fmla="*/ 42609 w 46711"/>
                <a:gd name="connsiteY6" fmla="*/ 6411 h 55259"/>
                <a:gd name="connsiteX7" fmla="*/ 48550 w 46711"/>
                <a:gd name="connsiteY7" fmla="*/ 23957 h 55259"/>
                <a:gd name="connsiteX8" fmla="*/ 48550 w 46711"/>
                <a:gd name="connsiteY8" fmla="*/ 31772 h 55259"/>
                <a:gd name="connsiteX9" fmla="*/ 16801 w 46711"/>
                <a:gd name="connsiteY9" fmla="*/ 31772 h 55259"/>
                <a:gd name="connsiteX10" fmla="*/ 16801 w 46711"/>
                <a:gd name="connsiteY10" fmla="*/ 32070 h 55259"/>
                <a:gd name="connsiteX11" fmla="*/ 20314 w 46711"/>
                <a:gd name="connsiteY11" fmla="*/ 40694 h 55259"/>
                <a:gd name="connsiteX12" fmla="*/ 28832 w 46711"/>
                <a:gd name="connsiteY12" fmla="*/ 44058 h 55259"/>
                <a:gd name="connsiteX13" fmla="*/ 36732 w 46711"/>
                <a:gd name="connsiteY13" fmla="*/ 43100 h 55259"/>
                <a:gd name="connsiteX14" fmla="*/ 43631 w 46711"/>
                <a:gd name="connsiteY14" fmla="*/ 40076 h 55259"/>
                <a:gd name="connsiteX15" fmla="*/ 47506 w 46711"/>
                <a:gd name="connsiteY15" fmla="*/ 48955 h 55259"/>
                <a:gd name="connsiteX16" fmla="*/ 38989 w 46711"/>
                <a:gd name="connsiteY16" fmla="*/ 53384 h 55259"/>
                <a:gd name="connsiteX17" fmla="*/ 27277 w 46711"/>
                <a:gd name="connsiteY17" fmla="*/ 55131 h 55259"/>
                <a:gd name="connsiteX18" fmla="*/ 26000 w 46711"/>
                <a:gd name="connsiteY18" fmla="*/ 10968 h 55259"/>
                <a:gd name="connsiteX19" fmla="*/ 19718 w 46711"/>
                <a:gd name="connsiteY19" fmla="*/ 14013 h 55259"/>
                <a:gd name="connsiteX20" fmla="*/ 16865 w 46711"/>
                <a:gd name="connsiteY20" fmla="*/ 22040 h 55259"/>
                <a:gd name="connsiteX21" fmla="*/ 16993 w 46711"/>
                <a:gd name="connsiteY21" fmla="*/ 22275 h 55259"/>
                <a:gd name="connsiteX22" fmla="*/ 34602 w 46711"/>
                <a:gd name="connsiteY22" fmla="*/ 22275 h 55259"/>
                <a:gd name="connsiteX23" fmla="*/ 34602 w 46711"/>
                <a:gd name="connsiteY23" fmla="*/ 20997 h 55259"/>
                <a:gd name="connsiteX24" fmla="*/ 32473 w 46711"/>
                <a:gd name="connsiteY24" fmla="*/ 13715 h 55259"/>
                <a:gd name="connsiteX25" fmla="*/ 26085 w 46711"/>
                <a:gd name="connsiteY25" fmla="*/ 10968 h 5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6711" h="55259">
                  <a:moveTo>
                    <a:pt x="27171" y="55237"/>
                  </a:moveTo>
                  <a:cubicBezTo>
                    <a:pt x="20272" y="55537"/>
                    <a:pt x="13564" y="52854"/>
                    <a:pt x="8773" y="47869"/>
                  </a:cubicBezTo>
                  <a:cubicBezTo>
                    <a:pt x="4110" y="42763"/>
                    <a:pt x="1640" y="36037"/>
                    <a:pt x="1895" y="29131"/>
                  </a:cubicBezTo>
                  <a:lnTo>
                    <a:pt x="1895" y="27151"/>
                  </a:lnTo>
                  <a:cubicBezTo>
                    <a:pt x="1619" y="20073"/>
                    <a:pt x="3940" y="13135"/>
                    <a:pt x="8411" y="7646"/>
                  </a:cubicBezTo>
                  <a:cubicBezTo>
                    <a:pt x="12734" y="2531"/>
                    <a:pt x="19207" y="-284"/>
                    <a:pt x="25893" y="23"/>
                  </a:cubicBezTo>
                  <a:cubicBezTo>
                    <a:pt x="33069" y="23"/>
                    <a:pt x="38669" y="2152"/>
                    <a:pt x="42609" y="6411"/>
                  </a:cubicBezTo>
                  <a:cubicBezTo>
                    <a:pt x="46761" y="11283"/>
                    <a:pt x="48890" y="17562"/>
                    <a:pt x="48550" y="23957"/>
                  </a:cubicBezTo>
                  <a:lnTo>
                    <a:pt x="48550" y="31772"/>
                  </a:lnTo>
                  <a:lnTo>
                    <a:pt x="16801" y="31772"/>
                  </a:lnTo>
                  <a:lnTo>
                    <a:pt x="16801" y="32070"/>
                  </a:lnTo>
                  <a:cubicBezTo>
                    <a:pt x="16950" y="35262"/>
                    <a:pt x="18185" y="38304"/>
                    <a:pt x="20314" y="40694"/>
                  </a:cubicBezTo>
                  <a:cubicBezTo>
                    <a:pt x="22529" y="42991"/>
                    <a:pt x="25638" y="44218"/>
                    <a:pt x="28832" y="44058"/>
                  </a:cubicBezTo>
                  <a:cubicBezTo>
                    <a:pt x="31493" y="44124"/>
                    <a:pt x="34155" y="43800"/>
                    <a:pt x="36732" y="43100"/>
                  </a:cubicBezTo>
                  <a:cubicBezTo>
                    <a:pt x="39138" y="42337"/>
                    <a:pt x="41438" y="41324"/>
                    <a:pt x="43631" y="40076"/>
                  </a:cubicBezTo>
                  <a:lnTo>
                    <a:pt x="47506" y="48955"/>
                  </a:lnTo>
                  <a:cubicBezTo>
                    <a:pt x="44951" y="50938"/>
                    <a:pt x="42076" y="52439"/>
                    <a:pt x="38989" y="53384"/>
                  </a:cubicBezTo>
                  <a:cubicBezTo>
                    <a:pt x="35198" y="54583"/>
                    <a:pt x="31259" y="55173"/>
                    <a:pt x="27277" y="55131"/>
                  </a:cubicBezTo>
                  <a:moveTo>
                    <a:pt x="26000" y="10968"/>
                  </a:moveTo>
                  <a:cubicBezTo>
                    <a:pt x="23530" y="10878"/>
                    <a:pt x="21187" y="12020"/>
                    <a:pt x="19718" y="14013"/>
                  </a:cubicBezTo>
                  <a:cubicBezTo>
                    <a:pt x="18057" y="16378"/>
                    <a:pt x="17078" y="19155"/>
                    <a:pt x="16865" y="22040"/>
                  </a:cubicBezTo>
                  <a:lnTo>
                    <a:pt x="16993" y="22275"/>
                  </a:lnTo>
                  <a:lnTo>
                    <a:pt x="34602" y="22275"/>
                  </a:lnTo>
                  <a:lnTo>
                    <a:pt x="34602" y="20997"/>
                  </a:lnTo>
                  <a:cubicBezTo>
                    <a:pt x="34751" y="18397"/>
                    <a:pt x="33985" y="15829"/>
                    <a:pt x="32473" y="13715"/>
                  </a:cubicBezTo>
                  <a:cubicBezTo>
                    <a:pt x="30897" y="11837"/>
                    <a:pt x="28534" y="10817"/>
                    <a:pt x="26085" y="1096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:a16="http://schemas.microsoft.com/office/drawing/2014/main" id="{6F8E3209-4B2D-2BE4-A39B-8811D9C074CF}"/>
                </a:ext>
              </a:extLst>
            </p:cNvPr>
            <p:cNvSpPr/>
            <p:nvPr/>
          </p:nvSpPr>
          <p:spPr>
            <a:xfrm>
              <a:off x="1238654" y="693392"/>
              <a:ext cx="35539" cy="77762"/>
            </a:xfrm>
            <a:custGeom>
              <a:avLst/>
              <a:gdLst>
                <a:gd name="connsiteX0" fmla="*/ 9795 w 35539"/>
                <a:gd name="connsiteY0" fmla="*/ 77763 h 77762"/>
                <a:gd name="connsiteX1" fmla="*/ 9795 w 35539"/>
                <a:gd name="connsiteY1" fmla="*/ 34643 h 77762"/>
                <a:gd name="connsiteX2" fmla="*/ 1873 w 35539"/>
                <a:gd name="connsiteY2" fmla="*/ 34643 h 77762"/>
                <a:gd name="connsiteX3" fmla="*/ 1873 w 35539"/>
                <a:gd name="connsiteY3" fmla="*/ 24572 h 77762"/>
                <a:gd name="connsiteX4" fmla="*/ 9795 w 35539"/>
                <a:gd name="connsiteY4" fmla="*/ 24572 h 77762"/>
                <a:gd name="connsiteX5" fmla="*/ 9795 w 35539"/>
                <a:gd name="connsiteY5" fmla="*/ 18673 h 77762"/>
                <a:gd name="connsiteX6" fmla="*/ 14947 w 35539"/>
                <a:gd name="connsiteY6" fmla="*/ 4875 h 77762"/>
                <a:gd name="connsiteX7" fmla="*/ 29448 w 35539"/>
                <a:gd name="connsiteY7" fmla="*/ 41 h 77762"/>
                <a:gd name="connsiteX8" fmla="*/ 33154 w 35539"/>
                <a:gd name="connsiteY8" fmla="*/ 297 h 77762"/>
                <a:gd name="connsiteX9" fmla="*/ 37412 w 35539"/>
                <a:gd name="connsiteY9" fmla="*/ 1064 h 77762"/>
                <a:gd name="connsiteX10" fmla="*/ 36177 w 35539"/>
                <a:gd name="connsiteY10" fmla="*/ 11710 h 77762"/>
                <a:gd name="connsiteX11" fmla="*/ 33899 w 35539"/>
                <a:gd name="connsiteY11" fmla="*/ 11370 h 77762"/>
                <a:gd name="connsiteX12" fmla="*/ 31301 w 35539"/>
                <a:gd name="connsiteY12" fmla="*/ 11220 h 77762"/>
                <a:gd name="connsiteX13" fmla="*/ 26020 w 35539"/>
                <a:gd name="connsiteY13" fmla="*/ 13137 h 77762"/>
                <a:gd name="connsiteX14" fmla="*/ 24231 w 35539"/>
                <a:gd name="connsiteY14" fmla="*/ 18652 h 77762"/>
                <a:gd name="connsiteX15" fmla="*/ 24231 w 35539"/>
                <a:gd name="connsiteY15" fmla="*/ 24550 h 77762"/>
                <a:gd name="connsiteX16" fmla="*/ 34878 w 35539"/>
                <a:gd name="connsiteY16" fmla="*/ 24550 h 77762"/>
                <a:gd name="connsiteX17" fmla="*/ 34878 w 35539"/>
                <a:gd name="connsiteY17" fmla="*/ 34622 h 77762"/>
                <a:gd name="connsiteX18" fmla="*/ 24231 w 35539"/>
                <a:gd name="connsiteY18" fmla="*/ 34622 h 77762"/>
                <a:gd name="connsiteX19" fmla="*/ 24231 w 35539"/>
                <a:gd name="connsiteY19" fmla="*/ 77763 h 77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5539" h="77762">
                  <a:moveTo>
                    <a:pt x="9795" y="77763"/>
                  </a:moveTo>
                  <a:lnTo>
                    <a:pt x="9795" y="34643"/>
                  </a:lnTo>
                  <a:lnTo>
                    <a:pt x="1873" y="34643"/>
                  </a:lnTo>
                  <a:lnTo>
                    <a:pt x="1873" y="24572"/>
                  </a:lnTo>
                  <a:lnTo>
                    <a:pt x="9795" y="24572"/>
                  </a:lnTo>
                  <a:lnTo>
                    <a:pt x="9795" y="18673"/>
                  </a:lnTo>
                  <a:cubicBezTo>
                    <a:pt x="9475" y="13550"/>
                    <a:pt x="11349" y="8529"/>
                    <a:pt x="14947" y="4875"/>
                  </a:cubicBezTo>
                  <a:cubicBezTo>
                    <a:pt x="18972" y="1440"/>
                    <a:pt x="24168" y="-295"/>
                    <a:pt x="29448" y="41"/>
                  </a:cubicBezTo>
                  <a:cubicBezTo>
                    <a:pt x="30683" y="44"/>
                    <a:pt x="31918" y="129"/>
                    <a:pt x="33154" y="297"/>
                  </a:cubicBezTo>
                  <a:cubicBezTo>
                    <a:pt x="34431" y="489"/>
                    <a:pt x="35815" y="744"/>
                    <a:pt x="37412" y="1064"/>
                  </a:cubicBezTo>
                  <a:lnTo>
                    <a:pt x="36177" y="11710"/>
                  </a:lnTo>
                  <a:lnTo>
                    <a:pt x="33899" y="11370"/>
                  </a:lnTo>
                  <a:cubicBezTo>
                    <a:pt x="33026" y="11269"/>
                    <a:pt x="32174" y="11220"/>
                    <a:pt x="31301" y="11220"/>
                  </a:cubicBezTo>
                  <a:cubicBezTo>
                    <a:pt x="29342" y="11078"/>
                    <a:pt x="27425" y="11776"/>
                    <a:pt x="26020" y="13137"/>
                  </a:cubicBezTo>
                  <a:cubicBezTo>
                    <a:pt x="24742" y="14676"/>
                    <a:pt x="24104" y="16652"/>
                    <a:pt x="24231" y="18652"/>
                  </a:cubicBezTo>
                  <a:lnTo>
                    <a:pt x="24231" y="24550"/>
                  </a:lnTo>
                  <a:lnTo>
                    <a:pt x="34878" y="24550"/>
                  </a:lnTo>
                  <a:lnTo>
                    <a:pt x="34878" y="34622"/>
                  </a:lnTo>
                  <a:lnTo>
                    <a:pt x="24231" y="34622"/>
                  </a:lnTo>
                  <a:lnTo>
                    <a:pt x="24231" y="77763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4" name="Dowolny kształt: kształt 93">
              <a:extLst>
                <a:ext uri="{FF2B5EF4-FFF2-40B4-BE49-F238E27FC236}">
                  <a16:creationId xmlns:a16="http://schemas.microsoft.com/office/drawing/2014/main" id="{1836DA3E-4354-DC26-9B69-60ACC4FF65D1}"/>
                </a:ext>
              </a:extLst>
            </p:cNvPr>
            <p:cNvSpPr/>
            <p:nvPr/>
          </p:nvSpPr>
          <p:spPr>
            <a:xfrm>
              <a:off x="1276130" y="716975"/>
              <a:ext cx="48443" cy="55194"/>
            </a:xfrm>
            <a:custGeom>
              <a:avLst/>
              <a:gdLst>
                <a:gd name="connsiteX0" fmla="*/ 35816 w 48443"/>
                <a:gd name="connsiteY0" fmla="*/ 54201 h 55194"/>
                <a:gd name="connsiteX1" fmla="*/ 34453 w 48443"/>
                <a:gd name="connsiteY1" fmla="*/ 50347 h 55194"/>
                <a:gd name="connsiteX2" fmla="*/ 33644 w 48443"/>
                <a:gd name="connsiteY2" fmla="*/ 46216 h 55194"/>
                <a:gd name="connsiteX3" fmla="*/ 27831 w 48443"/>
                <a:gd name="connsiteY3" fmla="*/ 52604 h 55194"/>
                <a:gd name="connsiteX4" fmla="*/ 19186 w 48443"/>
                <a:gd name="connsiteY4" fmla="*/ 55159 h 55194"/>
                <a:gd name="connsiteX5" fmla="*/ 6409 w 48443"/>
                <a:gd name="connsiteY5" fmla="*/ 50900 h 55194"/>
                <a:gd name="connsiteX6" fmla="*/ 1895 w 48443"/>
                <a:gd name="connsiteY6" fmla="*/ 39168 h 55194"/>
                <a:gd name="connsiteX7" fmla="*/ 7921 w 48443"/>
                <a:gd name="connsiteY7" fmla="*/ 27052 h 55194"/>
                <a:gd name="connsiteX8" fmla="*/ 25489 w 48443"/>
                <a:gd name="connsiteY8" fmla="*/ 22793 h 55194"/>
                <a:gd name="connsiteX9" fmla="*/ 33495 w 48443"/>
                <a:gd name="connsiteY9" fmla="*/ 22793 h 55194"/>
                <a:gd name="connsiteX10" fmla="*/ 33495 w 48443"/>
                <a:gd name="connsiteY10" fmla="*/ 18534 h 55194"/>
                <a:gd name="connsiteX11" fmla="*/ 31493 w 48443"/>
                <a:gd name="connsiteY11" fmla="*/ 12593 h 55194"/>
                <a:gd name="connsiteX12" fmla="*/ 25531 w 48443"/>
                <a:gd name="connsiteY12" fmla="*/ 10464 h 55194"/>
                <a:gd name="connsiteX13" fmla="*/ 20165 w 48443"/>
                <a:gd name="connsiteY13" fmla="*/ 12146 h 55194"/>
                <a:gd name="connsiteX14" fmla="*/ 18270 w 48443"/>
                <a:gd name="connsiteY14" fmla="*/ 16852 h 55194"/>
                <a:gd name="connsiteX15" fmla="*/ 4387 w 48443"/>
                <a:gd name="connsiteY15" fmla="*/ 16852 h 55194"/>
                <a:gd name="connsiteX16" fmla="*/ 4387 w 48443"/>
                <a:gd name="connsiteY16" fmla="*/ 16554 h 55194"/>
                <a:gd name="connsiteX17" fmla="*/ 10242 w 48443"/>
                <a:gd name="connsiteY17" fmla="*/ 4928 h 55194"/>
                <a:gd name="connsiteX18" fmla="*/ 26511 w 48443"/>
                <a:gd name="connsiteY18" fmla="*/ 30 h 55194"/>
                <a:gd name="connsiteX19" fmla="*/ 42012 w 48443"/>
                <a:gd name="connsiteY19" fmla="*/ 4864 h 55194"/>
                <a:gd name="connsiteX20" fmla="*/ 47953 w 48443"/>
                <a:gd name="connsiteY20" fmla="*/ 18662 h 55194"/>
                <a:gd name="connsiteX21" fmla="*/ 47953 w 48443"/>
                <a:gd name="connsiteY21" fmla="*/ 40552 h 55194"/>
                <a:gd name="connsiteX22" fmla="*/ 48528 w 48443"/>
                <a:gd name="connsiteY22" fmla="*/ 47579 h 55194"/>
                <a:gd name="connsiteX23" fmla="*/ 50317 w 48443"/>
                <a:gd name="connsiteY23" fmla="*/ 54137 h 55194"/>
                <a:gd name="connsiteX24" fmla="*/ 22678 w 48443"/>
                <a:gd name="connsiteY24" fmla="*/ 44598 h 55194"/>
                <a:gd name="connsiteX25" fmla="*/ 29428 w 48443"/>
                <a:gd name="connsiteY25" fmla="*/ 42681 h 55194"/>
                <a:gd name="connsiteX26" fmla="*/ 33410 w 48443"/>
                <a:gd name="connsiteY26" fmla="*/ 38422 h 55194"/>
                <a:gd name="connsiteX27" fmla="*/ 33410 w 48443"/>
                <a:gd name="connsiteY27" fmla="*/ 30906 h 55194"/>
                <a:gd name="connsiteX28" fmla="*/ 25403 w 48443"/>
                <a:gd name="connsiteY28" fmla="*/ 30906 h 55194"/>
                <a:gd name="connsiteX29" fmla="*/ 18483 w 48443"/>
                <a:gd name="connsiteY29" fmla="*/ 33184 h 55194"/>
                <a:gd name="connsiteX30" fmla="*/ 16119 w 48443"/>
                <a:gd name="connsiteY30" fmla="*/ 38721 h 55194"/>
                <a:gd name="connsiteX31" fmla="*/ 17887 w 48443"/>
                <a:gd name="connsiteY31" fmla="*/ 42979 h 55194"/>
                <a:gd name="connsiteX32" fmla="*/ 22699 w 48443"/>
                <a:gd name="connsiteY32" fmla="*/ 44598 h 5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8443" h="55194">
                  <a:moveTo>
                    <a:pt x="35816" y="54201"/>
                  </a:moveTo>
                  <a:cubicBezTo>
                    <a:pt x="35284" y="52947"/>
                    <a:pt x="34815" y="51658"/>
                    <a:pt x="34453" y="50347"/>
                  </a:cubicBezTo>
                  <a:cubicBezTo>
                    <a:pt x="34070" y="48993"/>
                    <a:pt x="33814" y="47613"/>
                    <a:pt x="33644" y="46216"/>
                  </a:cubicBezTo>
                  <a:cubicBezTo>
                    <a:pt x="32196" y="48750"/>
                    <a:pt x="30216" y="50932"/>
                    <a:pt x="27831" y="52604"/>
                  </a:cubicBezTo>
                  <a:cubicBezTo>
                    <a:pt x="25297" y="54344"/>
                    <a:pt x="22273" y="55238"/>
                    <a:pt x="19186" y="55159"/>
                  </a:cubicBezTo>
                  <a:cubicBezTo>
                    <a:pt x="14544" y="55451"/>
                    <a:pt x="9944" y="53924"/>
                    <a:pt x="6409" y="50900"/>
                  </a:cubicBezTo>
                  <a:cubicBezTo>
                    <a:pt x="3301" y="47806"/>
                    <a:pt x="1661" y="43541"/>
                    <a:pt x="1895" y="39168"/>
                  </a:cubicBezTo>
                  <a:cubicBezTo>
                    <a:pt x="1682" y="34362"/>
                    <a:pt x="3961" y="29788"/>
                    <a:pt x="7921" y="27052"/>
                  </a:cubicBezTo>
                  <a:cubicBezTo>
                    <a:pt x="11925" y="24213"/>
                    <a:pt x="17780" y="22793"/>
                    <a:pt x="25489" y="22793"/>
                  </a:cubicBezTo>
                  <a:lnTo>
                    <a:pt x="33495" y="22793"/>
                  </a:lnTo>
                  <a:lnTo>
                    <a:pt x="33495" y="18534"/>
                  </a:lnTo>
                  <a:cubicBezTo>
                    <a:pt x="33644" y="16369"/>
                    <a:pt x="32920" y="14233"/>
                    <a:pt x="31493" y="12593"/>
                  </a:cubicBezTo>
                  <a:cubicBezTo>
                    <a:pt x="29896" y="11082"/>
                    <a:pt x="27724" y="10309"/>
                    <a:pt x="25531" y="10464"/>
                  </a:cubicBezTo>
                  <a:cubicBezTo>
                    <a:pt x="23593" y="10334"/>
                    <a:pt x="21677" y="10932"/>
                    <a:pt x="20165" y="12146"/>
                  </a:cubicBezTo>
                  <a:cubicBezTo>
                    <a:pt x="18866" y="13354"/>
                    <a:pt x="18164" y="15078"/>
                    <a:pt x="18270" y="16852"/>
                  </a:cubicBezTo>
                  <a:lnTo>
                    <a:pt x="4387" y="16852"/>
                  </a:lnTo>
                  <a:lnTo>
                    <a:pt x="4387" y="16554"/>
                  </a:lnTo>
                  <a:cubicBezTo>
                    <a:pt x="4216" y="11931"/>
                    <a:pt x="6431" y="7545"/>
                    <a:pt x="10242" y="4928"/>
                  </a:cubicBezTo>
                  <a:cubicBezTo>
                    <a:pt x="14948" y="1476"/>
                    <a:pt x="20676" y="-253"/>
                    <a:pt x="26511" y="30"/>
                  </a:cubicBezTo>
                  <a:cubicBezTo>
                    <a:pt x="32090" y="-217"/>
                    <a:pt x="37562" y="1493"/>
                    <a:pt x="42012" y="4864"/>
                  </a:cubicBezTo>
                  <a:cubicBezTo>
                    <a:pt x="46058" y="8273"/>
                    <a:pt x="48251" y="13383"/>
                    <a:pt x="47953" y="18662"/>
                  </a:cubicBezTo>
                  <a:lnTo>
                    <a:pt x="47953" y="40552"/>
                  </a:lnTo>
                  <a:cubicBezTo>
                    <a:pt x="47932" y="42907"/>
                    <a:pt x="48124" y="45258"/>
                    <a:pt x="48528" y="47579"/>
                  </a:cubicBezTo>
                  <a:cubicBezTo>
                    <a:pt x="48912" y="49819"/>
                    <a:pt x="49508" y="52016"/>
                    <a:pt x="50317" y="54137"/>
                  </a:cubicBezTo>
                  <a:close/>
                  <a:moveTo>
                    <a:pt x="22678" y="44598"/>
                  </a:moveTo>
                  <a:cubicBezTo>
                    <a:pt x="25063" y="44636"/>
                    <a:pt x="27405" y="43969"/>
                    <a:pt x="29428" y="42681"/>
                  </a:cubicBezTo>
                  <a:cubicBezTo>
                    <a:pt x="31174" y="41712"/>
                    <a:pt x="32558" y="40222"/>
                    <a:pt x="33410" y="38422"/>
                  </a:cubicBezTo>
                  <a:lnTo>
                    <a:pt x="33410" y="30906"/>
                  </a:lnTo>
                  <a:lnTo>
                    <a:pt x="25403" y="30906"/>
                  </a:lnTo>
                  <a:cubicBezTo>
                    <a:pt x="22891" y="30725"/>
                    <a:pt x="20399" y="31542"/>
                    <a:pt x="18483" y="33184"/>
                  </a:cubicBezTo>
                  <a:cubicBezTo>
                    <a:pt x="16950" y="34613"/>
                    <a:pt x="16098" y="36625"/>
                    <a:pt x="16119" y="38721"/>
                  </a:cubicBezTo>
                  <a:cubicBezTo>
                    <a:pt x="16055" y="40330"/>
                    <a:pt x="16694" y="41887"/>
                    <a:pt x="17887" y="42979"/>
                  </a:cubicBezTo>
                  <a:cubicBezTo>
                    <a:pt x="19228" y="44118"/>
                    <a:pt x="20953" y="44698"/>
                    <a:pt x="22699" y="4459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5" name="Dowolny kształt: kształt 94">
              <a:extLst>
                <a:ext uri="{FF2B5EF4-FFF2-40B4-BE49-F238E27FC236}">
                  <a16:creationId xmlns:a16="http://schemas.microsoft.com/office/drawing/2014/main" id="{021652D8-22EF-2163-BDBC-5F8960E7D9A3}"/>
                </a:ext>
              </a:extLst>
            </p:cNvPr>
            <p:cNvSpPr/>
            <p:nvPr/>
          </p:nvSpPr>
          <p:spPr>
            <a:xfrm>
              <a:off x="1360049" y="699566"/>
              <a:ext cx="14351" cy="71588"/>
            </a:xfrm>
            <a:custGeom>
              <a:avLst/>
              <a:gdLst>
                <a:gd name="connsiteX0" fmla="*/ 0 w 14351"/>
                <a:gd name="connsiteY0" fmla="*/ 0 h 71588"/>
                <a:gd name="connsiteX1" fmla="*/ 14352 w 14351"/>
                <a:gd name="connsiteY1" fmla="*/ 0 h 71588"/>
                <a:gd name="connsiteX2" fmla="*/ 14352 w 14351"/>
                <a:gd name="connsiteY2" fmla="*/ 71589 h 71588"/>
                <a:gd name="connsiteX3" fmla="*/ 0 w 14351"/>
                <a:gd name="connsiteY3" fmla="*/ 71589 h 71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1" h="71588">
                  <a:moveTo>
                    <a:pt x="0" y="0"/>
                  </a:moveTo>
                  <a:lnTo>
                    <a:pt x="14352" y="0"/>
                  </a:lnTo>
                  <a:lnTo>
                    <a:pt x="14352" y="71589"/>
                  </a:lnTo>
                  <a:lnTo>
                    <a:pt x="0" y="7158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6" name="Dowolny kształt: kształt 95">
              <a:extLst>
                <a:ext uri="{FF2B5EF4-FFF2-40B4-BE49-F238E27FC236}">
                  <a16:creationId xmlns:a16="http://schemas.microsoft.com/office/drawing/2014/main" id="{29D53760-E13E-8D22-55A1-3E2570FE6AC3}"/>
                </a:ext>
              </a:extLst>
            </p:cNvPr>
            <p:cNvSpPr/>
            <p:nvPr/>
          </p:nvSpPr>
          <p:spPr>
            <a:xfrm>
              <a:off x="1387326" y="717043"/>
              <a:ext cx="46334" cy="54111"/>
            </a:xfrm>
            <a:custGeom>
              <a:avLst/>
              <a:gdLst>
                <a:gd name="connsiteX0" fmla="*/ 15203 w 46334"/>
                <a:gd name="connsiteY0" fmla="*/ 920 h 54111"/>
                <a:gd name="connsiteX1" fmla="*/ 15842 w 46334"/>
                <a:gd name="connsiteY1" fmla="*/ 8544 h 54111"/>
                <a:gd name="connsiteX2" fmla="*/ 22400 w 46334"/>
                <a:gd name="connsiteY2" fmla="*/ 2155 h 54111"/>
                <a:gd name="connsiteX3" fmla="*/ 31088 w 46334"/>
                <a:gd name="connsiteY3" fmla="*/ 26 h 54111"/>
                <a:gd name="connsiteX4" fmla="*/ 43672 w 46334"/>
                <a:gd name="connsiteY4" fmla="*/ 5094 h 54111"/>
                <a:gd name="connsiteX5" fmla="*/ 48208 w 46334"/>
                <a:gd name="connsiteY5" fmla="*/ 20958 h 54111"/>
                <a:gd name="connsiteX6" fmla="*/ 48208 w 46334"/>
                <a:gd name="connsiteY6" fmla="*/ 54112 h 54111"/>
                <a:gd name="connsiteX7" fmla="*/ 33792 w 46334"/>
                <a:gd name="connsiteY7" fmla="*/ 54112 h 54111"/>
                <a:gd name="connsiteX8" fmla="*/ 33792 w 46334"/>
                <a:gd name="connsiteY8" fmla="*/ 20851 h 54111"/>
                <a:gd name="connsiteX9" fmla="*/ 31663 w 46334"/>
                <a:gd name="connsiteY9" fmla="*/ 13249 h 54111"/>
                <a:gd name="connsiteX10" fmla="*/ 25147 w 46334"/>
                <a:gd name="connsiteY10" fmla="*/ 10992 h 54111"/>
                <a:gd name="connsiteX11" fmla="*/ 20015 w 46334"/>
                <a:gd name="connsiteY11" fmla="*/ 12163 h 54111"/>
                <a:gd name="connsiteX12" fmla="*/ 16246 w 46334"/>
                <a:gd name="connsiteY12" fmla="*/ 15443 h 54111"/>
                <a:gd name="connsiteX13" fmla="*/ 16246 w 46334"/>
                <a:gd name="connsiteY13" fmla="*/ 54112 h 54111"/>
                <a:gd name="connsiteX14" fmla="*/ 1873 w 46334"/>
                <a:gd name="connsiteY14" fmla="*/ 54112 h 54111"/>
                <a:gd name="connsiteX15" fmla="*/ 1873 w 46334"/>
                <a:gd name="connsiteY15" fmla="*/ 878 h 54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334" h="54111">
                  <a:moveTo>
                    <a:pt x="15203" y="920"/>
                  </a:moveTo>
                  <a:lnTo>
                    <a:pt x="15842" y="8544"/>
                  </a:lnTo>
                  <a:cubicBezTo>
                    <a:pt x="17503" y="5927"/>
                    <a:pt x="19738" y="3738"/>
                    <a:pt x="22400" y="2155"/>
                  </a:cubicBezTo>
                  <a:cubicBezTo>
                    <a:pt x="25041" y="676"/>
                    <a:pt x="28043" y="-59"/>
                    <a:pt x="31088" y="26"/>
                  </a:cubicBezTo>
                  <a:cubicBezTo>
                    <a:pt x="35836" y="-244"/>
                    <a:pt x="40436" y="1613"/>
                    <a:pt x="43672" y="5094"/>
                  </a:cubicBezTo>
                  <a:cubicBezTo>
                    <a:pt x="46696" y="8458"/>
                    <a:pt x="48208" y="13760"/>
                    <a:pt x="48208" y="20958"/>
                  </a:cubicBezTo>
                  <a:lnTo>
                    <a:pt x="48208" y="54112"/>
                  </a:lnTo>
                  <a:lnTo>
                    <a:pt x="33792" y="54112"/>
                  </a:lnTo>
                  <a:lnTo>
                    <a:pt x="33792" y="20851"/>
                  </a:lnTo>
                  <a:cubicBezTo>
                    <a:pt x="34090" y="18138"/>
                    <a:pt x="33324" y="15417"/>
                    <a:pt x="31663" y="13249"/>
                  </a:cubicBezTo>
                  <a:cubicBezTo>
                    <a:pt x="29917" y="11612"/>
                    <a:pt x="27532" y="10792"/>
                    <a:pt x="25147" y="10992"/>
                  </a:cubicBezTo>
                  <a:cubicBezTo>
                    <a:pt x="23358" y="10969"/>
                    <a:pt x="21612" y="11369"/>
                    <a:pt x="20015" y="12163"/>
                  </a:cubicBezTo>
                  <a:cubicBezTo>
                    <a:pt x="18503" y="12926"/>
                    <a:pt x="17204" y="14052"/>
                    <a:pt x="16246" y="15443"/>
                  </a:cubicBezTo>
                  <a:lnTo>
                    <a:pt x="16246" y="54112"/>
                  </a:lnTo>
                  <a:lnTo>
                    <a:pt x="1873" y="54112"/>
                  </a:lnTo>
                  <a:lnTo>
                    <a:pt x="1873" y="878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7" name="Dowolny kształt: kształt 96">
              <a:extLst>
                <a:ext uri="{FF2B5EF4-FFF2-40B4-BE49-F238E27FC236}">
                  <a16:creationId xmlns:a16="http://schemas.microsoft.com/office/drawing/2014/main" id="{8C8EDAFF-8710-8F5F-B8DC-4531A800A81B}"/>
                </a:ext>
              </a:extLst>
            </p:cNvPr>
            <p:cNvSpPr/>
            <p:nvPr/>
          </p:nvSpPr>
          <p:spPr>
            <a:xfrm>
              <a:off x="1440304" y="717964"/>
              <a:ext cx="71056" cy="53191"/>
            </a:xfrm>
            <a:custGeom>
              <a:avLst/>
              <a:gdLst>
                <a:gd name="connsiteX0" fmla="*/ 50359 w 71056"/>
                <a:gd name="connsiteY0" fmla="*/ 34155 h 53191"/>
                <a:gd name="connsiteX1" fmla="*/ 50636 w 71056"/>
                <a:gd name="connsiteY1" fmla="*/ 34155 h 53191"/>
                <a:gd name="connsiteX2" fmla="*/ 57578 w 71056"/>
                <a:gd name="connsiteY2" fmla="*/ 0 h 53191"/>
                <a:gd name="connsiteX3" fmla="*/ 71057 w 71056"/>
                <a:gd name="connsiteY3" fmla="*/ 0 h 53191"/>
                <a:gd name="connsiteX4" fmla="*/ 57535 w 71056"/>
                <a:gd name="connsiteY4" fmla="*/ 53191 h 53191"/>
                <a:gd name="connsiteX5" fmla="*/ 45526 w 71056"/>
                <a:gd name="connsiteY5" fmla="*/ 53191 h 53191"/>
                <a:gd name="connsiteX6" fmla="*/ 35645 w 71056"/>
                <a:gd name="connsiteY6" fmla="*/ 21528 h 53191"/>
                <a:gd name="connsiteX7" fmla="*/ 35347 w 71056"/>
                <a:gd name="connsiteY7" fmla="*/ 21528 h 53191"/>
                <a:gd name="connsiteX8" fmla="*/ 25467 w 71056"/>
                <a:gd name="connsiteY8" fmla="*/ 53191 h 53191"/>
                <a:gd name="connsiteX9" fmla="*/ 13521 w 71056"/>
                <a:gd name="connsiteY9" fmla="*/ 53191 h 53191"/>
                <a:gd name="connsiteX10" fmla="*/ 0 w 71056"/>
                <a:gd name="connsiteY10" fmla="*/ 0 h 53191"/>
                <a:gd name="connsiteX11" fmla="*/ 13479 w 71056"/>
                <a:gd name="connsiteY11" fmla="*/ 0 h 53191"/>
                <a:gd name="connsiteX12" fmla="*/ 20506 w 71056"/>
                <a:gd name="connsiteY12" fmla="*/ 34070 h 53191"/>
                <a:gd name="connsiteX13" fmla="*/ 20804 w 71056"/>
                <a:gd name="connsiteY13" fmla="*/ 34070 h 53191"/>
                <a:gd name="connsiteX14" fmla="*/ 30727 w 71056"/>
                <a:gd name="connsiteY14" fmla="*/ 0 h 53191"/>
                <a:gd name="connsiteX15" fmla="*/ 40309 w 71056"/>
                <a:gd name="connsiteY15" fmla="*/ 0 h 53191"/>
                <a:gd name="connsiteX16" fmla="*/ 50359 w 71056"/>
                <a:gd name="connsiteY16" fmla="*/ 34155 h 53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1056" h="53191">
                  <a:moveTo>
                    <a:pt x="50359" y="34155"/>
                  </a:moveTo>
                  <a:lnTo>
                    <a:pt x="50636" y="34155"/>
                  </a:lnTo>
                  <a:lnTo>
                    <a:pt x="57578" y="0"/>
                  </a:lnTo>
                  <a:lnTo>
                    <a:pt x="71057" y="0"/>
                  </a:lnTo>
                  <a:lnTo>
                    <a:pt x="57535" y="53191"/>
                  </a:lnTo>
                  <a:lnTo>
                    <a:pt x="45526" y="53191"/>
                  </a:lnTo>
                  <a:lnTo>
                    <a:pt x="35645" y="21528"/>
                  </a:lnTo>
                  <a:lnTo>
                    <a:pt x="35347" y="21528"/>
                  </a:lnTo>
                  <a:lnTo>
                    <a:pt x="25467" y="53191"/>
                  </a:lnTo>
                  <a:lnTo>
                    <a:pt x="13521" y="53191"/>
                  </a:lnTo>
                  <a:lnTo>
                    <a:pt x="0" y="0"/>
                  </a:lnTo>
                  <a:lnTo>
                    <a:pt x="13479" y="0"/>
                  </a:lnTo>
                  <a:lnTo>
                    <a:pt x="20506" y="34070"/>
                  </a:lnTo>
                  <a:lnTo>
                    <a:pt x="20804" y="34070"/>
                  </a:lnTo>
                  <a:lnTo>
                    <a:pt x="30727" y="0"/>
                  </a:lnTo>
                  <a:lnTo>
                    <a:pt x="40309" y="0"/>
                  </a:lnTo>
                  <a:lnTo>
                    <a:pt x="50359" y="34155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8" name="Dowolny kształt: kształt 97">
              <a:extLst>
                <a:ext uri="{FF2B5EF4-FFF2-40B4-BE49-F238E27FC236}">
                  <a16:creationId xmlns:a16="http://schemas.microsoft.com/office/drawing/2014/main" id="{47D52468-5289-5A1D-437F-91E02DF0BE05}"/>
                </a:ext>
              </a:extLst>
            </p:cNvPr>
            <p:cNvSpPr/>
            <p:nvPr/>
          </p:nvSpPr>
          <p:spPr>
            <a:xfrm>
              <a:off x="1516726" y="716961"/>
              <a:ext cx="46711" cy="55260"/>
            </a:xfrm>
            <a:custGeom>
              <a:avLst/>
              <a:gdLst>
                <a:gd name="connsiteX0" fmla="*/ 27171 w 46711"/>
                <a:gd name="connsiteY0" fmla="*/ 55237 h 55260"/>
                <a:gd name="connsiteX1" fmla="*/ 8794 w 46711"/>
                <a:gd name="connsiteY1" fmla="*/ 47869 h 55260"/>
                <a:gd name="connsiteX2" fmla="*/ 1895 w 46711"/>
                <a:gd name="connsiteY2" fmla="*/ 29131 h 55260"/>
                <a:gd name="connsiteX3" fmla="*/ 1895 w 46711"/>
                <a:gd name="connsiteY3" fmla="*/ 27151 h 55260"/>
                <a:gd name="connsiteX4" fmla="*/ 8411 w 46711"/>
                <a:gd name="connsiteY4" fmla="*/ 7646 h 55260"/>
                <a:gd name="connsiteX5" fmla="*/ 25893 w 46711"/>
                <a:gd name="connsiteY5" fmla="*/ 23 h 55260"/>
                <a:gd name="connsiteX6" fmla="*/ 42609 w 46711"/>
                <a:gd name="connsiteY6" fmla="*/ 6411 h 55260"/>
                <a:gd name="connsiteX7" fmla="*/ 48549 w 46711"/>
                <a:gd name="connsiteY7" fmla="*/ 23957 h 55260"/>
                <a:gd name="connsiteX8" fmla="*/ 48549 w 46711"/>
                <a:gd name="connsiteY8" fmla="*/ 31772 h 55260"/>
                <a:gd name="connsiteX9" fmla="*/ 16801 w 46711"/>
                <a:gd name="connsiteY9" fmla="*/ 31772 h 55260"/>
                <a:gd name="connsiteX10" fmla="*/ 16801 w 46711"/>
                <a:gd name="connsiteY10" fmla="*/ 32070 h 55260"/>
                <a:gd name="connsiteX11" fmla="*/ 20314 w 46711"/>
                <a:gd name="connsiteY11" fmla="*/ 40694 h 55260"/>
                <a:gd name="connsiteX12" fmla="*/ 28831 w 46711"/>
                <a:gd name="connsiteY12" fmla="*/ 44058 h 55260"/>
                <a:gd name="connsiteX13" fmla="*/ 36732 w 46711"/>
                <a:gd name="connsiteY13" fmla="*/ 43100 h 55260"/>
                <a:gd name="connsiteX14" fmla="*/ 43631 w 46711"/>
                <a:gd name="connsiteY14" fmla="*/ 40076 h 55260"/>
                <a:gd name="connsiteX15" fmla="*/ 47506 w 46711"/>
                <a:gd name="connsiteY15" fmla="*/ 48955 h 55260"/>
                <a:gd name="connsiteX16" fmla="*/ 38989 w 46711"/>
                <a:gd name="connsiteY16" fmla="*/ 53384 h 55260"/>
                <a:gd name="connsiteX17" fmla="*/ 27277 w 46711"/>
                <a:gd name="connsiteY17" fmla="*/ 55131 h 55260"/>
                <a:gd name="connsiteX18" fmla="*/ 26000 w 46711"/>
                <a:gd name="connsiteY18" fmla="*/ 10968 h 55260"/>
                <a:gd name="connsiteX19" fmla="*/ 19718 w 46711"/>
                <a:gd name="connsiteY19" fmla="*/ 14013 h 55260"/>
                <a:gd name="connsiteX20" fmla="*/ 16865 w 46711"/>
                <a:gd name="connsiteY20" fmla="*/ 22040 h 55260"/>
                <a:gd name="connsiteX21" fmla="*/ 17014 w 46711"/>
                <a:gd name="connsiteY21" fmla="*/ 22275 h 55260"/>
                <a:gd name="connsiteX22" fmla="*/ 34602 w 46711"/>
                <a:gd name="connsiteY22" fmla="*/ 22275 h 55260"/>
                <a:gd name="connsiteX23" fmla="*/ 34602 w 46711"/>
                <a:gd name="connsiteY23" fmla="*/ 20997 h 55260"/>
                <a:gd name="connsiteX24" fmla="*/ 32473 w 46711"/>
                <a:gd name="connsiteY24" fmla="*/ 13715 h 55260"/>
                <a:gd name="connsiteX25" fmla="*/ 26085 w 46711"/>
                <a:gd name="connsiteY25" fmla="*/ 10968 h 5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6711" h="55260">
                  <a:moveTo>
                    <a:pt x="27171" y="55237"/>
                  </a:moveTo>
                  <a:cubicBezTo>
                    <a:pt x="20271" y="55544"/>
                    <a:pt x="13564" y="52859"/>
                    <a:pt x="8794" y="47869"/>
                  </a:cubicBezTo>
                  <a:cubicBezTo>
                    <a:pt x="4131" y="42772"/>
                    <a:pt x="1640" y="36041"/>
                    <a:pt x="1895" y="29131"/>
                  </a:cubicBezTo>
                  <a:lnTo>
                    <a:pt x="1895" y="27151"/>
                  </a:lnTo>
                  <a:cubicBezTo>
                    <a:pt x="1619" y="20073"/>
                    <a:pt x="3939" y="13135"/>
                    <a:pt x="8411" y="7646"/>
                  </a:cubicBezTo>
                  <a:cubicBezTo>
                    <a:pt x="12734" y="2531"/>
                    <a:pt x="19207" y="-284"/>
                    <a:pt x="25893" y="23"/>
                  </a:cubicBezTo>
                  <a:cubicBezTo>
                    <a:pt x="33069" y="23"/>
                    <a:pt x="38669" y="2152"/>
                    <a:pt x="42609" y="6411"/>
                  </a:cubicBezTo>
                  <a:cubicBezTo>
                    <a:pt x="46761" y="11283"/>
                    <a:pt x="48890" y="17562"/>
                    <a:pt x="48549" y="23957"/>
                  </a:cubicBezTo>
                  <a:lnTo>
                    <a:pt x="48549" y="31772"/>
                  </a:lnTo>
                  <a:lnTo>
                    <a:pt x="16801" y="31772"/>
                  </a:lnTo>
                  <a:lnTo>
                    <a:pt x="16801" y="32070"/>
                  </a:lnTo>
                  <a:cubicBezTo>
                    <a:pt x="16950" y="35262"/>
                    <a:pt x="18185" y="38304"/>
                    <a:pt x="20314" y="40694"/>
                  </a:cubicBezTo>
                  <a:cubicBezTo>
                    <a:pt x="22529" y="42991"/>
                    <a:pt x="25637" y="44218"/>
                    <a:pt x="28831" y="44058"/>
                  </a:cubicBezTo>
                  <a:cubicBezTo>
                    <a:pt x="31493" y="44124"/>
                    <a:pt x="34155" y="43800"/>
                    <a:pt x="36732" y="43100"/>
                  </a:cubicBezTo>
                  <a:cubicBezTo>
                    <a:pt x="39138" y="42337"/>
                    <a:pt x="41437" y="41324"/>
                    <a:pt x="43631" y="40076"/>
                  </a:cubicBezTo>
                  <a:lnTo>
                    <a:pt x="47506" y="48955"/>
                  </a:lnTo>
                  <a:cubicBezTo>
                    <a:pt x="44972" y="50942"/>
                    <a:pt x="42076" y="52443"/>
                    <a:pt x="38989" y="53384"/>
                  </a:cubicBezTo>
                  <a:cubicBezTo>
                    <a:pt x="35198" y="54583"/>
                    <a:pt x="31259" y="55173"/>
                    <a:pt x="27277" y="55131"/>
                  </a:cubicBezTo>
                  <a:moveTo>
                    <a:pt x="26000" y="10968"/>
                  </a:moveTo>
                  <a:cubicBezTo>
                    <a:pt x="23529" y="10878"/>
                    <a:pt x="21187" y="12020"/>
                    <a:pt x="19718" y="14013"/>
                  </a:cubicBezTo>
                  <a:cubicBezTo>
                    <a:pt x="18057" y="16378"/>
                    <a:pt x="17077" y="19155"/>
                    <a:pt x="16865" y="22040"/>
                  </a:cubicBezTo>
                  <a:lnTo>
                    <a:pt x="17014" y="22275"/>
                  </a:lnTo>
                  <a:lnTo>
                    <a:pt x="34602" y="22275"/>
                  </a:lnTo>
                  <a:lnTo>
                    <a:pt x="34602" y="20997"/>
                  </a:lnTo>
                  <a:cubicBezTo>
                    <a:pt x="34751" y="18397"/>
                    <a:pt x="33985" y="15829"/>
                    <a:pt x="32473" y="13715"/>
                  </a:cubicBezTo>
                  <a:cubicBezTo>
                    <a:pt x="30897" y="11837"/>
                    <a:pt x="28533" y="10817"/>
                    <a:pt x="26085" y="1096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9" name="Dowolny kształt: kształt 98">
              <a:extLst>
                <a:ext uri="{FF2B5EF4-FFF2-40B4-BE49-F238E27FC236}">
                  <a16:creationId xmlns:a16="http://schemas.microsoft.com/office/drawing/2014/main" id="{8EA36561-B805-31F8-AB32-5170EE518F50}"/>
                </a:ext>
              </a:extLst>
            </p:cNvPr>
            <p:cNvSpPr/>
            <p:nvPr/>
          </p:nvSpPr>
          <p:spPr>
            <a:xfrm>
              <a:off x="1569467" y="716947"/>
              <a:ext cx="45072" cy="55204"/>
            </a:xfrm>
            <a:custGeom>
              <a:avLst/>
              <a:gdLst>
                <a:gd name="connsiteX0" fmla="*/ 32944 w 45072"/>
                <a:gd name="connsiteY0" fmla="*/ 39558 h 55204"/>
                <a:gd name="connsiteX1" fmla="*/ 30666 w 45072"/>
                <a:gd name="connsiteY1" fmla="*/ 35491 h 55204"/>
                <a:gd name="connsiteX2" fmla="*/ 22148 w 45072"/>
                <a:gd name="connsiteY2" fmla="*/ 32446 h 55204"/>
                <a:gd name="connsiteX3" fmla="*/ 7924 w 45072"/>
                <a:gd name="connsiteY3" fmla="*/ 26760 h 55204"/>
                <a:gd name="connsiteX4" fmla="*/ 3133 w 45072"/>
                <a:gd name="connsiteY4" fmla="*/ 16497 h 55204"/>
                <a:gd name="connsiteX5" fmla="*/ 8904 w 45072"/>
                <a:gd name="connsiteY5" fmla="*/ 4828 h 55204"/>
                <a:gd name="connsiteX6" fmla="*/ 24363 w 45072"/>
                <a:gd name="connsiteY6" fmla="*/ 37 h 55204"/>
                <a:gd name="connsiteX7" fmla="*/ 40567 w 45072"/>
                <a:gd name="connsiteY7" fmla="*/ 4807 h 55204"/>
                <a:gd name="connsiteX8" fmla="*/ 46359 w 45072"/>
                <a:gd name="connsiteY8" fmla="*/ 16838 h 55204"/>
                <a:gd name="connsiteX9" fmla="*/ 46359 w 45072"/>
                <a:gd name="connsiteY9" fmla="*/ 17136 h 55204"/>
                <a:gd name="connsiteX10" fmla="*/ 32497 w 45072"/>
                <a:gd name="connsiteY10" fmla="*/ 17136 h 55204"/>
                <a:gd name="connsiteX11" fmla="*/ 30368 w 45072"/>
                <a:gd name="connsiteY11" fmla="*/ 11940 h 55204"/>
                <a:gd name="connsiteX12" fmla="*/ 24384 w 45072"/>
                <a:gd name="connsiteY12" fmla="*/ 9811 h 55204"/>
                <a:gd name="connsiteX13" fmla="*/ 18912 w 45072"/>
                <a:gd name="connsiteY13" fmla="*/ 11514 h 55204"/>
                <a:gd name="connsiteX14" fmla="*/ 16910 w 45072"/>
                <a:gd name="connsiteY14" fmla="*/ 15773 h 55204"/>
                <a:gd name="connsiteX15" fmla="*/ 19040 w 45072"/>
                <a:gd name="connsiteY15" fmla="*/ 19819 h 55204"/>
                <a:gd name="connsiteX16" fmla="*/ 27557 w 45072"/>
                <a:gd name="connsiteY16" fmla="*/ 22608 h 55204"/>
                <a:gd name="connsiteX17" fmla="*/ 42164 w 45072"/>
                <a:gd name="connsiteY17" fmla="*/ 28400 h 55204"/>
                <a:gd name="connsiteX18" fmla="*/ 46934 w 45072"/>
                <a:gd name="connsiteY18" fmla="*/ 38898 h 55204"/>
                <a:gd name="connsiteX19" fmla="*/ 40780 w 45072"/>
                <a:gd name="connsiteY19" fmla="*/ 50609 h 55204"/>
                <a:gd name="connsiteX20" fmla="*/ 24555 w 45072"/>
                <a:gd name="connsiteY20" fmla="*/ 55166 h 55204"/>
                <a:gd name="connsiteX21" fmla="*/ 7754 w 45072"/>
                <a:gd name="connsiteY21" fmla="*/ 49779 h 55204"/>
                <a:gd name="connsiteX22" fmla="*/ 1877 w 45072"/>
                <a:gd name="connsiteY22" fmla="*/ 37514 h 55204"/>
                <a:gd name="connsiteX23" fmla="*/ 1877 w 45072"/>
                <a:gd name="connsiteY23" fmla="*/ 37216 h 55204"/>
                <a:gd name="connsiteX24" fmla="*/ 15015 w 45072"/>
                <a:gd name="connsiteY24" fmla="*/ 37216 h 55204"/>
                <a:gd name="connsiteX25" fmla="*/ 17805 w 45072"/>
                <a:gd name="connsiteY25" fmla="*/ 43412 h 55204"/>
                <a:gd name="connsiteX26" fmla="*/ 24746 w 45072"/>
                <a:gd name="connsiteY26" fmla="*/ 45328 h 55204"/>
                <a:gd name="connsiteX27" fmla="*/ 30815 w 45072"/>
                <a:gd name="connsiteY27" fmla="*/ 43753 h 55204"/>
                <a:gd name="connsiteX28" fmla="*/ 32944 w 45072"/>
                <a:gd name="connsiteY28" fmla="*/ 39494 h 55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5072" h="55204">
                  <a:moveTo>
                    <a:pt x="32944" y="39558"/>
                  </a:moveTo>
                  <a:cubicBezTo>
                    <a:pt x="32902" y="37910"/>
                    <a:pt x="32050" y="36392"/>
                    <a:pt x="30666" y="35491"/>
                  </a:cubicBezTo>
                  <a:cubicBezTo>
                    <a:pt x="28047" y="33926"/>
                    <a:pt x="25151" y="32891"/>
                    <a:pt x="22148" y="32446"/>
                  </a:cubicBezTo>
                  <a:cubicBezTo>
                    <a:pt x="17038" y="31635"/>
                    <a:pt x="12183" y="29693"/>
                    <a:pt x="7924" y="26760"/>
                  </a:cubicBezTo>
                  <a:cubicBezTo>
                    <a:pt x="4773" y="24314"/>
                    <a:pt x="2984" y="20492"/>
                    <a:pt x="3133" y="16497"/>
                  </a:cubicBezTo>
                  <a:cubicBezTo>
                    <a:pt x="3133" y="11919"/>
                    <a:pt x="5263" y="7601"/>
                    <a:pt x="8904" y="4828"/>
                  </a:cubicBezTo>
                  <a:cubicBezTo>
                    <a:pt x="13333" y="1445"/>
                    <a:pt x="18805" y="-252"/>
                    <a:pt x="24363" y="37"/>
                  </a:cubicBezTo>
                  <a:cubicBezTo>
                    <a:pt x="30155" y="-276"/>
                    <a:pt x="35862" y="1408"/>
                    <a:pt x="40567" y="4807"/>
                  </a:cubicBezTo>
                  <a:cubicBezTo>
                    <a:pt x="44400" y="7590"/>
                    <a:pt x="46572" y="12108"/>
                    <a:pt x="46359" y="16838"/>
                  </a:cubicBezTo>
                  <a:lnTo>
                    <a:pt x="46359" y="17136"/>
                  </a:lnTo>
                  <a:lnTo>
                    <a:pt x="32497" y="17136"/>
                  </a:lnTo>
                  <a:cubicBezTo>
                    <a:pt x="32540" y="15181"/>
                    <a:pt x="31773" y="13297"/>
                    <a:pt x="30368" y="11940"/>
                  </a:cubicBezTo>
                  <a:cubicBezTo>
                    <a:pt x="28749" y="10448"/>
                    <a:pt x="26578" y="9679"/>
                    <a:pt x="24384" y="9811"/>
                  </a:cubicBezTo>
                  <a:cubicBezTo>
                    <a:pt x="22404" y="9689"/>
                    <a:pt x="20466" y="10296"/>
                    <a:pt x="18912" y="11514"/>
                  </a:cubicBezTo>
                  <a:cubicBezTo>
                    <a:pt x="17613" y="12543"/>
                    <a:pt x="16868" y="14119"/>
                    <a:pt x="16910" y="15773"/>
                  </a:cubicBezTo>
                  <a:cubicBezTo>
                    <a:pt x="16910" y="17391"/>
                    <a:pt x="17698" y="18905"/>
                    <a:pt x="19040" y="19819"/>
                  </a:cubicBezTo>
                  <a:cubicBezTo>
                    <a:pt x="21659" y="21299"/>
                    <a:pt x="24555" y="22246"/>
                    <a:pt x="27557" y="22608"/>
                  </a:cubicBezTo>
                  <a:cubicBezTo>
                    <a:pt x="32816" y="23385"/>
                    <a:pt x="37799" y="25368"/>
                    <a:pt x="42164" y="28400"/>
                  </a:cubicBezTo>
                  <a:cubicBezTo>
                    <a:pt x="45337" y="30943"/>
                    <a:pt x="47105" y="34839"/>
                    <a:pt x="46934" y="38898"/>
                  </a:cubicBezTo>
                  <a:cubicBezTo>
                    <a:pt x="46977" y="43587"/>
                    <a:pt x="44656" y="47984"/>
                    <a:pt x="40780" y="50609"/>
                  </a:cubicBezTo>
                  <a:cubicBezTo>
                    <a:pt x="36010" y="53848"/>
                    <a:pt x="30304" y="55447"/>
                    <a:pt x="24555" y="55166"/>
                  </a:cubicBezTo>
                  <a:cubicBezTo>
                    <a:pt x="18486" y="55509"/>
                    <a:pt x="12503" y="53588"/>
                    <a:pt x="7754" y="49779"/>
                  </a:cubicBezTo>
                  <a:cubicBezTo>
                    <a:pt x="3964" y="46857"/>
                    <a:pt x="1771" y="42303"/>
                    <a:pt x="1877" y="37514"/>
                  </a:cubicBezTo>
                  <a:lnTo>
                    <a:pt x="1877" y="37216"/>
                  </a:lnTo>
                  <a:lnTo>
                    <a:pt x="15015" y="37216"/>
                  </a:lnTo>
                  <a:cubicBezTo>
                    <a:pt x="14887" y="39611"/>
                    <a:pt x="15931" y="41917"/>
                    <a:pt x="17805" y="43412"/>
                  </a:cubicBezTo>
                  <a:cubicBezTo>
                    <a:pt x="19849" y="44771"/>
                    <a:pt x="22298" y="45441"/>
                    <a:pt x="24746" y="45328"/>
                  </a:cubicBezTo>
                  <a:cubicBezTo>
                    <a:pt x="26876" y="45465"/>
                    <a:pt x="29005" y="44911"/>
                    <a:pt x="30815" y="43753"/>
                  </a:cubicBezTo>
                  <a:cubicBezTo>
                    <a:pt x="32178" y="42773"/>
                    <a:pt x="32987" y="41178"/>
                    <a:pt x="32944" y="3949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0" name="Dowolny kształt: kształt 99">
              <a:extLst>
                <a:ext uri="{FF2B5EF4-FFF2-40B4-BE49-F238E27FC236}">
                  <a16:creationId xmlns:a16="http://schemas.microsoft.com/office/drawing/2014/main" id="{62E24FE8-EB53-991E-8E38-DC1FB6597088}"/>
                </a:ext>
              </a:extLst>
            </p:cNvPr>
            <p:cNvSpPr/>
            <p:nvPr/>
          </p:nvSpPr>
          <p:spPr>
            <a:xfrm>
              <a:off x="1618595" y="704932"/>
              <a:ext cx="31940" cy="67299"/>
            </a:xfrm>
            <a:custGeom>
              <a:avLst/>
              <a:gdLst>
                <a:gd name="connsiteX0" fmla="*/ 24040 w 31940"/>
                <a:gd name="connsiteY0" fmla="*/ 0 h 67299"/>
                <a:gd name="connsiteX1" fmla="*/ 24040 w 31940"/>
                <a:gd name="connsiteY1" fmla="*/ 13032 h 67299"/>
                <a:gd name="connsiteX2" fmla="*/ 32983 w 31940"/>
                <a:gd name="connsiteY2" fmla="*/ 13032 h 67299"/>
                <a:gd name="connsiteX3" fmla="*/ 32983 w 31940"/>
                <a:gd name="connsiteY3" fmla="*/ 23104 h 67299"/>
                <a:gd name="connsiteX4" fmla="*/ 24040 w 31940"/>
                <a:gd name="connsiteY4" fmla="*/ 23104 h 67299"/>
                <a:gd name="connsiteX5" fmla="*/ 24040 w 31940"/>
                <a:gd name="connsiteY5" fmla="*/ 50210 h 67299"/>
                <a:gd name="connsiteX6" fmla="*/ 25317 w 31940"/>
                <a:gd name="connsiteY6" fmla="*/ 54618 h 67299"/>
                <a:gd name="connsiteX7" fmla="*/ 28746 w 31940"/>
                <a:gd name="connsiteY7" fmla="*/ 55960 h 67299"/>
                <a:gd name="connsiteX8" fmla="*/ 30705 w 31940"/>
                <a:gd name="connsiteY8" fmla="*/ 55832 h 67299"/>
                <a:gd name="connsiteX9" fmla="*/ 32600 w 31940"/>
                <a:gd name="connsiteY9" fmla="*/ 55406 h 67299"/>
                <a:gd name="connsiteX10" fmla="*/ 33813 w 31940"/>
                <a:gd name="connsiteY10" fmla="*/ 65797 h 67299"/>
                <a:gd name="connsiteX11" fmla="*/ 29555 w 31940"/>
                <a:gd name="connsiteY11" fmla="*/ 66904 h 67299"/>
                <a:gd name="connsiteX12" fmla="*/ 25083 w 31940"/>
                <a:gd name="connsiteY12" fmla="*/ 67266 h 67299"/>
                <a:gd name="connsiteX13" fmla="*/ 13649 w 31940"/>
                <a:gd name="connsiteY13" fmla="*/ 63178 h 67299"/>
                <a:gd name="connsiteX14" fmla="*/ 9645 w 31940"/>
                <a:gd name="connsiteY14" fmla="*/ 50253 h 67299"/>
                <a:gd name="connsiteX15" fmla="*/ 9645 w 31940"/>
                <a:gd name="connsiteY15" fmla="*/ 23104 h 67299"/>
                <a:gd name="connsiteX16" fmla="*/ 1873 w 31940"/>
                <a:gd name="connsiteY16" fmla="*/ 23104 h 67299"/>
                <a:gd name="connsiteX17" fmla="*/ 1873 w 31940"/>
                <a:gd name="connsiteY17" fmla="*/ 13032 h 67299"/>
                <a:gd name="connsiteX18" fmla="*/ 9645 w 31940"/>
                <a:gd name="connsiteY18" fmla="*/ 13032 h 67299"/>
                <a:gd name="connsiteX19" fmla="*/ 9645 w 31940"/>
                <a:gd name="connsiteY19" fmla="*/ 0 h 6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940" h="67299">
                  <a:moveTo>
                    <a:pt x="24040" y="0"/>
                  </a:moveTo>
                  <a:lnTo>
                    <a:pt x="24040" y="13032"/>
                  </a:lnTo>
                  <a:lnTo>
                    <a:pt x="32983" y="13032"/>
                  </a:lnTo>
                  <a:lnTo>
                    <a:pt x="32983" y="23104"/>
                  </a:lnTo>
                  <a:lnTo>
                    <a:pt x="24040" y="23104"/>
                  </a:lnTo>
                  <a:lnTo>
                    <a:pt x="24040" y="50210"/>
                  </a:lnTo>
                  <a:cubicBezTo>
                    <a:pt x="23891" y="51788"/>
                    <a:pt x="24338" y="53366"/>
                    <a:pt x="25317" y="54618"/>
                  </a:cubicBezTo>
                  <a:cubicBezTo>
                    <a:pt x="26212" y="55532"/>
                    <a:pt x="27468" y="56019"/>
                    <a:pt x="28746" y="55960"/>
                  </a:cubicBezTo>
                  <a:cubicBezTo>
                    <a:pt x="29406" y="55966"/>
                    <a:pt x="30066" y="55923"/>
                    <a:pt x="30705" y="55832"/>
                  </a:cubicBezTo>
                  <a:cubicBezTo>
                    <a:pt x="31343" y="55730"/>
                    <a:pt x="31982" y="55589"/>
                    <a:pt x="32600" y="55406"/>
                  </a:cubicBezTo>
                  <a:lnTo>
                    <a:pt x="33813" y="65797"/>
                  </a:lnTo>
                  <a:cubicBezTo>
                    <a:pt x="32429" y="66272"/>
                    <a:pt x="31003" y="66643"/>
                    <a:pt x="29555" y="66904"/>
                  </a:cubicBezTo>
                  <a:cubicBezTo>
                    <a:pt x="28085" y="67149"/>
                    <a:pt x="26574" y="67271"/>
                    <a:pt x="25083" y="67266"/>
                  </a:cubicBezTo>
                  <a:cubicBezTo>
                    <a:pt x="20867" y="67543"/>
                    <a:pt x="16736" y="66063"/>
                    <a:pt x="13649" y="63178"/>
                  </a:cubicBezTo>
                  <a:cubicBezTo>
                    <a:pt x="10966" y="60474"/>
                    <a:pt x="9645" y="56151"/>
                    <a:pt x="9645" y="50253"/>
                  </a:cubicBezTo>
                  <a:lnTo>
                    <a:pt x="9645" y="23104"/>
                  </a:lnTo>
                  <a:lnTo>
                    <a:pt x="1873" y="23104"/>
                  </a:lnTo>
                  <a:lnTo>
                    <a:pt x="1873" y="13032"/>
                  </a:lnTo>
                  <a:lnTo>
                    <a:pt x="9645" y="13032"/>
                  </a:lnTo>
                  <a:lnTo>
                    <a:pt x="9645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1" name="Dowolny kształt: kształt 100">
              <a:extLst>
                <a:ext uri="{FF2B5EF4-FFF2-40B4-BE49-F238E27FC236}">
                  <a16:creationId xmlns:a16="http://schemas.microsoft.com/office/drawing/2014/main" id="{7BB464D7-D8BB-9D82-664B-5FE012C1F164}"/>
                </a:ext>
              </a:extLst>
            </p:cNvPr>
            <p:cNvSpPr/>
            <p:nvPr/>
          </p:nvSpPr>
          <p:spPr>
            <a:xfrm>
              <a:off x="1653601" y="717793"/>
              <a:ext cx="50934" cy="74911"/>
            </a:xfrm>
            <a:custGeom>
              <a:avLst/>
              <a:gdLst>
                <a:gd name="connsiteX0" fmla="*/ 26297 w 50934"/>
                <a:gd name="connsiteY0" fmla="*/ 31046 h 74911"/>
                <a:gd name="connsiteX1" fmla="*/ 26893 w 50934"/>
                <a:gd name="connsiteY1" fmla="*/ 34006 h 74911"/>
                <a:gd name="connsiteX2" fmla="*/ 27191 w 50934"/>
                <a:gd name="connsiteY2" fmla="*/ 34006 h 74911"/>
                <a:gd name="connsiteX3" fmla="*/ 37370 w 50934"/>
                <a:gd name="connsiteY3" fmla="*/ 171 h 74911"/>
                <a:gd name="connsiteX4" fmla="*/ 52807 w 50934"/>
                <a:gd name="connsiteY4" fmla="*/ 171 h 74911"/>
                <a:gd name="connsiteX5" fmla="*/ 31216 w 50934"/>
                <a:gd name="connsiteY5" fmla="*/ 61326 h 74911"/>
                <a:gd name="connsiteX6" fmla="*/ 25083 w 50934"/>
                <a:gd name="connsiteY6" fmla="*/ 70950 h 74911"/>
                <a:gd name="connsiteX7" fmla="*/ 13414 w 50934"/>
                <a:gd name="connsiteY7" fmla="*/ 74868 h 74911"/>
                <a:gd name="connsiteX8" fmla="*/ 10050 w 50934"/>
                <a:gd name="connsiteY8" fmla="*/ 74570 h 74911"/>
                <a:gd name="connsiteX9" fmla="*/ 6302 w 50934"/>
                <a:gd name="connsiteY9" fmla="*/ 73718 h 74911"/>
                <a:gd name="connsiteX10" fmla="*/ 7963 w 50934"/>
                <a:gd name="connsiteY10" fmla="*/ 63263 h 74911"/>
                <a:gd name="connsiteX11" fmla="*/ 9347 w 50934"/>
                <a:gd name="connsiteY11" fmla="*/ 63455 h 74911"/>
                <a:gd name="connsiteX12" fmla="*/ 10667 w 50934"/>
                <a:gd name="connsiteY12" fmla="*/ 63455 h 74911"/>
                <a:gd name="connsiteX13" fmla="*/ 16119 w 50934"/>
                <a:gd name="connsiteY13" fmla="*/ 61730 h 74911"/>
                <a:gd name="connsiteX14" fmla="*/ 19079 w 50934"/>
                <a:gd name="connsiteY14" fmla="*/ 57365 h 74911"/>
                <a:gd name="connsiteX15" fmla="*/ 20739 w 50934"/>
                <a:gd name="connsiteY15" fmla="*/ 53234 h 74911"/>
                <a:gd name="connsiteX16" fmla="*/ 1873 w 50934"/>
                <a:gd name="connsiteY16" fmla="*/ 0 h 74911"/>
                <a:gd name="connsiteX17" fmla="*/ 17311 w 50934"/>
                <a:gd name="connsiteY17" fmla="*/ 0 h 7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0934" h="74911">
                  <a:moveTo>
                    <a:pt x="26297" y="31046"/>
                  </a:moveTo>
                  <a:lnTo>
                    <a:pt x="26893" y="34006"/>
                  </a:lnTo>
                  <a:lnTo>
                    <a:pt x="27191" y="34006"/>
                  </a:lnTo>
                  <a:lnTo>
                    <a:pt x="37370" y="171"/>
                  </a:lnTo>
                  <a:lnTo>
                    <a:pt x="52807" y="171"/>
                  </a:lnTo>
                  <a:lnTo>
                    <a:pt x="31216" y="61326"/>
                  </a:lnTo>
                  <a:cubicBezTo>
                    <a:pt x="29853" y="64918"/>
                    <a:pt x="27766" y="68193"/>
                    <a:pt x="25083" y="70950"/>
                  </a:cubicBezTo>
                  <a:cubicBezTo>
                    <a:pt x="21889" y="73774"/>
                    <a:pt x="17673" y="75186"/>
                    <a:pt x="13414" y="74868"/>
                  </a:cubicBezTo>
                  <a:cubicBezTo>
                    <a:pt x="12286" y="74873"/>
                    <a:pt x="11157" y="74772"/>
                    <a:pt x="10050" y="74570"/>
                  </a:cubicBezTo>
                  <a:cubicBezTo>
                    <a:pt x="9028" y="74357"/>
                    <a:pt x="7772" y="74080"/>
                    <a:pt x="6302" y="73718"/>
                  </a:cubicBezTo>
                  <a:lnTo>
                    <a:pt x="7963" y="63263"/>
                  </a:lnTo>
                  <a:lnTo>
                    <a:pt x="9347" y="63455"/>
                  </a:lnTo>
                  <a:cubicBezTo>
                    <a:pt x="9795" y="63485"/>
                    <a:pt x="10220" y="63485"/>
                    <a:pt x="10667" y="63455"/>
                  </a:cubicBezTo>
                  <a:cubicBezTo>
                    <a:pt x="12627" y="63585"/>
                    <a:pt x="14586" y="62969"/>
                    <a:pt x="16119" y="61730"/>
                  </a:cubicBezTo>
                  <a:cubicBezTo>
                    <a:pt x="17418" y="60519"/>
                    <a:pt x="18440" y="59026"/>
                    <a:pt x="19079" y="57365"/>
                  </a:cubicBezTo>
                  <a:lnTo>
                    <a:pt x="20739" y="53234"/>
                  </a:lnTo>
                  <a:lnTo>
                    <a:pt x="1873" y="0"/>
                  </a:lnTo>
                  <a:lnTo>
                    <a:pt x="17311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2" name="Dowolny kształt: kształt 101">
              <a:extLst>
                <a:ext uri="{FF2B5EF4-FFF2-40B4-BE49-F238E27FC236}">
                  <a16:creationId xmlns:a16="http://schemas.microsoft.com/office/drawing/2014/main" id="{F1D3017E-20FC-E12C-D697-CDE412D49AEC}"/>
                </a:ext>
              </a:extLst>
            </p:cNvPr>
            <p:cNvSpPr/>
            <p:nvPr/>
          </p:nvSpPr>
          <p:spPr>
            <a:xfrm>
              <a:off x="1707107" y="717044"/>
              <a:ext cx="46464" cy="55250"/>
            </a:xfrm>
            <a:custGeom>
              <a:avLst/>
              <a:gdLst>
                <a:gd name="connsiteX0" fmla="*/ 26642 w 46464"/>
                <a:gd name="connsiteY0" fmla="*/ 44081 h 55250"/>
                <a:gd name="connsiteX1" fmla="*/ 32775 w 46464"/>
                <a:gd name="connsiteY1" fmla="*/ 41952 h 55250"/>
                <a:gd name="connsiteX2" fmla="*/ 35096 w 46464"/>
                <a:gd name="connsiteY2" fmla="*/ 36011 h 55250"/>
                <a:gd name="connsiteX3" fmla="*/ 48128 w 46464"/>
                <a:gd name="connsiteY3" fmla="*/ 36011 h 55250"/>
                <a:gd name="connsiteX4" fmla="*/ 48277 w 46464"/>
                <a:gd name="connsiteY4" fmla="*/ 36309 h 55250"/>
                <a:gd name="connsiteX5" fmla="*/ 42208 w 46464"/>
                <a:gd name="connsiteY5" fmla="*/ 49809 h 55250"/>
                <a:gd name="connsiteX6" fmla="*/ 26642 w 46464"/>
                <a:gd name="connsiteY6" fmla="*/ 55239 h 55250"/>
                <a:gd name="connsiteX7" fmla="*/ 8287 w 46464"/>
                <a:gd name="connsiteY7" fmla="*/ 47723 h 55250"/>
                <a:gd name="connsiteX8" fmla="*/ 1899 w 46464"/>
                <a:gd name="connsiteY8" fmla="*/ 28388 h 55250"/>
                <a:gd name="connsiteX9" fmla="*/ 1899 w 46464"/>
                <a:gd name="connsiteY9" fmla="*/ 26919 h 55250"/>
                <a:gd name="connsiteX10" fmla="*/ 8287 w 46464"/>
                <a:gd name="connsiteY10" fmla="*/ 7584 h 55250"/>
                <a:gd name="connsiteX11" fmla="*/ 26600 w 46464"/>
                <a:gd name="connsiteY11" fmla="*/ 25 h 55250"/>
                <a:gd name="connsiteX12" fmla="*/ 42463 w 46464"/>
                <a:gd name="connsiteY12" fmla="*/ 5625 h 55250"/>
                <a:gd name="connsiteX13" fmla="*/ 48298 w 46464"/>
                <a:gd name="connsiteY13" fmla="*/ 20382 h 55250"/>
                <a:gd name="connsiteX14" fmla="*/ 48298 w 46464"/>
                <a:gd name="connsiteY14" fmla="*/ 20680 h 55250"/>
                <a:gd name="connsiteX15" fmla="*/ 35224 w 46464"/>
                <a:gd name="connsiteY15" fmla="*/ 20680 h 55250"/>
                <a:gd name="connsiteX16" fmla="*/ 32967 w 46464"/>
                <a:gd name="connsiteY16" fmla="*/ 13802 h 55250"/>
                <a:gd name="connsiteX17" fmla="*/ 26706 w 46464"/>
                <a:gd name="connsiteY17" fmla="*/ 11076 h 55250"/>
                <a:gd name="connsiteX18" fmla="*/ 18678 w 46464"/>
                <a:gd name="connsiteY18" fmla="*/ 15505 h 55250"/>
                <a:gd name="connsiteX19" fmla="*/ 16336 w 46464"/>
                <a:gd name="connsiteY19" fmla="*/ 26898 h 55250"/>
                <a:gd name="connsiteX20" fmla="*/ 16336 w 46464"/>
                <a:gd name="connsiteY20" fmla="*/ 28367 h 55250"/>
                <a:gd name="connsiteX21" fmla="*/ 18678 w 46464"/>
                <a:gd name="connsiteY21" fmla="*/ 39823 h 55250"/>
                <a:gd name="connsiteX22" fmla="*/ 26770 w 46464"/>
                <a:gd name="connsiteY22" fmla="*/ 44081 h 5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6464" h="55250">
                  <a:moveTo>
                    <a:pt x="26642" y="44081"/>
                  </a:moveTo>
                  <a:cubicBezTo>
                    <a:pt x="28878" y="44209"/>
                    <a:pt x="31093" y="43443"/>
                    <a:pt x="32775" y="41952"/>
                  </a:cubicBezTo>
                  <a:cubicBezTo>
                    <a:pt x="34350" y="40391"/>
                    <a:pt x="35202" y="38230"/>
                    <a:pt x="35096" y="36011"/>
                  </a:cubicBezTo>
                  <a:lnTo>
                    <a:pt x="48128" y="36011"/>
                  </a:lnTo>
                  <a:lnTo>
                    <a:pt x="48277" y="36309"/>
                  </a:lnTo>
                  <a:cubicBezTo>
                    <a:pt x="48489" y="41511"/>
                    <a:pt x="46232" y="46509"/>
                    <a:pt x="42208" y="49809"/>
                  </a:cubicBezTo>
                  <a:cubicBezTo>
                    <a:pt x="37864" y="53485"/>
                    <a:pt x="32328" y="55418"/>
                    <a:pt x="26642" y="55239"/>
                  </a:cubicBezTo>
                  <a:cubicBezTo>
                    <a:pt x="18700" y="55239"/>
                    <a:pt x="12567" y="52733"/>
                    <a:pt x="8287" y="47723"/>
                  </a:cubicBezTo>
                  <a:cubicBezTo>
                    <a:pt x="3880" y="42271"/>
                    <a:pt x="1601" y="35396"/>
                    <a:pt x="1899" y="28388"/>
                  </a:cubicBezTo>
                  <a:lnTo>
                    <a:pt x="1899" y="26919"/>
                  </a:lnTo>
                  <a:cubicBezTo>
                    <a:pt x="1601" y="19911"/>
                    <a:pt x="3880" y="13038"/>
                    <a:pt x="8287" y="7584"/>
                  </a:cubicBezTo>
                  <a:cubicBezTo>
                    <a:pt x="12546" y="2531"/>
                    <a:pt x="18657" y="10"/>
                    <a:pt x="26600" y="25"/>
                  </a:cubicBezTo>
                  <a:cubicBezTo>
                    <a:pt x="32413" y="-250"/>
                    <a:pt x="38098" y="1761"/>
                    <a:pt x="42463" y="5625"/>
                  </a:cubicBezTo>
                  <a:cubicBezTo>
                    <a:pt x="46509" y="9428"/>
                    <a:pt x="48660" y="14839"/>
                    <a:pt x="48298" y="20382"/>
                  </a:cubicBezTo>
                  <a:lnTo>
                    <a:pt x="48298" y="20680"/>
                  </a:lnTo>
                  <a:lnTo>
                    <a:pt x="35224" y="20680"/>
                  </a:lnTo>
                  <a:cubicBezTo>
                    <a:pt x="35309" y="18193"/>
                    <a:pt x="34500" y="15755"/>
                    <a:pt x="32967" y="13802"/>
                  </a:cubicBezTo>
                  <a:cubicBezTo>
                    <a:pt x="31412" y="11971"/>
                    <a:pt x="29112" y="10964"/>
                    <a:pt x="26706" y="11076"/>
                  </a:cubicBezTo>
                  <a:cubicBezTo>
                    <a:pt x="23385" y="10819"/>
                    <a:pt x="20233" y="12561"/>
                    <a:pt x="18678" y="15505"/>
                  </a:cubicBezTo>
                  <a:cubicBezTo>
                    <a:pt x="16996" y="19057"/>
                    <a:pt x="16187" y="22967"/>
                    <a:pt x="16336" y="26898"/>
                  </a:cubicBezTo>
                  <a:lnTo>
                    <a:pt x="16336" y="28367"/>
                  </a:lnTo>
                  <a:cubicBezTo>
                    <a:pt x="16166" y="32319"/>
                    <a:pt x="16975" y="36252"/>
                    <a:pt x="18678" y="39823"/>
                  </a:cubicBezTo>
                  <a:cubicBezTo>
                    <a:pt x="20318" y="42693"/>
                    <a:pt x="23470" y="44352"/>
                    <a:pt x="26770" y="4408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3" name="Dowolny kształt: kształt 102">
              <a:extLst>
                <a:ext uri="{FF2B5EF4-FFF2-40B4-BE49-F238E27FC236}">
                  <a16:creationId xmlns:a16="http://schemas.microsoft.com/office/drawing/2014/main" id="{DFFBB1B0-124D-C0F4-FF47-389E7FDDC625}"/>
                </a:ext>
              </a:extLst>
            </p:cNvPr>
            <p:cNvSpPr/>
            <p:nvPr/>
          </p:nvSpPr>
          <p:spPr>
            <a:xfrm>
              <a:off x="1751339" y="694541"/>
              <a:ext cx="25869" cy="98151"/>
            </a:xfrm>
            <a:custGeom>
              <a:avLst/>
              <a:gdLst>
                <a:gd name="connsiteX0" fmla="*/ 27702 w 25869"/>
                <a:gd name="connsiteY0" fmla="*/ 23423 h 98151"/>
                <a:gd name="connsiteX1" fmla="*/ 27702 w 25869"/>
                <a:gd name="connsiteY1" fmla="*/ 78595 h 98151"/>
                <a:gd name="connsiteX2" fmla="*/ 22720 w 25869"/>
                <a:gd name="connsiteY2" fmla="*/ 93032 h 98151"/>
                <a:gd name="connsiteX3" fmla="*/ 8900 w 25869"/>
                <a:gd name="connsiteY3" fmla="*/ 98121 h 98151"/>
                <a:gd name="connsiteX4" fmla="*/ 5323 w 25869"/>
                <a:gd name="connsiteY4" fmla="*/ 97908 h 98151"/>
                <a:gd name="connsiteX5" fmla="*/ 1873 w 25869"/>
                <a:gd name="connsiteY5" fmla="*/ 97269 h 98151"/>
                <a:gd name="connsiteX6" fmla="*/ 2576 w 25869"/>
                <a:gd name="connsiteY6" fmla="*/ 86303 h 98151"/>
                <a:gd name="connsiteX7" fmla="*/ 4833 w 25869"/>
                <a:gd name="connsiteY7" fmla="*/ 86750 h 98151"/>
                <a:gd name="connsiteX8" fmla="*/ 7239 w 25869"/>
                <a:gd name="connsiteY8" fmla="*/ 86899 h 98151"/>
                <a:gd name="connsiteX9" fmla="*/ 11711 w 25869"/>
                <a:gd name="connsiteY9" fmla="*/ 84770 h 98151"/>
                <a:gd name="connsiteX10" fmla="*/ 13286 w 25869"/>
                <a:gd name="connsiteY10" fmla="*/ 78509 h 98151"/>
                <a:gd name="connsiteX11" fmla="*/ 13286 w 25869"/>
                <a:gd name="connsiteY11" fmla="*/ 23423 h 98151"/>
                <a:gd name="connsiteX12" fmla="*/ 27404 w 25869"/>
                <a:gd name="connsiteY12" fmla="*/ 10647 h 98151"/>
                <a:gd name="connsiteX13" fmla="*/ 12988 w 25869"/>
                <a:gd name="connsiteY13" fmla="*/ 10647 h 98151"/>
                <a:gd name="connsiteX14" fmla="*/ 12988 w 25869"/>
                <a:gd name="connsiteY14" fmla="*/ 0 h 98151"/>
                <a:gd name="connsiteX15" fmla="*/ 27404 w 25869"/>
                <a:gd name="connsiteY15" fmla="*/ 0 h 9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869" h="98151">
                  <a:moveTo>
                    <a:pt x="27702" y="23423"/>
                  </a:moveTo>
                  <a:lnTo>
                    <a:pt x="27702" y="78595"/>
                  </a:lnTo>
                  <a:cubicBezTo>
                    <a:pt x="28043" y="83880"/>
                    <a:pt x="26233" y="89077"/>
                    <a:pt x="22720" y="93032"/>
                  </a:cubicBezTo>
                  <a:cubicBezTo>
                    <a:pt x="19015" y="96573"/>
                    <a:pt x="14011" y="98417"/>
                    <a:pt x="8900" y="98121"/>
                  </a:cubicBezTo>
                  <a:cubicBezTo>
                    <a:pt x="7708" y="98121"/>
                    <a:pt x="6515" y="98050"/>
                    <a:pt x="5323" y="97908"/>
                  </a:cubicBezTo>
                  <a:cubicBezTo>
                    <a:pt x="4152" y="97765"/>
                    <a:pt x="3002" y="97552"/>
                    <a:pt x="1873" y="97269"/>
                  </a:cubicBezTo>
                  <a:lnTo>
                    <a:pt x="2576" y="86303"/>
                  </a:lnTo>
                  <a:cubicBezTo>
                    <a:pt x="3321" y="86505"/>
                    <a:pt x="4066" y="86654"/>
                    <a:pt x="4833" y="86750"/>
                  </a:cubicBezTo>
                  <a:cubicBezTo>
                    <a:pt x="5621" y="86857"/>
                    <a:pt x="6430" y="86905"/>
                    <a:pt x="7239" y="86899"/>
                  </a:cubicBezTo>
                  <a:cubicBezTo>
                    <a:pt x="8985" y="86971"/>
                    <a:pt x="10667" y="86175"/>
                    <a:pt x="11711" y="84770"/>
                  </a:cubicBezTo>
                  <a:cubicBezTo>
                    <a:pt x="12903" y="82907"/>
                    <a:pt x="13457" y="80711"/>
                    <a:pt x="13286" y="78509"/>
                  </a:cubicBezTo>
                  <a:lnTo>
                    <a:pt x="13286" y="23423"/>
                  </a:lnTo>
                  <a:close/>
                  <a:moveTo>
                    <a:pt x="27404" y="10647"/>
                  </a:moveTo>
                  <a:lnTo>
                    <a:pt x="12988" y="10647"/>
                  </a:lnTo>
                  <a:lnTo>
                    <a:pt x="12988" y="0"/>
                  </a:lnTo>
                  <a:lnTo>
                    <a:pt x="27404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4" name="Dowolny kształt: kształt 103">
              <a:extLst>
                <a:ext uri="{FF2B5EF4-FFF2-40B4-BE49-F238E27FC236}">
                  <a16:creationId xmlns:a16="http://schemas.microsoft.com/office/drawing/2014/main" id="{A81775B7-2E26-42B4-8514-E25229DB5272}"/>
                </a:ext>
              </a:extLst>
            </p:cNvPr>
            <p:cNvSpPr/>
            <p:nvPr/>
          </p:nvSpPr>
          <p:spPr>
            <a:xfrm>
              <a:off x="1789177" y="694456"/>
              <a:ext cx="14351" cy="76784"/>
            </a:xfrm>
            <a:custGeom>
              <a:avLst/>
              <a:gdLst>
                <a:gd name="connsiteX0" fmla="*/ 16161 w 14351"/>
                <a:gd name="connsiteY0" fmla="*/ 10775 h 76784"/>
                <a:gd name="connsiteX1" fmla="*/ 1873 w 14351"/>
                <a:gd name="connsiteY1" fmla="*/ 10775 h 76784"/>
                <a:gd name="connsiteX2" fmla="*/ 1873 w 14351"/>
                <a:gd name="connsiteY2" fmla="*/ 0 h 76784"/>
                <a:gd name="connsiteX3" fmla="*/ 16225 w 14351"/>
                <a:gd name="connsiteY3" fmla="*/ 0 h 76784"/>
                <a:gd name="connsiteX4" fmla="*/ 16161 w 14351"/>
                <a:gd name="connsiteY4" fmla="*/ 76785 h 76784"/>
                <a:gd name="connsiteX5" fmla="*/ 1873 w 14351"/>
                <a:gd name="connsiteY5" fmla="*/ 76785 h 76784"/>
                <a:gd name="connsiteX6" fmla="*/ 1873 w 14351"/>
                <a:gd name="connsiteY6" fmla="*/ 23551 h 76784"/>
                <a:gd name="connsiteX7" fmla="*/ 16225 w 14351"/>
                <a:gd name="connsiteY7" fmla="*/ 23551 h 7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351" h="76784">
                  <a:moveTo>
                    <a:pt x="16161" y="10775"/>
                  </a:moveTo>
                  <a:lnTo>
                    <a:pt x="1873" y="10775"/>
                  </a:lnTo>
                  <a:lnTo>
                    <a:pt x="1873" y="0"/>
                  </a:lnTo>
                  <a:lnTo>
                    <a:pt x="16225" y="0"/>
                  </a:lnTo>
                  <a:close/>
                  <a:moveTo>
                    <a:pt x="16161" y="76785"/>
                  </a:moveTo>
                  <a:lnTo>
                    <a:pt x="1873" y="76785"/>
                  </a:lnTo>
                  <a:lnTo>
                    <a:pt x="1873" y="23551"/>
                  </a:lnTo>
                  <a:lnTo>
                    <a:pt x="16225" y="2355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5" name="Dowolny kształt: kształt 104">
              <a:extLst>
                <a:ext uri="{FF2B5EF4-FFF2-40B4-BE49-F238E27FC236}">
                  <a16:creationId xmlns:a16="http://schemas.microsoft.com/office/drawing/2014/main" id="{BC70F584-2DBE-3F8E-2D99-8B5081D0DD17}"/>
                </a:ext>
              </a:extLst>
            </p:cNvPr>
            <p:cNvSpPr/>
            <p:nvPr/>
          </p:nvSpPr>
          <p:spPr>
            <a:xfrm>
              <a:off x="504922" y="459652"/>
              <a:ext cx="233483" cy="333499"/>
            </a:xfrm>
            <a:custGeom>
              <a:avLst/>
              <a:gdLst>
                <a:gd name="connsiteX0" fmla="*/ 6387 w 233483"/>
                <a:gd name="connsiteY0" fmla="*/ 73463 h 333499"/>
                <a:gd name="connsiteX1" fmla="*/ 235357 w 233483"/>
                <a:gd name="connsiteY1" fmla="*/ 0 h 333499"/>
                <a:gd name="connsiteX2" fmla="*/ 235357 w 233483"/>
                <a:gd name="connsiteY2" fmla="*/ 256204 h 333499"/>
                <a:gd name="connsiteX3" fmla="*/ 233100 w 233483"/>
                <a:gd name="connsiteY3" fmla="*/ 259313 h 333499"/>
                <a:gd name="connsiteX4" fmla="*/ 1873 w 233483"/>
                <a:gd name="connsiteY4" fmla="*/ 333499 h 333499"/>
                <a:gd name="connsiteX5" fmla="*/ 1873 w 233483"/>
                <a:gd name="connsiteY5" fmla="*/ 79702 h 333499"/>
                <a:gd name="connsiteX6" fmla="*/ 6387 w 233483"/>
                <a:gd name="connsiteY6" fmla="*/ 73463 h 33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483" h="333499">
                  <a:moveTo>
                    <a:pt x="6387" y="73463"/>
                  </a:moveTo>
                  <a:lnTo>
                    <a:pt x="235357" y="0"/>
                  </a:lnTo>
                  <a:lnTo>
                    <a:pt x="235357" y="256204"/>
                  </a:lnTo>
                  <a:cubicBezTo>
                    <a:pt x="235357" y="257620"/>
                    <a:pt x="234441" y="258878"/>
                    <a:pt x="233100" y="259313"/>
                  </a:cubicBezTo>
                  <a:lnTo>
                    <a:pt x="1873" y="333499"/>
                  </a:lnTo>
                  <a:lnTo>
                    <a:pt x="1873" y="79702"/>
                  </a:lnTo>
                  <a:cubicBezTo>
                    <a:pt x="1873" y="76863"/>
                    <a:pt x="3683" y="74342"/>
                    <a:pt x="6387" y="734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6" name="Dowolny kształt: kształt 105">
              <a:extLst>
                <a:ext uri="{FF2B5EF4-FFF2-40B4-BE49-F238E27FC236}">
                  <a16:creationId xmlns:a16="http://schemas.microsoft.com/office/drawing/2014/main" id="{0EAC66ED-7B9D-8818-C187-97AC044699EE}"/>
                </a:ext>
              </a:extLst>
            </p:cNvPr>
            <p:cNvSpPr/>
            <p:nvPr/>
          </p:nvSpPr>
          <p:spPr>
            <a:xfrm>
              <a:off x="760039" y="535031"/>
              <a:ext cx="140302" cy="49522"/>
            </a:xfrm>
            <a:custGeom>
              <a:avLst/>
              <a:gdLst>
                <a:gd name="connsiteX0" fmla="*/ 138663 w 140302"/>
                <a:gd name="connsiteY0" fmla="*/ 192 h 49522"/>
                <a:gd name="connsiteX1" fmla="*/ 5408 w 140302"/>
                <a:gd name="connsiteY1" fmla="*/ 0 h 49522"/>
                <a:gd name="connsiteX2" fmla="*/ 1873 w 140302"/>
                <a:gd name="connsiteY2" fmla="*/ 3535 h 49522"/>
                <a:gd name="connsiteX3" fmla="*/ 1873 w 140302"/>
                <a:gd name="connsiteY3" fmla="*/ 45994 h 49522"/>
                <a:gd name="connsiteX4" fmla="*/ 5408 w 140302"/>
                <a:gd name="connsiteY4" fmla="*/ 49523 h 49522"/>
                <a:gd name="connsiteX5" fmla="*/ 6473 w 140302"/>
                <a:gd name="connsiteY5" fmla="*/ 49359 h 49522"/>
                <a:gd name="connsiteX6" fmla="*/ 139728 w 140302"/>
                <a:gd name="connsiteY6" fmla="*/ 7091 h 49522"/>
                <a:gd name="connsiteX7" fmla="*/ 142006 w 140302"/>
                <a:gd name="connsiteY7" fmla="*/ 2643 h 49522"/>
                <a:gd name="connsiteX8" fmla="*/ 138663 w 140302"/>
                <a:gd name="connsiteY8" fmla="*/ 192 h 4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302" h="49522">
                  <a:moveTo>
                    <a:pt x="138663" y="192"/>
                  </a:moveTo>
                  <a:lnTo>
                    <a:pt x="5408" y="0"/>
                  </a:lnTo>
                  <a:cubicBezTo>
                    <a:pt x="3449" y="0"/>
                    <a:pt x="1873" y="1582"/>
                    <a:pt x="1873" y="3535"/>
                  </a:cubicBezTo>
                  <a:lnTo>
                    <a:pt x="1873" y="45994"/>
                  </a:lnTo>
                  <a:cubicBezTo>
                    <a:pt x="1873" y="47947"/>
                    <a:pt x="3470" y="49527"/>
                    <a:pt x="5408" y="49523"/>
                  </a:cubicBezTo>
                  <a:cubicBezTo>
                    <a:pt x="5770" y="49523"/>
                    <a:pt x="6132" y="49467"/>
                    <a:pt x="6473" y="49359"/>
                  </a:cubicBezTo>
                  <a:lnTo>
                    <a:pt x="139728" y="7091"/>
                  </a:lnTo>
                  <a:cubicBezTo>
                    <a:pt x="141580" y="6493"/>
                    <a:pt x="142602" y="4502"/>
                    <a:pt x="142006" y="2643"/>
                  </a:cubicBezTo>
                  <a:cubicBezTo>
                    <a:pt x="141538" y="1188"/>
                    <a:pt x="140196" y="200"/>
                    <a:pt x="138663" y="19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7" name="Dowolny kształt: kształt 106">
              <a:extLst>
                <a:ext uri="{FF2B5EF4-FFF2-40B4-BE49-F238E27FC236}">
                  <a16:creationId xmlns:a16="http://schemas.microsoft.com/office/drawing/2014/main" id="{0768603A-1242-E47B-299C-8284B4AB8DF3}"/>
                </a:ext>
              </a:extLst>
            </p:cNvPr>
            <p:cNvSpPr/>
            <p:nvPr/>
          </p:nvSpPr>
          <p:spPr>
            <a:xfrm>
              <a:off x="525856" y="764496"/>
              <a:ext cx="140364" cy="49501"/>
            </a:xfrm>
            <a:custGeom>
              <a:avLst/>
              <a:gdLst>
                <a:gd name="connsiteX0" fmla="*/ 5448 w 140364"/>
                <a:gd name="connsiteY0" fmla="*/ 49310 h 49501"/>
                <a:gd name="connsiteX1" fmla="*/ 138703 w 140364"/>
                <a:gd name="connsiteY1" fmla="*/ 49501 h 49501"/>
                <a:gd name="connsiteX2" fmla="*/ 142238 w 140364"/>
                <a:gd name="connsiteY2" fmla="*/ 46009 h 49501"/>
                <a:gd name="connsiteX3" fmla="*/ 142238 w 140364"/>
                <a:gd name="connsiteY3" fmla="*/ 45988 h 49501"/>
                <a:gd name="connsiteX4" fmla="*/ 142238 w 140364"/>
                <a:gd name="connsiteY4" fmla="*/ 3529 h 49501"/>
                <a:gd name="connsiteX5" fmla="*/ 138703 w 140364"/>
                <a:gd name="connsiteY5" fmla="*/ 0 h 49501"/>
                <a:gd name="connsiteX6" fmla="*/ 137638 w 140364"/>
                <a:gd name="connsiteY6" fmla="*/ 164 h 49501"/>
                <a:gd name="connsiteX7" fmla="*/ 4383 w 140364"/>
                <a:gd name="connsiteY7" fmla="*/ 42432 h 49501"/>
                <a:gd name="connsiteX8" fmla="*/ 2020 w 140364"/>
                <a:gd name="connsiteY8" fmla="*/ 46808 h 49501"/>
                <a:gd name="connsiteX9" fmla="*/ 5448 w 140364"/>
                <a:gd name="connsiteY9" fmla="*/ 49310 h 4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364" h="49501">
                  <a:moveTo>
                    <a:pt x="5448" y="49310"/>
                  </a:moveTo>
                  <a:lnTo>
                    <a:pt x="138703" y="49501"/>
                  </a:lnTo>
                  <a:cubicBezTo>
                    <a:pt x="140641" y="49514"/>
                    <a:pt x="142216" y="47949"/>
                    <a:pt x="142238" y="46009"/>
                  </a:cubicBezTo>
                  <a:cubicBezTo>
                    <a:pt x="142238" y="46003"/>
                    <a:pt x="142238" y="45994"/>
                    <a:pt x="142238" y="45988"/>
                  </a:cubicBezTo>
                  <a:lnTo>
                    <a:pt x="142238" y="3529"/>
                  </a:lnTo>
                  <a:cubicBezTo>
                    <a:pt x="142238" y="1576"/>
                    <a:pt x="140641" y="-4"/>
                    <a:pt x="138703" y="0"/>
                  </a:cubicBezTo>
                  <a:cubicBezTo>
                    <a:pt x="138341" y="0"/>
                    <a:pt x="137979" y="56"/>
                    <a:pt x="137638" y="164"/>
                  </a:cubicBezTo>
                  <a:lnTo>
                    <a:pt x="4383" y="42432"/>
                  </a:lnTo>
                  <a:cubicBezTo>
                    <a:pt x="2531" y="42990"/>
                    <a:pt x="1466" y="44949"/>
                    <a:pt x="2020" y="46808"/>
                  </a:cubicBezTo>
                  <a:cubicBezTo>
                    <a:pt x="2488" y="48313"/>
                    <a:pt x="3872" y="49333"/>
                    <a:pt x="5448" y="49310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8" name="Dowolny kształt: kształt 107">
              <a:extLst>
                <a:ext uri="{FF2B5EF4-FFF2-40B4-BE49-F238E27FC236}">
                  <a16:creationId xmlns:a16="http://schemas.microsoft.com/office/drawing/2014/main" id="{488FB076-A89A-0482-BF6C-3618619CCB73}"/>
                </a:ext>
              </a:extLst>
            </p:cNvPr>
            <p:cNvSpPr/>
            <p:nvPr/>
          </p:nvSpPr>
          <p:spPr>
            <a:xfrm>
              <a:off x="687407" y="558496"/>
              <a:ext cx="233909" cy="330155"/>
            </a:xfrm>
            <a:custGeom>
              <a:avLst/>
              <a:gdLst>
                <a:gd name="connsiteX0" fmla="*/ 235783 w 233909"/>
                <a:gd name="connsiteY0" fmla="*/ 251264 h 330155"/>
                <a:gd name="connsiteX1" fmla="*/ 235783 w 233909"/>
                <a:gd name="connsiteY1" fmla="*/ 0 h 330155"/>
                <a:gd name="connsiteX2" fmla="*/ 76997 w 233909"/>
                <a:gd name="connsiteY2" fmla="*/ 50359 h 330155"/>
                <a:gd name="connsiteX3" fmla="*/ 74505 w 233909"/>
                <a:gd name="connsiteY3" fmla="*/ 53745 h 330155"/>
                <a:gd name="connsiteX4" fmla="*/ 74505 w 233909"/>
                <a:gd name="connsiteY4" fmla="*/ 172094 h 330155"/>
                <a:gd name="connsiteX5" fmla="*/ 72057 w 233909"/>
                <a:gd name="connsiteY5" fmla="*/ 175459 h 330155"/>
                <a:gd name="connsiteX6" fmla="*/ 4322 w 233909"/>
                <a:gd name="connsiteY6" fmla="*/ 196901 h 330155"/>
                <a:gd name="connsiteX7" fmla="*/ 1873 w 233909"/>
                <a:gd name="connsiteY7" fmla="*/ 200266 h 330155"/>
                <a:gd name="connsiteX8" fmla="*/ 1873 w 233909"/>
                <a:gd name="connsiteY8" fmla="*/ 330156 h 330155"/>
                <a:gd name="connsiteX9" fmla="*/ 231269 w 233909"/>
                <a:gd name="connsiteY9" fmla="*/ 257418 h 330155"/>
                <a:gd name="connsiteX10" fmla="*/ 235783 w 233909"/>
                <a:gd name="connsiteY10" fmla="*/ 251264 h 33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909" h="330155">
                  <a:moveTo>
                    <a:pt x="235783" y="251264"/>
                  </a:moveTo>
                  <a:lnTo>
                    <a:pt x="235783" y="0"/>
                  </a:lnTo>
                  <a:lnTo>
                    <a:pt x="76997" y="50359"/>
                  </a:lnTo>
                  <a:cubicBezTo>
                    <a:pt x="75506" y="50824"/>
                    <a:pt x="74505" y="52195"/>
                    <a:pt x="74505" y="53745"/>
                  </a:cubicBezTo>
                  <a:lnTo>
                    <a:pt x="74505" y="172094"/>
                  </a:lnTo>
                  <a:cubicBezTo>
                    <a:pt x="74505" y="173630"/>
                    <a:pt x="73526" y="174992"/>
                    <a:pt x="72057" y="175459"/>
                  </a:cubicBezTo>
                  <a:lnTo>
                    <a:pt x="4322" y="196901"/>
                  </a:lnTo>
                  <a:cubicBezTo>
                    <a:pt x="2853" y="197368"/>
                    <a:pt x="1873" y="198731"/>
                    <a:pt x="1873" y="200266"/>
                  </a:cubicBezTo>
                  <a:lnTo>
                    <a:pt x="1873" y="330156"/>
                  </a:lnTo>
                  <a:lnTo>
                    <a:pt x="231269" y="257418"/>
                  </a:lnTo>
                  <a:cubicBezTo>
                    <a:pt x="233973" y="256589"/>
                    <a:pt x="235804" y="254087"/>
                    <a:pt x="235783" y="25126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151679432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lajd tytułowy_ilustrac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rostokąt 65">
            <a:extLst>
              <a:ext uri="{FF2B5EF4-FFF2-40B4-BE49-F238E27FC236}">
                <a16:creationId xmlns:a16="http://schemas.microsoft.com/office/drawing/2014/main" id="{12FEABD1-1434-527D-06A5-0AE35A70AAD4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94C3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>
                <a:latin typeface="Arial" panose="020B0604020202020204" pitchFamily="34" charset="0"/>
              </a:rPr>
              <a:t>             </a:t>
            </a:r>
          </a:p>
        </p:txBody>
      </p:sp>
      <p:pic>
        <p:nvPicPr>
          <p:cNvPr id="67" name="Grafika 66">
            <a:extLst>
              <a:ext uri="{FF2B5EF4-FFF2-40B4-BE49-F238E27FC236}">
                <a16:creationId xmlns:a16="http://schemas.microsoft.com/office/drawing/2014/main" id="{1D107E21-C0E9-1130-6F49-EDDC814793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58330" y="-234669"/>
            <a:ext cx="4488908" cy="5612838"/>
          </a:xfrm>
          <a:prstGeom prst="rect">
            <a:avLst/>
          </a:prstGeom>
        </p:spPr>
      </p:pic>
      <p:grpSp>
        <p:nvGrpSpPr>
          <p:cNvPr id="68" name="Grupa 67">
            <a:extLst>
              <a:ext uri="{FF2B5EF4-FFF2-40B4-BE49-F238E27FC236}">
                <a16:creationId xmlns:a16="http://schemas.microsoft.com/office/drawing/2014/main" id="{9515AB66-DC25-E4CB-75FB-675F5EAA4190}"/>
              </a:ext>
            </a:extLst>
          </p:cNvPr>
          <p:cNvGrpSpPr/>
          <p:nvPr userDrawn="1"/>
        </p:nvGrpSpPr>
        <p:grpSpPr>
          <a:xfrm>
            <a:off x="504922" y="459652"/>
            <a:ext cx="2812449" cy="428999"/>
            <a:chOff x="504922" y="459652"/>
            <a:chExt cx="2812449" cy="428999"/>
          </a:xfrm>
        </p:grpSpPr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ED63E93F-1A53-6F9B-E403-BCBA58DB525B}"/>
                </a:ext>
              </a:extLst>
            </p:cNvPr>
            <p:cNvSpPr/>
            <p:nvPr/>
          </p:nvSpPr>
          <p:spPr>
            <a:xfrm>
              <a:off x="2182490" y="466317"/>
              <a:ext cx="336395" cy="303475"/>
            </a:xfrm>
            <a:custGeom>
              <a:avLst/>
              <a:gdLst>
                <a:gd name="connsiteX0" fmla="*/ 156614 w 336395"/>
                <a:gd name="connsiteY0" fmla="*/ 0 h 303475"/>
                <a:gd name="connsiteX1" fmla="*/ 0 w 336395"/>
                <a:gd name="connsiteY1" fmla="*/ 156593 h 303475"/>
                <a:gd name="connsiteX2" fmla="*/ 0 w 336395"/>
                <a:gd name="connsiteY2" fmla="*/ 179802 h 303475"/>
                <a:gd name="connsiteX3" fmla="*/ 123673 w 336395"/>
                <a:gd name="connsiteY3" fmla="*/ 303475 h 303475"/>
                <a:gd name="connsiteX4" fmla="*/ 145967 w 336395"/>
                <a:gd name="connsiteY4" fmla="*/ 294234 h 303475"/>
                <a:gd name="connsiteX5" fmla="*/ 145967 w 336395"/>
                <a:gd name="connsiteY5" fmla="*/ 126249 h 303475"/>
                <a:gd name="connsiteX6" fmla="*/ 123673 w 336395"/>
                <a:gd name="connsiteY6" fmla="*/ 117029 h 303475"/>
                <a:gd name="connsiteX7" fmla="*/ 57280 w 336395"/>
                <a:gd name="connsiteY7" fmla="*/ 183422 h 303475"/>
                <a:gd name="connsiteX8" fmla="*/ 68885 w 336395"/>
                <a:gd name="connsiteY8" fmla="*/ 195027 h 303475"/>
                <a:gd name="connsiteX9" fmla="*/ 129550 w 336395"/>
                <a:gd name="connsiteY9" fmla="*/ 134341 h 303475"/>
                <a:gd name="connsiteX10" fmla="*/ 129550 w 336395"/>
                <a:gd name="connsiteY10" fmla="*/ 286142 h 303475"/>
                <a:gd name="connsiteX11" fmla="*/ 11605 w 336395"/>
                <a:gd name="connsiteY11" fmla="*/ 168198 h 303475"/>
                <a:gd name="connsiteX12" fmla="*/ 168198 w 336395"/>
                <a:gd name="connsiteY12" fmla="*/ 11605 h 303475"/>
                <a:gd name="connsiteX13" fmla="*/ 324790 w 336395"/>
                <a:gd name="connsiteY13" fmla="*/ 168198 h 303475"/>
                <a:gd name="connsiteX14" fmla="*/ 309565 w 336395"/>
                <a:gd name="connsiteY14" fmla="*/ 183422 h 303475"/>
                <a:gd name="connsiteX15" fmla="*/ 321170 w 336395"/>
                <a:gd name="connsiteY15" fmla="*/ 195027 h 303475"/>
                <a:gd name="connsiteX16" fmla="*/ 336395 w 336395"/>
                <a:gd name="connsiteY16" fmla="*/ 179802 h 303475"/>
                <a:gd name="connsiteX17" fmla="*/ 336395 w 336395"/>
                <a:gd name="connsiteY17" fmla="*/ 156593 h 303475"/>
                <a:gd name="connsiteX18" fmla="*/ 179803 w 336395"/>
                <a:gd name="connsiteY18" fmla="*/ 0 h 303475"/>
                <a:gd name="connsiteX19" fmla="*/ 156614 w 336395"/>
                <a:gd name="connsiteY19" fmla="*/ 0 h 30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36395" h="303475">
                  <a:moveTo>
                    <a:pt x="156614" y="0"/>
                  </a:moveTo>
                  <a:lnTo>
                    <a:pt x="0" y="156593"/>
                  </a:lnTo>
                  <a:lnTo>
                    <a:pt x="0" y="179802"/>
                  </a:lnTo>
                  <a:lnTo>
                    <a:pt x="123673" y="303475"/>
                  </a:lnTo>
                  <a:lnTo>
                    <a:pt x="145967" y="294234"/>
                  </a:lnTo>
                  <a:lnTo>
                    <a:pt x="145967" y="126249"/>
                  </a:lnTo>
                  <a:lnTo>
                    <a:pt x="123673" y="117029"/>
                  </a:lnTo>
                  <a:lnTo>
                    <a:pt x="57280" y="183422"/>
                  </a:lnTo>
                  <a:lnTo>
                    <a:pt x="68885" y="195027"/>
                  </a:lnTo>
                  <a:lnTo>
                    <a:pt x="129550" y="134341"/>
                  </a:lnTo>
                  <a:lnTo>
                    <a:pt x="129550" y="286142"/>
                  </a:lnTo>
                  <a:lnTo>
                    <a:pt x="11605" y="168198"/>
                  </a:lnTo>
                  <a:lnTo>
                    <a:pt x="168198" y="11605"/>
                  </a:lnTo>
                  <a:lnTo>
                    <a:pt x="324790" y="168198"/>
                  </a:lnTo>
                  <a:lnTo>
                    <a:pt x="309565" y="183422"/>
                  </a:lnTo>
                  <a:lnTo>
                    <a:pt x="321170" y="195027"/>
                  </a:lnTo>
                  <a:lnTo>
                    <a:pt x="336395" y="179802"/>
                  </a:lnTo>
                  <a:lnTo>
                    <a:pt x="336395" y="156593"/>
                  </a:lnTo>
                  <a:lnTo>
                    <a:pt x="179803" y="0"/>
                  </a:lnTo>
                  <a:lnTo>
                    <a:pt x="156614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5100DBAC-7894-7C1C-BA1F-E65AF72B52CF}"/>
                </a:ext>
              </a:extLst>
            </p:cNvPr>
            <p:cNvSpPr/>
            <p:nvPr/>
          </p:nvSpPr>
          <p:spPr>
            <a:xfrm>
              <a:off x="2182490" y="583346"/>
              <a:ext cx="336395" cy="303453"/>
            </a:xfrm>
            <a:custGeom>
              <a:avLst/>
              <a:gdLst>
                <a:gd name="connsiteX0" fmla="*/ 190449 w 336395"/>
                <a:gd name="connsiteY0" fmla="*/ 9220 h 303453"/>
                <a:gd name="connsiteX1" fmla="*/ 190449 w 336395"/>
                <a:gd name="connsiteY1" fmla="*/ 177205 h 303453"/>
                <a:gd name="connsiteX2" fmla="*/ 212744 w 336395"/>
                <a:gd name="connsiteY2" fmla="*/ 186446 h 303453"/>
                <a:gd name="connsiteX3" fmla="*/ 279137 w 336395"/>
                <a:gd name="connsiteY3" fmla="*/ 120032 h 303453"/>
                <a:gd name="connsiteX4" fmla="*/ 267532 w 336395"/>
                <a:gd name="connsiteY4" fmla="*/ 108448 h 303453"/>
                <a:gd name="connsiteX5" fmla="*/ 206845 w 336395"/>
                <a:gd name="connsiteY5" fmla="*/ 169113 h 303453"/>
                <a:gd name="connsiteX6" fmla="*/ 206845 w 336395"/>
                <a:gd name="connsiteY6" fmla="*/ 17312 h 303453"/>
                <a:gd name="connsiteX7" fmla="*/ 324790 w 336395"/>
                <a:gd name="connsiteY7" fmla="*/ 135278 h 303453"/>
                <a:gd name="connsiteX8" fmla="*/ 168198 w 336395"/>
                <a:gd name="connsiteY8" fmla="*/ 291870 h 303453"/>
                <a:gd name="connsiteX9" fmla="*/ 11605 w 336395"/>
                <a:gd name="connsiteY9" fmla="*/ 135278 h 303453"/>
                <a:gd name="connsiteX10" fmla="*/ 26830 w 336395"/>
                <a:gd name="connsiteY10" fmla="*/ 120032 h 303453"/>
                <a:gd name="connsiteX11" fmla="*/ 15225 w 336395"/>
                <a:gd name="connsiteY11" fmla="*/ 108448 h 303453"/>
                <a:gd name="connsiteX12" fmla="*/ 0 w 336395"/>
                <a:gd name="connsiteY12" fmla="*/ 123673 h 303453"/>
                <a:gd name="connsiteX13" fmla="*/ 0 w 336395"/>
                <a:gd name="connsiteY13" fmla="*/ 146861 h 303453"/>
                <a:gd name="connsiteX14" fmla="*/ 156614 w 336395"/>
                <a:gd name="connsiteY14" fmla="*/ 303454 h 303453"/>
                <a:gd name="connsiteX15" fmla="*/ 179803 w 336395"/>
                <a:gd name="connsiteY15" fmla="*/ 303454 h 303453"/>
                <a:gd name="connsiteX16" fmla="*/ 336395 w 336395"/>
                <a:gd name="connsiteY16" fmla="*/ 146861 h 303453"/>
                <a:gd name="connsiteX17" fmla="*/ 336395 w 336395"/>
                <a:gd name="connsiteY17" fmla="*/ 123673 h 303453"/>
                <a:gd name="connsiteX18" fmla="*/ 212744 w 336395"/>
                <a:gd name="connsiteY18" fmla="*/ 0 h 303453"/>
                <a:gd name="connsiteX19" fmla="*/ 190449 w 336395"/>
                <a:gd name="connsiteY19" fmla="*/ 9220 h 30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36395" h="303453">
                  <a:moveTo>
                    <a:pt x="190449" y="9220"/>
                  </a:moveTo>
                  <a:lnTo>
                    <a:pt x="190449" y="177205"/>
                  </a:lnTo>
                  <a:lnTo>
                    <a:pt x="212744" y="186446"/>
                  </a:lnTo>
                  <a:lnTo>
                    <a:pt x="279137" y="120032"/>
                  </a:lnTo>
                  <a:lnTo>
                    <a:pt x="267532" y="108448"/>
                  </a:lnTo>
                  <a:lnTo>
                    <a:pt x="206845" y="169113"/>
                  </a:lnTo>
                  <a:lnTo>
                    <a:pt x="206845" y="17312"/>
                  </a:lnTo>
                  <a:lnTo>
                    <a:pt x="324790" y="135278"/>
                  </a:lnTo>
                  <a:lnTo>
                    <a:pt x="168198" y="291870"/>
                  </a:lnTo>
                  <a:lnTo>
                    <a:pt x="11605" y="135278"/>
                  </a:lnTo>
                  <a:lnTo>
                    <a:pt x="26830" y="120032"/>
                  </a:lnTo>
                  <a:lnTo>
                    <a:pt x="15225" y="108448"/>
                  </a:lnTo>
                  <a:lnTo>
                    <a:pt x="0" y="123673"/>
                  </a:lnTo>
                  <a:lnTo>
                    <a:pt x="0" y="146861"/>
                  </a:lnTo>
                  <a:lnTo>
                    <a:pt x="156614" y="303454"/>
                  </a:lnTo>
                  <a:lnTo>
                    <a:pt x="179803" y="303454"/>
                  </a:lnTo>
                  <a:lnTo>
                    <a:pt x="336395" y="146861"/>
                  </a:lnTo>
                  <a:lnTo>
                    <a:pt x="336395" y="123673"/>
                  </a:lnTo>
                  <a:lnTo>
                    <a:pt x="212744" y="0"/>
                  </a:lnTo>
                  <a:lnTo>
                    <a:pt x="190449" y="922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0ED65975-9194-C9E6-FA6E-68C9EC496FBA}"/>
                </a:ext>
              </a:extLst>
            </p:cNvPr>
            <p:cNvSpPr/>
            <p:nvPr/>
          </p:nvSpPr>
          <p:spPr>
            <a:xfrm>
              <a:off x="2625310" y="543165"/>
              <a:ext cx="47207" cy="64157"/>
            </a:xfrm>
            <a:custGeom>
              <a:avLst/>
              <a:gdLst>
                <a:gd name="connsiteX0" fmla="*/ 47208 w 47207"/>
                <a:gd name="connsiteY0" fmla="*/ 53511 h 64157"/>
                <a:gd name="connsiteX1" fmla="*/ 47208 w 47207"/>
                <a:gd name="connsiteY1" fmla="*/ 64157 h 64157"/>
                <a:gd name="connsiteX2" fmla="*/ 6771 w 47207"/>
                <a:gd name="connsiteY2" fmla="*/ 64157 h 64157"/>
                <a:gd name="connsiteX3" fmla="*/ 6771 w 47207"/>
                <a:gd name="connsiteY3" fmla="*/ 39776 h 64157"/>
                <a:gd name="connsiteX4" fmla="*/ 0 w 47207"/>
                <a:gd name="connsiteY4" fmla="*/ 43439 h 64157"/>
                <a:gd name="connsiteX5" fmla="*/ 0 w 47207"/>
                <a:gd name="connsiteY5" fmla="*/ 34645 h 64157"/>
                <a:gd name="connsiteX6" fmla="*/ 6771 w 47207"/>
                <a:gd name="connsiteY6" fmla="*/ 30982 h 64157"/>
                <a:gd name="connsiteX7" fmla="*/ 6771 w 47207"/>
                <a:gd name="connsiteY7" fmla="*/ 0 h 64157"/>
                <a:gd name="connsiteX8" fmla="*/ 18973 w 47207"/>
                <a:gd name="connsiteY8" fmla="*/ 0 h 64157"/>
                <a:gd name="connsiteX9" fmla="*/ 18973 w 47207"/>
                <a:gd name="connsiteY9" fmla="*/ 24466 h 64157"/>
                <a:gd name="connsiteX10" fmla="*/ 34559 w 47207"/>
                <a:gd name="connsiteY10" fmla="*/ 16119 h 64157"/>
                <a:gd name="connsiteX11" fmla="*/ 34559 w 47207"/>
                <a:gd name="connsiteY11" fmla="*/ 24935 h 64157"/>
                <a:gd name="connsiteX12" fmla="*/ 18973 w 47207"/>
                <a:gd name="connsiteY12" fmla="*/ 33260 h 64157"/>
                <a:gd name="connsiteX13" fmla="*/ 18973 w 47207"/>
                <a:gd name="connsiteY13" fmla="*/ 53511 h 64157"/>
                <a:gd name="connsiteX14" fmla="*/ 47208 w 47207"/>
                <a:gd name="connsiteY14" fmla="*/ 53511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7207" h="64157">
                  <a:moveTo>
                    <a:pt x="47208" y="53511"/>
                  </a:moveTo>
                  <a:lnTo>
                    <a:pt x="47208" y="64157"/>
                  </a:lnTo>
                  <a:lnTo>
                    <a:pt x="6771" y="64157"/>
                  </a:lnTo>
                  <a:lnTo>
                    <a:pt x="6771" y="39776"/>
                  </a:lnTo>
                  <a:lnTo>
                    <a:pt x="0" y="43439"/>
                  </a:lnTo>
                  <a:lnTo>
                    <a:pt x="0" y="34645"/>
                  </a:lnTo>
                  <a:lnTo>
                    <a:pt x="6771" y="30982"/>
                  </a:lnTo>
                  <a:lnTo>
                    <a:pt x="6771" y="0"/>
                  </a:lnTo>
                  <a:lnTo>
                    <a:pt x="18973" y="0"/>
                  </a:lnTo>
                  <a:lnTo>
                    <a:pt x="18973" y="24466"/>
                  </a:lnTo>
                  <a:lnTo>
                    <a:pt x="34559" y="16119"/>
                  </a:lnTo>
                  <a:lnTo>
                    <a:pt x="34559" y="24935"/>
                  </a:lnTo>
                  <a:lnTo>
                    <a:pt x="18973" y="33260"/>
                  </a:lnTo>
                  <a:lnTo>
                    <a:pt x="18973" y="53511"/>
                  </a:lnTo>
                  <a:lnTo>
                    <a:pt x="47208" y="5351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A817BB2E-D729-B976-F0DB-DFB51028366D}"/>
                </a:ext>
              </a:extLst>
            </p:cNvPr>
            <p:cNvSpPr/>
            <p:nvPr/>
          </p:nvSpPr>
          <p:spPr>
            <a:xfrm>
              <a:off x="2676777" y="539588"/>
              <a:ext cx="49038" cy="69076"/>
            </a:xfrm>
            <a:custGeom>
              <a:avLst/>
              <a:gdLst>
                <a:gd name="connsiteX0" fmla="*/ 30470 w 49038"/>
                <a:gd name="connsiteY0" fmla="*/ 13394 h 69076"/>
                <a:gd name="connsiteX1" fmla="*/ 21122 w 49038"/>
                <a:gd name="connsiteY1" fmla="*/ 13394 h 69076"/>
                <a:gd name="connsiteX2" fmla="*/ 29640 w 49038"/>
                <a:gd name="connsiteY2" fmla="*/ 0 h 69076"/>
                <a:gd name="connsiteX3" fmla="*/ 44290 w 49038"/>
                <a:gd name="connsiteY3" fmla="*/ 0 h 69076"/>
                <a:gd name="connsiteX4" fmla="*/ 14159 w 49038"/>
                <a:gd name="connsiteY4" fmla="*/ 43333 h 69076"/>
                <a:gd name="connsiteX5" fmla="*/ 26339 w 49038"/>
                <a:gd name="connsiteY5" fmla="*/ 59473 h 69076"/>
                <a:gd name="connsiteX6" fmla="*/ 38626 w 49038"/>
                <a:gd name="connsiteY6" fmla="*/ 43333 h 69076"/>
                <a:gd name="connsiteX7" fmla="*/ 26339 w 49038"/>
                <a:gd name="connsiteY7" fmla="*/ 27661 h 69076"/>
                <a:gd name="connsiteX8" fmla="*/ 14159 w 49038"/>
                <a:gd name="connsiteY8" fmla="*/ 43333 h 69076"/>
                <a:gd name="connsiteX9" fmla="*/ 50912 w 49038"/>
                <a:gd name="connsiteY9" fmla="*/ 43524 h 69076"/>
                <a:gd name="connsiteX10" fmla="*/ 26339 w 49038"/>
                <a:gd name="connsiteY10" fmla="*/ 69076 h 69076"/>
                <a:gd name="connsiteX11" fmla="*/ 1873 w 49038"/>
                <a:gd name="connsiteY11" fmla="*/ 43524 h 69076"/>
                <a:gd name="connsiteX12" fmla="*/ 26339 w 49038"/>
                <a:gd name="connsiteY12" fmla="*/ 17972 h 69076"/>
                <a:gd name="connsiteX13" fmla="*/ 50912 w 49038"/>
                <a:gd name="connsiteY13" fmla="*/ 43524 h 69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9038" h="69076">
                  <a:moveTo>
                    <a:pt x="30470" y="13394"/>
                  </a:moveTo>
                  <a:lnTo>
                    <a:pt x="21122" y="13394"/>
                  </a:lnTo>
                  <a:lnTo>
                    <a:pt x="29640" y="0"/>
                  </a:lnTo>
                  <a:lnTo>
                    <a:pt x="44290" y="0"/>
                  </a:lnTo>
                  <a:close/>
                  <a:moveTo>
                    <a:pt x="14159" y="43333"/>
                  </a:moveTo>
                  <a:cubicBezTo>
                    <a:pt x="14159" y="53788"/>
                    <a:pt x="18652" y="59473"/>
                    <a:pt x="26339" y="59473"/>
                  </a:cubicBezTo>
                  <a:cubicBezTo>
                    <a:pt x="34026" y="59473"/>
                    <a:pt x="38626" y="53788"/>
                    <a:pt x="38626" y="43333"/>
                  </a:cubicBezTo>
                  <a:cubicBezTo>
                    <a:pt x="38626" y="32877"/>
                    <a:pt x="33771" y="27661"/>
                    <a:pt x="26339" y="27661"/>
                  </a:cubicBezTo>
                  <a:cubicBezTo>
                    <a:pt x="18908" y="27661"/>
                    <a:pt x="14159" y="32984"/>
                    <a:pt x="14159" y="43333"/>
                  </a:cubicBezTo>
                  <a:moveTo>
                    <a:pt x="50912" y="43524"/>
                  </a:moveTo>
                  <a:cubicBezTo>
                    <a:pt x="50912" y="58643"/>
                    <a:pt x="41735" y="69076"/>
                    <a:pt x="26339" y="69076"/>
                  </a:cubicBezTo>
                  <a:cubicBezTo>
                    <a:pt x="10944" y="69076"/>
                    <a:pt x="1873" y="58430"/>
                    <a:pt x="1873" y="43524"/>
                  </a:cubicBezTo>
                  <a:cubicBezTo>
                    <a:pt x="1873" y="28619"/>
                    <a:pt x="11136" y="17972"/>
                    <a:pt x="26339" y="17972"/>
                  </a:cubicBezTo>
                  <a:cubicBezTo>
                    <a:pt x="41543" y="17972"/>
                    <a:pt x="50912" y="29066"/>
                    <a:pt x="50912" y="435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0DA36119-907A-C492-43D0-D13BEF6EB8A7}"/>
                </a:ext>
              </a:extLst>
            </p:cNvPr>
            <p:cNvSpPr/>
            <p:nvPr/>
          </p:nvSpPr>
          <p:spPr>
            <a:xfrm>
              <a:off x="2731927" y="543186"/>
              <a:ext cx="46654" cy="65418"/>
            </a:xfrm>
            <a:custGeom>
              <a:avLst/>
              <a:gdLst>
                <a:gd name="connsiteX0" fmla="*/ 14160 w 46654"/>
                <a:gd name="connsiteY0" fmla="*/ 39947 h 65418"/>
                <a:gd name="connsiteX1" fmla="*/ 25977 w 46654"/>
                <a:gd name="connsiteY1" fmla="*/ 55789 h 65418"/>
                <a:gd name="connsiteX2" fmla="*/ 37433 w 46654"/>
                <a:gd name="connsiteY2" fmla="*/ 39947 h 65418"/>
                <a:gd name="connsiteX3" fmla="*/ 25977 w 46654"/>
                <a:gd name="connsiteY3" fmla="*/ 23998 h 65418"/>
                <a:gd name="connsiteX4" fmla="*/ 14160 w 46654"/>
                <a:gd name="connsiteY4" fmla="*/ 39947 h 65418"/>
                <a:gd name="connsiteX5" fmla="*/ 48527 w 46654"/>
                <a:gd name="connsiteY5" fmla="*/ 64136 h 65418"/>
                <a:gd name="connsiteX6" fmla="*/ 37071 w 46654"/>
                <a:gd name="connsiteY6" fmla="*/ 64136 h 65418"/>
                <a:gd name="connsiteX7" fmla="*/ 37071 w 46654"/>
                <a:gd name="connsiteY7" fmla="*/ 58728 h 65418"/>
                <a:gd name="connsiteX8" fmla="*/ 23039 w 46654"/>
                <a:gd name="connsiteY8" fmla="*/ 65414 h 65418"/>
                <a:gd name="connsiteX9" fmla="*/ 1873 w 46654"/>
                <a:gd name="connsiteY9" fmla="*/ 40032 h 65418"/>
                <a:gd name="connsiteX10" fmla="*/ 23316 w 46654"/>
                <a:gd name="connsiteY10" fmla="*/ 14480 h 65418"/>
                <a:gd name="connsiteX11" fmla="*/ 36795 w 46654"/>
                <a:gd name="connsiteY11" fmla="*/ 20442 h 65418"/>
                <a:gd name="connsiteX12" fmla="*/ 36795 w 46654"/>
                <a:gd name="connsiteY12" fmla="*/ 0 h 65418"/>
                <a:gd name="connsiteX13" fmla="*/ 48527 w 46654"/>
                <a:gd name="connsiteY13" fmla="*/ 0 h 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654" h="65418">
                  <a:moveTo>
                    <a:pt x="14160" y="39947"/>
                  </a:moveTo>
                  <a:cubicBezTo>
                    <a:pt x="14160" y="50296"/>
                    <a:pt x="18291" y="55789"/>
                    <a:pt x="25977" y="55789"/>
                  </a:cubicBezTo>
                  <a:cubicBezTo>
                    <a:pt x="32855" y="55789"/>
                    <a:pt x="37433" y="50764"/>
                    <a:pt x="37433" y="39947"/>
                  </a:cubicBezTo>
                  <a:cubicBezTo>
                    <a:pt x="37433" y="29130"/>
                    <a:pt x="32493" y="23998"/>
                    <a:pt x="25977" y="23998"/>
                  </a:cubicBezTo>
                  <a:cubicBezTo>
                    <a:pt x="18461" y="23998"/>
                    <a:pt x="14160" y="29683"/>
                    <a:pt x="14160" y="39947"/>
                  </a:cubicBezTo>
                  <a:moveTo>
                    <a:pt x="48527" y="64136"/>
                  </a:moveTo>
                  <a:lnTo>
                    <a:pt x="37071" y="64136"/>
                  </a:lnTo>
                  <a:lnTo>
                    <a:pt x="37071" y="58728"/>
                  </a:lnTo>
                  <a:cubicBezTo>
                    <a:pt x="33724" y="63063"/>
                    <a:pt x="28513" y="65546"/>
                    <a:pt x="23039" y="65414"/>
                  </a:cubicBezTo>
                  <a:cubicBezTo>
                    <a:pt x="10135" y="65414"/>
                    <a:pt x="1873" y="54980"/>
                    <a:pt x="1873" y="40032"/>
                  </a:cubicBezTo>
                  <a:cubicBezTo>
                    <a:pt x="1873" y="25084"/>
                    <a:pt x="10774" y="14480"/>
                    <a:pt x="23316" y="14480"/>
                  </a:cubicBezTo>
                  <a:cubicBezTo>
                    <a:pt x="28499" y="14222"/>
                    <a:pt x="33498" y="16432"/>
                    <a:pt x="36795" y="20442"/>
                  </a:cubicBezTo>
                  <a:lnTo>
                    <a:pt x="36795" y="0"/>
                  </a:lnTo>
                  <a:lnTo>
                    <a:pt x="48527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6B20952B-87D8-4FF9-A2B5-A1FC69D9B15E}"/>
                </a:ext>
              </a:extLst>
            </p:cNvPr>
            <p:cNvSpPr/>
            <p:nvPr/>
          </p:nvSpPr>
          <p:spPr>
            <a:xfrm>
              <a:off x="2785438" y="559007"/>
              <a:ext cx="39393" cy="48314"/>
            </a:xfrm>
            <a:custGeom>
              <a:avLst/>
              <a:gdLst>
                <a:gd name="connsiteX0" fmla="*/ 38839 w 39393"/>
                <a:gd name="connsiteY0" fmla="*/ 9092 h 48314"/>
                <a:gd name="connsiteX1" fmla="*/ 14479 w 39393"/>
                <a:gd name="connsiteY1" fmla="*/ 38499 h 48314"/>
                <a:gd name="connsiteX2" fmla="*/ 39393 w 39393"/>
                <a:gd name="connsiteY2" fmla="*/ 38499 h 48314"/>
                <a:gd name="connsiteX3" fmla="*/ 39393 w 39393"/>
                <a:gd name="connsiteY3" fmla="*/ 48315 h 48314"/>
                <a:gd name="connsiteX4" fmla="*/ 0 w 39393"/>
                <a:gd name="connsiteY4" fmla="*/ 48315 h 48314"/>
                <a:gd name="connsiteX5" fmla="*/ 0 w 39393"/>
                <a:gd name="connsiteY5" fmla="*/ 39414 h 48314"/>
                <a:gd name="connsiteX6" fmla="*/ 24637 w 39393"/>
                <a:gd name="connsiteY6" fmla="*/ 9539 h 48314"/>
                <a:gd name="connsiteX7" fmla="*/ 2470 w 39393"/>
                <a:gd name="connsiteY7" fmla="*/ 9539 h 48314"/>
                <a:gd name="connsiteX8" fmla="*/ 2470 w 39393"/>
                <a:gd name="connsiteY8" fmla="*/ 0 h 48314"/>
                <a:gd name="connsiteX9" fmla="*/ 38839 w 39393"/>
                <a:gd name="connsiteY9" fmla="*/ 0 h 48314"/>
                <a:gd name="connsiteX10" fmla="*/ 38839 w 39393"/>
                <a:gd name="connsiteY10" fmla="*/ 9092 h 48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393" h="48314">
                  <a:moveTo>
                    <a:pt x="38839" y="9092"/>
                  </a:moveTo>
                  <a:lnTo>
                    <a:pt x="14479" y="38499"/>
                  </a:lnTo>
                  <a:lnTo>
                    <a:pt x="39393" y="38499"/>
                  </a:lnTo>
                  <a:lnTo>
                    <a:pt x="39393" y="48315"/>
                  </a:lnTo>
                  <a:lnTo>
                    <a:pt x="0" y="48315"/>
                  </a:lnTo>
                  <a:lnTo>
                    <a:pt x="0" y="39414"/>
                  </a:lnTo>
                  <a:lnTo>
                    <a:pt x="24637" y="9539"/>
                  </a:lnTo>
                  <a:lnTo>
                    <a:pt x="2470" y="9539"/>
                  </a:lnTo>
                  <a:lnTo>
                    <a:pt x="2470" y="0"/>
                  </a:lnTo>
                  <a:lnTo>
                    <a:pt x="38839" y="0"/>
                  </a:lnTo>
                  <a:lnTo>
                    <a:pt x="38839" y="9092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557D6F4B-5CB6-63D5-E58E-4BB9D9336823}"/>
                </a:ext>
              </a:extLst>
            </p:cNvPr>
            <p:cNvSpPr/>
            <p:nvPr/>
          </p:nvSpPr>
          <p:spPr>
            <a:xfrm>
              <a:off x="2832645" y="543165"/>
              <a:ext cx="46100" cy="64157"/>
            </a:xfrm>
            <a:custGeom>
              <a:avLst/>
              <a:gdLst>
                <a:gd name="connsiteX0" fmla="*/ 11733 w 46100"/>
                <a:gd name="connsiteY0" fmla="*/ 35560 h 64157"/>
                <a:gd name="connsiteX1" fmla="*/ 31515 w 46100"/>
                <a:gd name="connsiteY1" fmla="*/ 15842 h 64157"/>
                <a:gd name="connsiteX2" fmla="*/ 45462 w 46100"/>
                <a:gd name="connsiteY2" fmla="*/ 15842 h 64157"/>
                <a:gd name="connsiteX3" fmla="*/ 26660 w 46100"/>
                <a:gd name="connsiteY3" fmla="*/ 34283 h 64157"/>
                <a:gd name="connsiteX4" fmla="*/ 46101 w 46100"/>
                <a:gd name="connsiteY4" fmla="*/ 64157 h 64157"/>
                <a:gd name="connsiteX5" fmla="*/ 32430 w 46100"/>
                <a:gd name="connsiteY5" fmla="*/ 64157 h 64157"/>
                <a:gd name="connsiteX6" fmla="*/ 18611 w 46100"/>
                <a:gd name="connsiteY6" fmla="*/ 42161 h 64157"/>
                <a:gd name="connsiteX7" fmla="*/ 11733 w 46100"/>
                <a:gd name="connsiteY7" fmla="*/ 48762 h 64157"/>
                <a:gd name="connsiteX8" fmla="*/ 11733 w 46100"/>
                <a:gd name="connsiteY8" fmla="*/ 64157 h 64157"/>
                <a:gd name="connsiteX9" fmla="*/ 0 w 46100"/>
                <a:gd name="connsiteY9" fmla="*/ 64157 h 64157"/>
                <a:gd name="connsiteX10" fmla="*/ 0 w 46100"/>
                <a:gd name="connsiteY10" fmla="*/ 0 h 64157"/>
                <a:gd name="connsiteX11" fmla="*/ 11733 w 46100"/>
                <a:gd name="connsiteY11" fmla="*/ 0 h 64157"/>
                <a:gd name="connsiteX12" fmla="*/ 11733 w 46100"/>
                <a:gd name="connsiteY12" fmla="*/ 35560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100" h="64157">
                  <a:moveTo>
                    <a:pt x="11733" y="35560"/>
                  </a:moveTo>
                  <a:lnTo>
                    <a:pt x="31515" y="15842"/>
                  </a:lnTo>
                  <a:lnTo>
                    <a:pt x="45462" y="15842"/>
                  </a:lnTo>
                  <a:lnTo>
                    <a:pt x="26660" y="34283"/>
                  </a:lnTo>
                  <a:lnTo>
                    <a:pt x="46101" y="64157"/>
                  </a:lnTo>
                  <a:lnTo>
                    <a:pt x="32430" y="64157"/>
                  </a:lnTo>
                  <a:lnTo>
                    <a:pt x="18611" y="42161"/>
                  </a:lnTo>
                  <a:lnTo>
                    <a:pt x="11733" y="48762"/>
                  </a:lnTo>
                  <a:lnTo>
                    <a:pt x="11733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11733" y="0"/>
                  </a:lnTo>
                  <a:lnTo>
                    <a:pt x="11733" y="3556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B70E754C-B808-74CA-5C4B-01CAF5BB3569}"/>
                </a:ext>
              </a:extLst>
            </p:cNvPr>
            <p:cNvSpPr/>
            <p:nvPr/>
          </p:nvSpPr>
          <p:spPr>
            <a:xfrm>
              <a:off x="2880641" y="557751"/>
              <a:ext cx="43907" cy="51039"/>
            </a:xfrm>
            <a:custGeom>
              <a:avLst/>
              <a:gdLst>
                <a:gd name="connsiteX0" fmla="*/ 24593 w 43907"/>
                <a:gd name="connsiteY0" fmla="*/ 27299 h 51039"/>
                <a:gd name="connsiteX1" fmla="*/ 13947 w 43907"/>
                <a:gd name="connsiteY1" fmla="*/ 35007 h 51039"/>
                <a:gd name="connsiteX2" fmla="*/ 21272 w 43907"/>
                <a:gd name="connsiteY2" fmla="*/ 41395 h 51039"/>
                <a:gd name="connsiteX3" fmla="*/ 32451 w 43907"/>
                <a:gd name="connsiteY3" fmla="*/ 31323 h 51039"/>
                <a:gd name="connsiteX4" fmla="*/ 32451 w 43907"/>
                <a:gd name="connsiteY4" fmla="*/ 26106 h 51039"/>
                <a:gd name="connsiteX5" fmla="*/ 44119 w 43907"/>
                <a:gd name="connsiteY5" fmla="*/ 15119 h 51039"/>
                <a:gd name="connsiteX6" fmla="*/ 44119 w 43907"/>
                <a:gd name="connsiteY6" fmla="*/ 39031 h 51039"/>
                <a:gd name="connsiteX7" fmla="*/ 45780 w 43907"/>
                <a:gd name="connsiteY7" fmla="*/ 49678 h 51039"/>
                <a:gd name="connsiteX8" fmla="*/ 33941 w 43907"/>
                <a:gd name="connsiteY8" fmla="*/ 49678 h 51039"/>
                <a:gd name="connsiteX9" fmla="*/ 32578 w 43907"/>
                <a:gd name="connsiteY9" fmla="*/ 44631 h 51039"/>
                <a:gd name="connsiteX10" fmla="*/ 18184 w 43907"/>
                <a:gd name="connsiteY10" fmla="*/ 51019 h 51039"/>
                <a:gd name="connsiteX11" fmla="*/ 1873 w 43907"/>
                <a:gd name="connsiteY11" fmla="*/ 36114 h 51039"/>
                <a:gd name="connsiteX12" fmla="*/ 21570 w 43907"/>
                <a:gd name="connsiteY12" fmla="*/ 19803 h 51039"/>
                <a:gd name="connsiteX13" fmla="*/ 32387 w 43907"/>
                <a:gd name="connsiteY13" fmla="*/ 18419 h 51039"/>
                <a:gd name="connsiteX14" fmla="*/ 32387 w 43907"/>
                <a:gd name="connsiteY14" fmla="*/ 16056 h 51039"/>
                <a:gd name="connsiteX15" fmla="*/ 24061 w 43907"/>
                <a:gd name="connsiteY15" fmla="*/ 8624 h 51039"/>
                <a:gd name="connsiteX16" fmla="*/ 15352 w 43907"/>
                <a:gd name="connsiteY16" fmla="*/ 15587 h 51039"/>
                <a:gd name="connsiteX17" fmla="*/ 3790 w 43907"/>
                <a:gd name="connsiteY17" fmla="*/ 15587 h 51039"/>
                <a:gd name="connsiteX18" fmla="*/ 24317 w 43907"/>
                <a:gd name="connsiteY18" fmla="*/ 0 h 51039"/>
                <a:gd name="connsiteX19" fmla="*/ 44119 w 43907"/>
                <a:gd name="connsiteY19" fmla="*/ 15225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593" y="27299"/>
                  </a:moveTo>
                  <a:cubicBezTo>
                    <a:pt x="16992" y="28321"/>
                    <a:pt x="13947" y="30429"/>
                    <a:pt x="13947" y="35007"/>
                  </a:cubicBezTo>
                  <a:cubicBezTo>
                    <a:pt x="13947" y="38861"/>
                    <a:pt x="16076" y="41395"/>
                    <a:pt x="21272" y="41395"/>
                  </a:cubicBezTo>
                  <a:cubicBezTo>
                    <a:pt x="27234" y="41395"/>
                    <a:pt x="32451" y="37370"/>
                    <a:pt x="32451" y="31323"/>
                  </a:cubicBezTo>
                  <a:lnTo>
                    <a:pt x="32451" y="26106"/>
                  </a:lnTo>
                  <a:close/>
                  <a:moveTo>
                    <a:pt x="44119" y="15119"/>
                  </a:moveTo>
                  <a:lnTo>
                    <a:pt x="44119" y="39031"/>
                  </a:lnTo>
                  <a:cubicBezTo>
                    <a:pt x="43949" y="42655"/>
                    <a:pt x="44513" y="46277"/>
                    <a:pt x="45780" y="49678"/>
                  </a:cubicBezTo>
                  <a:lnTo>
                    <a:pt x="33941" y="49678"/>
                  </a:lnTo>
                  <a:cubicBezTo>
                    <a:pt x="33296" y="48053"/>
                    <a:pt x="32838" y="46360"/>
                    <a:pt x="32578" y="44631"/>
                  </a:cubicBezTo>
                  <a:cubicBezTo>
                    <a:pt x="29059" y="48916"/>
                    <a:pt x="23722" y="51284"/>
                    <a:pt x="18184" y="51019"/>
                  </a:cubicBezTo>
                  <a:cubicBezTo>
                    <a:pt x="7835" y="51019"/>
                    <a:pt x="1873" y="44802"/>
                    <a:pt x="1873" y="36114"/>
                  </a:cubicBezTo>
                  <a:cubicBezTo>
                    <a:pt x="1873" y="27426"/>
                    <a:pt x="7367" y="21549"/>
                    <a:pt x="21570" y="19803"/>
                  </a:cubicBezTo>
                  <a:lnTo>
                    <a:pt x="32387" y="18419"/>
                  </a:lnTo>
                  <a:lnTo>
                    <a:pt x="32387" y="16056"/>
                  </a:lnTo>
                  <a:cubicBezTo>
                    <a:pt x="32387" y="10455"/>
                    <a:pt x="30641" y="8624"/>
                    <a:pt x="24061" y="8624"/>
                  </a:cubicBezTo>
                  <a:cubicBezTo>
                    <a:pt x="17992" y="8624"/>
                    <a:pt x="15544" y="10541"/>
                    <a:pt x="15352" y="15587"/>
                  </a:cubicBezTo>
                  <a:lnTo>
                    <a:pt x="3790" y="15587"/>
                  </a:lnTo>
                  <a:cubicBezTo>
                    <a:pt x="4066" y="4940"/>
                    <a:pt x="11945" y="0"/>
                    <a:pt x="24317" y="0"/>
                  </a:cubicBezTo>
                  <a:cubicBezTo>
                    <a:pt x="38711" y="0"/>
                    <a:pt x="44119" y="5686"/>
                    <a:pt x="44119" y="152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DD45474E-703C-08C3-5AAE-6A76E0654EA9}"/>
                </a:ext>
              </a:extLst>
            </p:cNvPr>
            <p:cNvSpPr/>
            <p:nvPr/>
          </p:nvSpPr>
          <p:spPr>
            <a:xfrm>
              <a:off x="2625033" y="635643"/>
              <a:ext cx="54639" cy="67543"/>
            </a:xfrm>
            <a:custGeom>
              <a:avLst/>
              <a:gdLst>
                <a:gd name="connsiteX0" fmla="*/ 1873 w 54639"/>
                <a:gd name="connsiteY0" fmla="*/ 55385 h 67543"/>
                <a:gd name="connsiteX1" fmla="*/ 10029 w 54639"/>
                <a:gd name="connsiteY1" fmla="*/ 48060 h 67543"/>
                <a:gd name="connsiteX2" fmla="*/ 30087 w 54639"/>
                <a:gd name="connsiteY2" fmla="*/ 57216 h 67543"/>
                <a:gd name="connsiteX3" fmla="*/ 43843 w 54639"/>
                <a:gd name="connsiteY3" fmla="*/ 48230 h 67543"/>
                <a:gd name="connsiteX4" fmla="*/ 26808 w 54639"/>
                <a:gd name="connsiteY4" fmla="*/ 37583 h 67543"/>
                <a:gd name="connsiteX5" fmla="*/ 5089 w 54639"/>
                <a:gd name="connsiteY5" fmla="*/ 18611 h 67543"/>
                <a:gd name="connsiteX6" fmla="*/ 29299 w 54639"/>
                <a:gd name="connsiteY6" fmla="*/ 0 h 67543"/>
                <a:gd name="connsiteX7" fmla="*/ 55490 w 54639"/>
                <a:gd name="connsiteY7" fmla="*/ 11563 h 67543"/>
                <a:gd name="connsiteX8" fmla="*/ 46973 w 54639"/>
                <a:gd name="connsiteY8" fmla="*/ 18334 h 67543"/>
                <a:gd name="connsiteX9" fmla="*/ 29470 w 54639"/>
                <a:gd name="connsiteY9" fmla="*/ 10264 h 67543"/>
                <a:gd name="connsiteX10" fmla="*/ 17545 w 54639"/>
                <a:gd name="connsiteY10" fmla="*/ 18334 h 67543"/>
                <a:gd name="connsiteX11" fmla="*/ 33856 w 54639"/>
                <a:gd name="connsiteY11" fmla="*/ 27682 h 67543"/>
                <a:gd name="connsiteX12" fmla="*/ 56512 w 54639"/>
                <a:gd name="connsiteY12" fmla="*/ 47485 h 67543"/>
                <a:gd name="connsiteX13" fmla="*/ 29917 w 54639"/>
                <a:gd name="connsiteY13" fmla="*/ 67543 h 67543"/>
                <a:gd name="connsiteX14" fmla="*/ 1980 w 54639"/>
                <a:gd name="connsiteY14" fmla="*/ 55363 h 67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639" h="67543">
                  <a:moveTo>
                    <a:pt x="1873" y="55385"/>
                  </a:moveTo>
                  <a:lnTo>
                    <a:pt x="10029" y="48060"/>
                  </a:lnTo>
                  <a:cubicBezTo>
                    <a:pt x="14986" y="53988"/>
                    <a:pt x="22360" y="57354"/>
                    <a:pt x="30087" y="57216"/>
                  </a:cubicBezTo>
                  <a:cubicBezTo>
                    <a:pt x="37881" y="57216"/>
                    <a:pt x="43843" y="53830"/>
                    <a:pt x="43843" y="48230"/>
                  </a:cubicBezTo>
                  <a:cubicBezTo>
                    <a:pt x="43843" y="42630"/>
                    <a:pt x="41266" y="39989"/>
                    <a:pt x="26808" y="37583"/>
                  </a:cubicBezTo>
                  <a:cubicBezTo>
                    <a:pt x="12350" y="35177"/>
                    <a:pt x="5089" y="29428"/>
                    <a:pt x="5089" y="18611"/>
                  </a:cubicBezTo>
                  <a:cubicBezTo>
                    <a:pt x="5089" y="7240"/>
                    <a:pt x="14905" y="0"/>
                    <a:pt x="29299" y="0"/>
                  </a:cubicBezTo>
                  <a:cubicBezTo>
                    <a:pt x="41948" y="0"/>
                    <a:pt x="50359" y="5132"/>
                    <a:pt x="55490" y="11563"/>
                  </a:cubicBezTo>
                  <a:lnTo>
                    <a:pt x="46973" y="18334"/>
                  </a:lnTo>
                  <a:cubicBezTo>
                    <a:pt x="42825" y="12923"/>
                    <a:pt x="36277" y="9904"/>
                    <a:pt x="29470" y="10264"/>
                  </a:cubicBezTo>
                  <a:cubicBezTo>
                    <a:pt x="22038" y="10264"/>
                    <a:pt x="17545" y="13202"/>
                    <a:pt x="17545" y="18334"/>
                  </a:cubicBezTo>
                  <a:cubicBezTo>
                    <a:pt x="17545" y="23019"/>
                    <a:pt x="20122" y="25297"/>
                    <a:pt x="33856" y="27682"/>
                  </a:cubicBezTo>
                  <a:cubicBezTo>
                    <a:pt x="49635" y="30343"/>
                    <a:pt x="56512" y="36199"/>
                    <a:pt x="56512" y="47485"/>
                  </a:cubicBezTo>
                  <a:cubicBezTo>
                    <a:pt x="56512" y="59494"/>
                    <a:pt x="46888" y="67543"/>
                    <a:pt x="29917" y="67543"/>
                  </a:cubicBezTo>
                  <a:cubicBezTo>
                    <a:pt x="19121" y="67543"/>
                    <a:pt x="8623" y="63604"/>
                    <a:pt x="1980" y="553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4164F5FE-A01C-6066-A0D2-16A4DCF85410}"/>
                </a:ext>
              </a:extLst>
            </p:cNvPr>
            <p:cNvSpPr/>
            <p:nvPr/>
          </p:nvSpPr>
          <p:spPr>
            <a:xfrm>
              <a:off x="2688020" y="651817"/>
              <a:ext cx="46675" cy="64868"/>
            </a:xfrm>
            <a:custGeom>
              <a:avLst/>
              <a:gdLst>
                <a:gd name="connsiteX0" fmla="*/ 12967 w 46675"/>
                <a:gd name="connsiteY0" fmla="*/ 25369 h 64868"/>
                <a:gd name="connsiteX1" fmla="*/ 24508 w 46675"/>
                <a:gd name="connsiteY1" fmla="*/ 41403 h 64868"/>
                <a:gd name="connsiteX2" fmla="*/ 36347 w 46675"/>
                <a:gd name="connsiteY2" fmla="*/ 25284 h 64868"/>
                <a:gd name="connsiteX3" fmla="*/ 24615 w 46675"/>
                <a:gd name="connsiteY3" fmla="*/ 9612 h 64868"/>
                <a:gd name="connsiteX4" fmla="*/ 12967 w 46675"/>
                <a:gd name="connsiteY4" fmla="*/ 25369 h 64868"/>
                <a:gd name="connsiteX5" fmla="*/ 48527 w 46675"/>
                <a:gd name="connsiteY5" fmla="*/ 25369 h 64868"/>
                <a:gd name="connsiteX6" fmla="*/ 27085 w 46675"/>
                <a:gd name="connsiteY6" fmla="*/ 51028 h 64868"/>
                <a:gd name="connsiteX7" fmla="*/ 13606 w 46675"/>
                <a:gd name="connsiteY7" fmla="*/ 44874 h 64868"/>
                <a:gd name="connsiteX8" fmla="*/ 13606 w 46675"/>
                <a:gd name="connsiteY8" fmla="*/ 64869 h 64868"/>
                <a:gd name="connsiteX9" fmla="*/ 1873 w 46675"/>
                <a:gd name="connsiteY9" fmla="*/ 64869 h 64868"/>
                <a:gd name="connsiteX10" fmla="*/ 1873 w 46675"/>
                <a:gd name="connsiteY10" fmla="*/ 1371 h 64868"/>
                <a:gd name="connsiteX11" fmla="*/ 13329 w 46675"/>
                <a:gd name="connsiteY11" fmla="*/ 1371 h 64868"/>
                <a:gd name="connsiteX12" fmla="*/ 13329 w 46675"/>
                <a:gd name="connsiteY12" fmla="*/ 6503 h 64868"/>
                <a:gd name="connsiteX13" fmla="*/ 27255 w 46675"/>
                <a:gd name="connsiteY13" fmla="*/ 9 h 64868"/>
                <a:gd name="connsiteX14" fmla="*/ 48549 w 46675"/>
                <a:gd name="connsiteY14" fmla="*/ 25305 h 6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675" h="64868">
                  <a:moveTo>
                    <a:pt x="12967" y="25369"/>
                  </a:moveTo>
                  <a:cubicBezTo>
                    <a:pt x="12967" y="36463"/>
                    <a:pt x="18014" y="41403"/>
                    <a:pt x="24508" y="41403"/>
                  </a:cubicBezTo>
                  <a:cubicBezTo>
                    <a:pt x="31471" y="41403"/>
                    <a:pt x="36347" y="35718"/>
                    <a:pt x="36347" y="25284"/>
                  </a:cubicBezTo>
                  <a:cubicBezTo>
                    <a:pt x="36347" y="15468"/>
                    <a:pt x="32089" y="9612"/>
                    <a:pt x="24615" y="9612"/>
                  </a:cubicBezTo>
                  <a:cubicBezTo>
                    <a:pt x="17907" y="9612"/>
                    <a:pt x="12967" y="14829"/>
                    <a:pt x="12967" y="25369"/>
                  </a:cubicBezTo>
                  <a:moveTo>
                    <a:pt x="48527" y="25369"/>
                  </a:moveTo>
                  <a:cubicBezTo>
                    <a:pt x="48527" y="40019"/>
                    <a:pt x="40287" y="51028"/>
                    <a:pt x="27085" y="51028"/>
                  </a:cubicBezTo>
                  <a:cubicBezTo>
                    <a:pt x="21861" y="51275"/>
                    <a:pt x="16840" y="48982"/>
                    <a:pt x="13606" y="44874"/>
                  </a:cubicBezTo>
                  <a:lnTo>
                    <a:pt x="13606" y="64869"/>
                  </a:lnTo>
                  <a:lnTo>
                    <a:pt x="1873" y="64869"/>
                  </a:lnTo>
                  <a:lnTo>
                    <a:pt x="1873" y="1371"/>
                  </a:lnTo>
                  <a:lnTo>
                    <a:pt x="13329" y="1371"/>
                  </a:lnTo>
                  <a:lnTo>
                    <a:pt x="13329" y="6503"/>
                  </a:lnTo>
                  <a:cubicBezTo>
                    <a:pt x="16677" y="2249"/>
                    <a:pt x="21844" y="-162"/>
                    <a:pt x="27255" y="9"/>
                  </a:cubicBezTo>
                  <a:cubicBezTo>
                    <a:pt x="40031" y="9"/>
                    <a:pt x="48549" y="10443"/>
                    <a:pt x="48549" y="2530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996EFE91-911F-657E-6C8B-C0367C61CFF1}"/>
                </a:ext>
              </a:extLst>
            </p:cNvPr>
            <p:cNvSpPr/>
            <p:nvPr/>
          </p:nvSpPr>
          <p:spPr>
            <a:xfrm>
              <a:off x="2740849" y="651826"/>
              <a:ext cx="46164" cy="50934"/>
            </a:xfrm>
            <a:custGeom>
              <a:avLst/>
              <a:gdLst>
                <a:gd name="connsiteX0" fmla="*/ 13883 w 46164"/>
                <a:gd name="connsiteY0" fmla="*/ 20144 h 50934"/>
                <a:gd name="connsiteX1" fmla="*/ 35879 w 46164"/>
                <a:gd name="connsiteY1" fmla="*/ 20144 h 50934"/>
                <a:gd name="connsiteX2" fmla="*/ 25062 w 46164"/>
                <a:gd name="connsiteY2" fmla="*/ 8965 h 50934"/>
                <a:gd name="connsiteX3" fmla="*/ 13883 w 46164"/>
                <a:gd name="connsiteY3" fmla="*/ 20144 h 50934"/>
                <a:gd name="connsiteX4" fmla="*/ 47952 w 46164"/>
                <a:gd name="connsiteY4" fmla="*/ 25723 h 50934"/>
                <a:gd name="connsiteX5" fmla="*/ 47952 w 46164"/>
                <a:gd name="connsiteY5" fmla="*/ 28108 h 50934"/>
                <a:gd name="connsiteX6" fmla="*/ 13883 w 46164"/>
                <a:gd name="connsiteY6" fmla="*/ 28108 h 50934"/>
                <a:gd name="connsiteX7" fmla="*/ 26531 w 46164"/>
                <a:gd name="connsiteY7" fmla="*/ 41586 h 50934"/>
                <a:gd name="connsiteX8" fmla="*/ 38072 w 46164"/>
                <a:gd name="connsiteY8" fmla="*/ 34794 h 50934"/>
                <a:gd name="connsiteX9" fmla="*/ 47612 w 46164"/>
                <a:gd name="connsiteY9" fmla="*/ 39649 h 50934"/>
                <a:gd name="connsiteX10" fmla="*/ 25977 w 46164"/>
                <a:gd name="connsiteY10" fmla="*/ 50934 h 50934"/>
                <a:gd name="connsiteX11" fmla="*/ 1873 w 46164"/>
                <a:gd name="connsiteY11" fmla="*/ 25382 h 50934"/>
                <a:gd name="connsiteX12" fmla="*/ 25296 w 46164"/>
                <a:gd name="connsiteY12" fmla="*/ 0 h 50934"/>
                <a:gd name="connsiteX13" fmla="*/ 48038 w 46164"/>
                <a:gd name="connsiteY13" fmla="*/ 25744 h 50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164" h="50934">
                  <a:moveTo>
                    <a:pt x="13883" y="20144"/>
                  </a:moveTo>
                  <a:lnTo>
                    <a:pt x="35879" y="20144"/>
                  </a:lnTo>
                  <a:cubicBezTo>
                    <a:pt x="35325" y="12627"/>
                    <a:pt x="31386" y="8965"/>
                    <a:pt x="25062" y="8965"/>
                  </a:cubicBezTo>
                  <a:cubicBezTo>
                    <a:pt x="18738" y="8965"/>
                    <a:pt x="14415" y="12798"/>
                    <a:pt x="13883" y="20144"/>
                  </a:cubicBezTo>
                  <a:moveTo>
                    <a:pt x="47952" y="25723"/>
                  </a:moveTo>
                  <a:lnTo>
                    <a:pt x="47952" y="28108"/>
                  </a:lnTo>
                  <a:lnTo>
                    <a:pt x="13883" y="28108"/>
                  </a:lnTo>
                  <a:cubicBezTo>
                    <a:pt x="14245" y="37008"/>
                    <a:pt x="18823" y="41586"/>
                    <a:pt x="26531" y="41586"/>
                  </a:cubicBezTo>
                  <a:cubicBezTo>
                    <a:pt x="31373" y="41763"/>
                    <a:pt x="35877" y="39112"/>
                    <a:pt x="38072" y="34794"/>
                  </a:cubicBezTo>
                  <a:lnTo>
                    <a:pt x="47612" y="39649"/>
                  </a:lnTo>
                  <a:cubicBezTo>
                    <a:pt x="43204" y="46803"/>
                    <a:pt x="36049" y="50934"/>
                    <a:pt x="25977" y="50934"/>
                  </a:cubicBezTo>
                  <a:cubicBezTo>
                    <a:pt x="10753" y="50934"/>
                    <a:pt x="1873" y="39926"/>
                    <a:pt x="1873" y="25382"/>
                  </a:cubicBezTo>
                  <a:cubicBezTo>
                    <a:pt x="1873" y="10839"/>
                    <a:pt x="10114" y="0"/>
                    <a:pt x="25296" y="0"/>
                  </a:cubicBezTo>
                  <a:cubicBezTo>
                    <a:pt x="39776" y="0"/>
                    <a:pt x="48038" y="10817"/>
                    <a:pt x="48038" y="2574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3400B590-012D-1A55-C7DB-9B793C9D7D41}"/>
                </a:ext>
              </a:extLst>
            </p:cNvPr>
            <p:cNvSpPr/>
            <p:nvPr/>
          </p:nvSpPr>
          <p:spPr>
            <a:xfrm>
              <a:off x="2792890" y="651869"/>
              <a:ext cx="46185" cy="50950"/>
            </a:xfrm>
            <a:custGeom>
              <a:avLst/>
              <a:gdLst>
                <a:gd name="connsiteX0" fmla="*/ 47250 w 46185"/>
                <a:gd name="connsiteY0" fmla="*/ 12862 h 50950"/>
                <a:gd name="connsiteX1" fmla="*/ 37071 w 46185"/>
                <a:gd name="connsiteY1" fmla="*/ 16971 h 50950"/>
                <a:gd name="connsiteX2" fmla="*/ 26425 w 46185"/>
                <a:gd name="connsiteY2" fmla="*/ 9561 h 50950"/>
                <a:gd name="connsiteX3" fmla="*/ 14160 w 46185"/>
                <a:gd name="connsiteY3" fmla="*/ 25318 h 50950"/>
                <a:gd name="connsiteX4" fmla="*/ 26531 w 46185"/>
                <a:gd name="connsiteY4" fmla="*/ 41352 h 50950"/>
                <a:gd name="connsiteX5" fmla="*/ 37881 w 46185"/>
                <a:gd name="connsiteY5" fmla="*/ 32558 h 50950"/>
                <a:gd name="connsiteX6" fmla="*/ 48059 w 46185"/>
                <a:gd name="connsiteY6" fmla="*/ 36817 h 50950"/>
                <a:gd name="connsiteX7" fmla="*/ 25977 w 46185"/>
                <a:gd name="connsiteY7" fmla="*/ 50934 h 50950"/>
                <a:gd name="connsiteX8" fmla="*/ 1873 w 46185"/>
                <a:gd name="connsiteY8" fmla="*/ 25552 h 50950"/>
                <a:gd name="connsiteX9" fmla="*/ 25892 w 46185"/>
                <a:gd name="connsiteY9" fmla="*/ 0 h 50950"/>
                <a:gd name="connsiteX10" fmla="*/ 47335 w 46185"/>
                <a:gd name="connsiteY10" fmla="*/ 12925 h 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185" h="50950">
                  <a:moveTo>
                    <a:pt x="47250" y="12862"/>
                  </a:moveTo>
                  <a:lnTo>
                    <a:pt x="37071" y="16971"/>
                  </a:lnTo>
                  <a:cubicBezTo>
                    <a:pt x="35526" y="12438"/>
                    <a:pt x="31214" y="9435"/>
                    <a:pt x="26425" y="9561"/>
                  </a:cubicBezTo>
                  <a:cubicBezTo>
                    <a:pt x="19100" y="9561"/>
                    <a:pt x="14160" y="14970"/>
                    <a:pt x="14160" y="25318"/>
                  </a:cubicBezTo>
                  <a:cubicBezTo>
                    <a:pt x="14160" y="35667"/>
                    <a:pt x="18823" y="41352"/>
                    <a:pt x="26531" y="41352"/>
                  </a:cubicBezTo>
                  <a:cubicBezTo>
                    <a:pt x="33132" y="41352"/>
                    <a:pt x="36049" y="37328"/>
                    <a:pt x="37881" y="32558"/>
                  </a:cubicBezTo>
                  <a:lnTo>
                    <a:pt x="48059" y="36817"/>
                  </a:lnTo>
                  <a:cubicBezTo>
                    <a:pt x="44362" y="45666"/>
                    <a:pt x="35562" y="51294"/>
                    <a:pt x="25977" y="50934"/>
                  </a:cubicBezTo>
                  <a:cubicBezTo>
                    <a:pt x="10774" y="50934"/>
                    <a:pt x="1873" y="40288"/>
                    <a:pt x="1873" y="25552"/>
                  </a:cubicBezTo>
                  <a:cubicBezTo>
                    <a:pt x="1873" y="10817"/>
                    <a:pt x="11029" y="0"/>
                    <a:pt x="25892" y="0"/>
                  </a:cubicBezTo>
                  <a:cubicBezTo>
                    <a:pt x="36326" y="0"/>
                    <a:pt x="43758" y="5132"/>
                    <a:pt x="47335" y="129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112AC8D3-C76E-77C3-22C7-B5B2AA2CA2FA}"/>
                </a:ext>
              </a:extLst>
            </p:cNvPr>
            <p:cNvSpPr/>
            <p:nvPr/>
          </p:nvSpPr>
          <p:spPr>
            <a:xfrm>
              <a:off x="2836585" y="631448"/>
              <a:ext cx="22081" cy="86990"/>
            </a:xfrm>
            <a:custGeom>
              <a:avLst/>
              <a:gdLst>
                <a:gd name="connsiteX0" fmla="*/ 23955 w 22081"/>
                <a:gd name="connsiteY0" fmla="*/ 6963 h 86990"/>
                <a:gd name="connsiteX1" fmla="*/ 16800 w 22081"/>
                <a:gd name="connsiteY1" fmla="*/ 13926 h 86990"/>
                <a:gd name="connsiteX2" fmla="*/ 9645 w 22081"/>
                <a:gd name="connsiteY2" fmla="*/ 6963 h 86990"/>
                <a:gd name="connsiteX3" fmla="*/ 16800 w 22081"/>
                <a:gd name="connsiteY3" fmla="*/ 0 h 86990"/>
                <a:gd name="connsiteX4" fmla="*/ 23955 w 22081"/>
                <a:gd name="connsiteY4" fmla="*/ 6963 h 86990"/>
                <a:gd name="connsiteX5" fmla="*/ 22677 w 22081"/>
                <a:gd name="connsiteY5" fmla="*/ 71759 h 86990"/>
                <a:gd name="connsiteX6" fmla="*/ 8091 w 22081"/>
                <a:gd name="connsiteY6" fmla="*/ 86984 h 86990"/>
                <a:gd name="connsiteX7" fmla="*/ 1873 w 22081"/>
                <a:gd name="connsiteY7" fmla="*/ 86345 h 86990"/>
                <a:gd name="connsiteX8" fmla="*/ 1873 w 22081"/>
                <a:gd name="connsiteY8" fmla="*/ 77551 h 86990"/>
                <a:gd name="connsiteX9" fmla="*/ 3790 w 22081"/>
                <a:gd name="connsiteY9" fmla="*/ 77551 h 86990"/>
                <a:gd name="connsiteX10" fmla="*/ 10944 w 22081"/>
                <a:gd name="connsiteY10" fmla="*/ 68289 h 86990"/>
                <a:gd name="connsiteX11" fmla="*/ 10944 w 22081"/>
                <a:gd name="connsiteY11" fmla="*/ 21741 h 86990"/>
                <a:gd name="connsiteX12" fmla="*/ 22677 w 22081"/>
                <a:gd name="connsiteY12" fmla="*/ 21741 h 86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081" h="86990">
                  <a:moveTo>
                    <a:pt x="23955" y="6963"/>
                  </a:moveTo>
                  <a:cubicBezTo>
                    <a:pt x="23874" y="10849"/>
                    <a:pt x="20686" y="13950"/>
                    <a:pt x="16800" y="13926"/>
                  </a:cubicBezTo>
                  <a:cubicBezTo>
                    <a:pt x="12914" y="13950"/>
                    <a:pt x="9726" y="10849"/>
                    <a:pt x="9645" y="6963"/>
                  </a:cubicBezTo>
                  <a:cubicBezTo>
                    <a:pt x="9739" y="3081"/>
                    <a:pt x="12918" y="-12"/>
                    <a:pt x="16800" y="0"/>
                  </a:cubicBezTo>
                  <a:cubicBezTo>
                    <a:pt x="20682" y="-12"/>
                    <a:pt x="23861" y="3081"/>
                    <a:pt x="23955" y="6963"/>
                  </a:cubicBezTo>
                  <a:moveTo>
                    <a:pt x="22677" y="71759"/>
                  </a:moveTo>
                  <a:cubicBezTo>
                    <a:pt x="22677" y="82683"/>
                    <a:pt x="15522" y="86984"/>
                    <a:pt x="8091" y="86984"/>
                  </a:cubicBezTo>
                  <a:cubicBezTo>
                    <a:pt x="6000" y="87031"/>
                    <a:pt x="3911" y="86818"/>
                    <a:pt x="1873" y="86345"/>
                  </a:cubicBezTo>
                  <a:lnTo>
                    <a:pt x="1873" y="77551"/>
                  </a:lnTo>
                  <a:cubicBezTo>
                    <a:pt x="2512" y="77583"/>
                    <a:pt x="3151" y="77583"/>
                    <a:pt x="3790" y="77551"/>
                  </a:cubicBezTo>
                  <a:cubicBezTo>
                    <a:pt x="9198" y="77551"/>
                    <a:pt x="10944" y="75997"/>
                    <a:pt x="10944" y="68289"/>
                  </a:cubicBezTo>
                  <a:lnTo>
                    <a:pt x="10944" y="21741"/>
                  </a:lnTo>
                  <a:lnTo>
                    <a:pt x="22677" y="2174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E7A32B8F-CDE8-73D7-8275-33D00B4DC95D}"/>
                </a:ext>
              </a:extLst>
            </p:cNvPr>
            <p:cNvSpPr/>
            <p:nvPr/>
          </p:nvSpPr>
          <p:spPr>
            <a:xfrm>
              <a:off x="2865693" y="651911"/>
              <a:ext cx="43907" cy="51039"/>
            </a:xfrm>
            <a:custGeom>
              <a:avLst/>
              <a:gdLst>
                <a:gd name="connsiteX0" fmla="*/ 24615 w 43907"/>
                <a:gd name="connsiteY0" fmla="*/ 27299 h 51039"/>
                <a:gd name="connsiteX1" fmla="*/ 13968 w 43907"/>
                <a:gd name="connsiteY1" fmla="*/ 34985 h 51039"/>
                <a:gd name="connsiteX2" fmla="*/ 21314 w 43907"/>
                <a:gd name="connsiteY2" fmla="*/ 41501 h 51039"/>
                <a:gd name="connsiteX3" fmla="*/ 32493 w 43907"/>
                <a:gd name="connsiteY3" fmla="*/ 31408 h 51039"/>
                <a:gd name="connsiteX4" fmla="*/ 32493 w 43907"/>
                <a:gd name="connsiteY4" fmla="*/ 26191 h 51039"/>
                <a:gd name="connsiteX5" fmla="*/ 44141 w 43907"/>
                <a:gd name="connsiteY5" fmla="*/ 15097 h 51039"/>
                <a:gd name="connsiteX6" fmla="*/ 44141 w 43907"/>
                <a:gd name="connsiteY6" fmla="*/ 39031 h 51039"/>
                <a:gd name="connsiteX7" fmla="*/ 45780 w 43907"/>
                <a:gd name="connsiteY7" fmla="*/ 49678 h 51039"/>
                <a:gd name="connsiteX8" fmla="*/ 33963 w 43907"/>
                <a:gd name="connsiteY8" fmla="*/ 49678 h 51039"/>
                <a:gd name="connsiteX9" fmla="*/ 32578 w 43907"/>
                <a:gd name="connsiteY9" fmla="*/ 44631 h 51039"/>
                <a:gd name="connsiteX10" fmla="*/ 18205 w 43907"/>
                <a:gd name="connsiteY10" fmla="*/ 51020 h 51039"/>
                <a:gd name="connsiteX11" fmla="*/ 1873 w 43907"/>
                <a:gd name="connsiteY11" fmla="*/ 36114 h 51039"/>
                <a:gd name="connsiteX12" fmla="*/ 21591 w 43907"/>
                <a:gd name="connsiteY12" fmla="*/ 19782 h 51039"/>
                <a:gd name="connsiteX13" fmla="*/ 32408 w 43907"/>
                <a:gd name="connsiteY13" fmla="*/ 18419 h 51039"/>
                <a:gd name="connsiteX14" fmla="*/ 32408 w 43907"/>
                <a:gd name="connsiteY14" fmla="*/ 16034 h 51039"/>
                <a:gd name="connsiteX15" fmla="*/ 24061 w 43907"/>
                <a:gd name="connsiteY15" fmla="*/ 8603 h 51039"/>
                <a:gd name="connsiteX16" fmla="*/ 15352 w 43907"/>
                <a:gd name="connsiteY16" fmla="*/ 15566 h 51039"/>
                <a:gd name="connsiteX17" fmla="*/ 3811 w 43907"/>
                <a:gd name="connsiteY17" fmla="*/ 15566 h 51039"/>
                <a:gd name="connsiteX18" fmla="*/ 24338 w 43907"/>
                <a:gd name="connsiteY18" fmla="*/ 0 h 51039"/>
                <a:gd name="connsiteX19" fmla="*/ 44141 w 43907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615" y="27299"/>
                  </a:moveTo>
                  <a:cubicBezTo>
                    <a:pt x="17013" y="28299"/>
                    <a:pt x="13968" y="30407"/>
                    <a:pt x="13968" y="34985"/>
                  </a:cubicBezTo>
                  <a:cubicBezTo>
                    <a:pt x="13968" y="38840"/>
                    <a:pt x="16097" y="41501"/>
                    <a:pt x="21314" y="41501"/>
                  </a:cubicBezTo>
                  <a:cubicBezTo>
                    <a:pt x="27255" y="41501"/>
                    <a:pt x="32493" y="37456"/>
                    <a:pt x="32493" y="31408"/>
                  </a:cubicBezTo>
                  <a:lnTo>
                    <a:pt x="32493" y="26191"/>
                  </a:lnTo>
                  <a:close/>
                  <a:moveTo>
                    <a:pt x="44141" y="15097"/>
                  </a:moveTo>
                  <a:lnTo>
                    <a:pt x="44141" y="39031"/>
                  </a:lnTo>
                  <a:cubicBezTo>
                    <a:pt x="43977" y="42653"/>
                    <a:pt x="44535" y="46273"/>
                    <a:pt x="45780" y="49678"/>
                  </a:cubicBezTo>
                  <a:lnTo>
                    <a:pt x="33963" y="49678"/>
                  </a:lnTo>
                  <a:cubicBezTo>
                    <a:pt x="33313" y="48053"/>
                    <a:pt x="32849" y="46360"/>
                    <a:pt x="32578" y="44631"/>
                  </a:cubicBezTo>
                  <a:cubicBezTo>
                    <a:pt x="29067" y="48916"/>
                    <a:pt x="23737" y="51284"/>
                    <a:pt x="18205" y="51020"/>
                  </a:cubicBezTo>
                  <a:cubicBezTo>
                    <a:pt x="7835" y="51020"/>
                    <a:pt x="1873" y="44780"/>
                    <a:pt x="1873" y="36114"/>
                  </a:cubicBezTo>
                  <a:cubicBezTo>
                    <a:pt x="1873" y="27448"/>
                    <a:pt x="7388" y="21528"/>
                    <a:pt x="21591" y="19782"/>
                  </a:cubicBezTo>
                  <a:lnTo>
                    <a:pt x="32408" y="18419"/>
                  </a:lnTo>
                  <a:lnTo>
                    <a:pt x="32408" y="16034"/>
                  </a:lnTo>
                  <a:cubicBezTo>
                    <a:pt x="32408" y="10434"/>
                    <a:pt x="30662" y="8603"/>
                    <a:pt x="24061" y="8603"/>
                  </a:cubicBezTo>
                  <a:cubicBezTo>
                    <a:pt x="18014" y="8603"/>
                    <a:pt x="15437" y="10541"/>
                    <a:pt x="15352" y="15566"/>
                  </a:cubicBezTo>
                  <a:lnTo>
                    <a:pt x="3811" y="15566"/>
                  </a:lnTo>
                  <a:cubicBezTo>
                    <a:pt x="4088" y="4919"/>
                    <a:pt x="11966" y="0"/>
                    <a:pt x="24338" y="0"/>
                  </a:cubicBezTo>
                  <a:cubicBezTo>
                    <a:pt x="38732" y="0"/>
                    <a:pt x="44141" y="5686"/>
                    <a:pt x="44141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3D5FBD1F-AF24-D165-F14C-E745986C6D88}"/>
                </a:ext>
              </a:extLst>
            </p:cNvPr>
            <p:cNvSpPr/>
            <p:nvPr/>
          </p:nvSpPr>
          <p:spPr>
            <a:xfrm>
              <a:off x="2918842" y="637304"/>
              <a:ext cx="11732" cy="64157"/>
            </a:xfrm>
            <a:custGeom>
              <a:avLst/>
              <a:gdLst>
                <a:gd name="connsiteX0" fmla="*/ 0 w 11732"/>
                <a:gd name="connsiteY0" fmla="*/ 0 h 64157"/>
                <a:gd name="connsiteX1" fmla="*/ 11733 w 11732"/>
                <a:gd name="connsiteY1" fmla="*/ 0 h 64157"/>
                <a:gd name="connsiteX2" fmla="*/ 11733 w 11732"/>
                <a:gd name="connsiteY2" fmla="*/ 64157 h 64157"/>
                <a:gd name="connsiteX3" fmla="*/ 0 w 11732"/>
                <a:gd name="connsiteY3" fmla="*/ 64157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32" h="64157">
                  <a:moveTo>
                    <a:pt x="0" y="0"/>
                  </a:moveTo>
                  <a:lnTo>
                    <a:pt x="11733" y="0"/>
                  </a:lnTo>
                  <a:lnTo>
                    <a:pt x="11733" y="64157"/>
                  </a:lnTo>
                  <a:lnTo>
                    <a:pt x="0" y="64157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12AEA5A3-9D5A-9D94-6B37-9E972870803D}"/>
                </a:ext>
              </a:extLst>
            </p:cNvPr>
            <p:cNvSpPr/>
            <p:nvPr/>
          </p:nvSpPr>
          <p:spPr>
            <a:xfrm>
              <a:off x="2941604" y="651821"/>
              <a:ext cx="42437" cy="49661"/>
            </a:xfrm>
            <a:custGeom>
              <a:avLst/>
              <a:gdLst>
                <a:gd name="connsiteX0" fmla="*/ 44247 w 42437"/>
                <a:gd name="connsiteY0" fmla="*/ 18403 h 49661"/>
                <a:gd name="connsiteX1" fmla="*/ 44247 w 42437"/>
                <a:gd name="connsiteY1" fmla="*/ 49662 h 49661"/>
                <a:gd name="connsiteX2" fmla="*/ 32514 w 42437"/>
                <a:gd name="connsiteY2" fmla="*/ 49662 h 49661"/>
                <a:gd name="connsiteX3" fmla="*/ 32514 w 42437"/>
                <a:gd name="connsiteY3" fmla="*/ 22150 h 49661"/>
                <a:gd name="connsiteX4" fmla="*/ 24253 w 42437"/>
                <a:gd name="connsiteY4" fmla="*/ 9971 h 49661"/>
                <a:gd name="connsiteX5" fmla="*/ 13606 w 42437"/>
                <a:gd name="connsiteY5" fmla="*/ 22619 h 49661"/>
                <a:gd name="connsiteX6" fmla="*/ 13606 w 42437"/>
                <a:gd name="connsiteY6" fmla="*/ 49662 h 49661"/>
                <a:gd name="connsiteX7" fmla="*/ 1873 w 42437"/>
                <a:gd name="connsiteY7" fmla="*/ 49662 h 49661"/>
                <a:gd name="connsiteX8" fmla="*/ 1873 w 42437"/>
                <a:gd name="connsiteY8" fmla="*/ 1368 h 49661"/>
                <a:gd name="connsiteX9" fmla="*/ 13414 w 42437"/>
                <a:gd name="connsiteY9" fmla="*/ 1368 h 49661"/>
                <a:gd name="connsiteX10" fmla="*/ 13414 w 42437"/>
                <a:gd name="connsiteY10" fmla="*/ 7607 h 49661"/>
                <a:gd name="connsiteX11" fmla="*/ 27894 w 42437"/>
                <a:gd name="connsiteY11" fmla="*/ 5 h 49661"/>
                <a:gd name="connsiteX12" fmla="*/ 44311 w 42437"/>
                <a:gd name="connsiteY12" fmla="*/ 18424 h 4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49661">
                  <a:moveTo>
                    <a:pt x="44247" y="18403"/>
                  </a:moveTo>
                  <a:lnTo>
                    <a:pt x="44247" y="49662"/>
                  </a:lnTo>
                  <a:lnTo>
                    <a:pt x="32514" y="49662"/>
                  </a:lnTo>
                  <a:lnTo>
                    <a:pt x="32514" y="22150"/>
                  </a:lnTo>
                  <a:cubicBezTo>
                    <a:pt x="32514" y="14463"/>
                    <a:pt x="30854" y="9971"/>
                    <a:pt x="24253" y="9971"/>
                  </a:cubicBezTo>
                  <a:cubicBezTo>
                    <a:pt x="18120" y="9971"/>
                    <a:pt x="13606" y="15102"/>
                    <a:pt x="13606" y="22619"/>
                  </a:cubicBezTo>
                  <a:lnTo>
                    <a:pt x="13606" y="49662"/>
                  </a:lnTo>
                  <a:lnTo>
                    <a:pt x="1873" y="49662"/>
                  </a:lnTo>
                  <a:lnTo>
                    <a:pt x="1873" y="1368"/>
                  </a:lnTo>
                  <a:lnTo>
                    <a:pt x="13414" y="1368"/>
                  </a:lnTo>
                  <a:lnTo>
                    <a:pt x="13414" y="7607"/>
                  </a:lnTo>
                  <a:cubicBezTo>
                    <a:pt x="16602" y="2739"/>
                    <a:pt x="22076" y="-135"/>
                    <a:pt x="27894" y="5"/>
                  </a:cubicBezTo>
                  <a:cubicBezTo>
                    <a:pt x="38541" y="5"/>
                    <a:pt x="44311" y="6883"/>
                    <a:pt x="44311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9420977F-92EA-4465-B201-BCCEB6FB0BCC}"/>
                </a:ext>
              </a:extLst>
            </p:cNvPr>
            <p:cNvSpPr/>
            <p:nvPr/>
          </p:nvSpPr>
          <p:spPr>
            <a:xfrm>
              <a:off x="2992134" y="651911"/>
              <a:ext cx="43800" cy="51039"/>
            </a:xfrm>
            <a:custGeom>
              <a:avLst/>
              <a:gdLst>
                <a:gd name="connsiteX0" fmla="*/ 24508 w 43800"/>
                <a:gd name="connsiteY0" fmla="*/ 27299 h 51039"/>
                <a:gd name="connsiteX1" fmla="*/ 13861 w 43800"/>
                <a:gd name="connsiteY1" fmla="*/ 34985 h 51039"/>
                <a:gd name="connsiteX2" fmla="*/ 21208 w 43800"/>
                <a:gd name="connsiteY2" fmla="*/ 41501 h 51039"/>
                <a:gd name="connsiteX3" fmla="*/ 32387 w 43800"/>
                <a:gd name="connsiteY3" fmla="*/ 31408 h 51039"/>
                <a:gd name="connsiteX4" fmla="*/ 32387 w 43800"/>
                <a:gd name="connsiteY4" fmla="*/ 26191 h 51039"/>
                <a:gd name="connsiteX5" fmla="*/ 44034 w 43800"/>
                <a:gd name="connsiteY5" fmla="*/ 15097 h 51039"/>
                <a:gd name="connsiteX6" fmla="*/ 44034 w 43800"/>
                <a:gd name="connsiteY6" fmla="*/ 39031 h 51039"/>
                <a:gd name="connsiteX7" fmla="*/ 45674 w 43800"/>
                <a:gd name="connsiteY7" fmla="*/ 49678 h 51039"/>
                <a:gd name="connsiteX8" fmla="*/ 33941 w 43800"/>
                <a:gd name="connsiteY8" fmla="*/ 49678 h 51039"/>
                <a:gd name="connsiteX9" fmla="*/ 32557 w 43800"/>
                <a:gd name="connsiteY9" fmla="*/ 44631 h 51039"/>
                <a:gd name="connsiteX10" fmla="*/ 18184 w 43800"/>
                <a:gd name="connsiteY10" fmla="*/ 51020 h 51039"/>
                <a:gd name="connsiteX11" fmla="*/ 1873 w 43800"/>
                <a:gd name="connsiteY11" fmla="*/ 36114 h 51039"/>
                <a:gd name="connsiteX12" fmla="*/ 21570 w 43800"/>
                <a:gd name="connsiteY12" fmla="*/ 19782 h 51039"/>
                <a:gd name="connsiteX13" fmla="*/ 32387 w 43800"/>
                <a:gd name="connsiteY13" fmla="*/ 18419 h 51039"/>
                <a:gd name="connsiteX14" fmla="*/ 32387 w 43800"/>
                <a:gd name="connsiteY14" fmla="*/ 16034 h 51039"/>
                <a:gd name="connsiteX15" fmla="*/ 24040 w 43800"/>
                <a:gd name="connsiteY15" fmla="*/ 8603 h 51039"/>
                <a:gd name="connsiteX16" fmla="*/ 15331 w 43800"/>
                <a:gd name="connsiteY16" fmla="*/ 15566 h 51039"/>
                <a:gd name="connsiteX17" fmla="*/ 3790 w 43800"/>
                <a:gd name="connsiteY17" fmla="*/ 15566 h 51039"/>
                <a:gd name="connsiteX18" fmla="*/ 24317 w 43800"/>
                <a:gd name="connsiteY18" fmla="*/ 0 h 51039"/>
                <a:gd name="connsiteX19" fmla="*/ 44120 w 43800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800" h="51039">
                  <a:moveTo>
                    <a:pt x="24508" y="27299"/>
                  </a:moveTo>
                  <a:cubicBezTo>
                    <a:pt x="16906" y="28299"/>
                    <a:pt x="13861" y="30407"/>
                    <a:pt x="13861" y="34985"/>
                  </a:cubicBezTo>
                  <a:cubicBezTo>
                    <a:pt x="13861" y="38840"/>
                    <a:pt x="15991" y="41501"/>
                    <a:pt x="21208" y="41501"/>
                  </a:cubicBezTo>
                  <a:cubicBezTo>
                    <a:pt x="27149" y="41501"/>
                    <a:pt x="32387" y="37456"/>
                    <a:pt x="32387" y="31408"/>
                  </a:cubicBezTo>
                  <a:lnTo>
                    <a:pt x="32387" y="26191"/>
                  </a:lnTo>
                  <a:close/>
                  <a:moveTo>
                    <a:pt x="44034" y="15097"/>
                  </a:moveTo>
                  <a:lnTo>
                    <a:pt x="44034" y="39031"/>
                  </a:lnTo>
                  <a:cubicBezTo>
                    <a:pt x="43870" y="42653"/>
                    <a:pt x="44428" y="46273"/>
                    <a:pt x="45674" y="49678"/>
                  </a:cubicBezTo>
                  <a:lnTo>
                    <a:pt x="33941" y="49678"/>
                  </a:lnTo>
                  <a:cubicBezTo>
                    <a:pt x="33292" y="48053"/>
                    <a:pt x="32828" y="46360"/>
                    <a:pt x="32557" y="44631"/>
                  </a:cubicBezTo>
                  <a:cubicBezTo>
                    <a:pt x="29046" y="48916"/>
                    <a:pt x="23716" y="51284"/>
                    <a:pt x="18184" y="51020"/>
                  </a:cubicBezTo>
                  <a:cubicBezTo>
                    <a:pt x="7814" y="51020"/>
                    <a:pt x="1873" y="44780"/>
                    <a:pt x="1873" y="36114"/>
                  </a:cubicBezTo>
                  <a:cubicBezTo>
                    <a:pt x="1873" y="27448"/>
                    <a:pt x="7367" y="21528"/>
                    <a:pt x="21570" y="19782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34"/>
                    <a:pt x="30641" y="8603"/>
                    <a:pt x="24040" y="8603"/>
                  </a:cubicBezTo>
                  <a:cubicBezTo>
                    <a:pt x="17992" y="8603"/>
                    <a:pt x="15522" y="10541"/>
                    <a:pt x="15331" y="15566"/>
                  </a:cubicBezTo>
                  <a:lnTo>
                    <a:pt x="3790" y="15566"/>
                  </a:lnTo>
                  <a:cubicBezTo>
                    <a:pt x="4066" y="4919"/>
                    <a:pt x="11945" y="0"/>
                    <a:pt x="24317" y="0"/>
                  </a:cubicBezTo>
                  <a:cubicBezTo>
                    <a:pt x="38711" y="0"/>
                    <a:pt x="44120" y="5686"/>
                    <a:pt x="44120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AA70FDD2-0FCD-0CC2-B501-AC59A1B07AFF}"/>
                </a:ext>
              </a:extLst>
            </p:cNvPr>
            <p:cNvSpPr/>
            <p:nvPr/>
          </p:nvSpPr>
          <p:spPr>
            <a:xfrm>
              <a:off x="3063339" y="635643"/>
              <a:ext cx="54639" cy="67543"/>
            </a:xfrm>
            <a:custGeom>
              <a:avLst/>
              <a:gdLst>
                <a:gd name="connsiteX0" fmla="*/ 1873 w 54639"/>
                <a:gd name="connsiteY0" fmla="*/ 55385 h 67543"/>
                <a:gd name="connsiteX1" fmla="*/ 10029 w 54639"/>
                <a:gd name="connsiteY1" fmla="*/ 48060 h 67543"/>
                <a:gd name="connsiteX2" fmla="*/ 30108 w 54639"/>
                <a:gd name="connsiteY2" fmla="*/ 57216 h 67543"/>
                <a:gd name="connsiteX3" fmla="*/ 43843 w 54639"/>
                <a:gd name="connsiteY3" fmla="*/ 48230 h 67543"/>
                <a:gd name="connsiteX4" fmla="*/ 26808 w 54639"/>
                <a:gd name="connsiteY4" fmla="*/ 37583 h 67543"/>
                <a:gd name="connsiteX5" fmla="*/ 5089 w 54639"/>
                <a:gd name="connsiteY5" fmla="*/ 18611 h 67543"/>
                <a:gd name="connsiteX6" fmla="*/ 29278 w 54639"/>
                <a:gd name="connsiteY6" fmla="*/ 0 h 67543"/>
                <a:gd name="connsiteX7" fmla="*/ 55490 w 54639"/>
                <a:gd name="connsiteY7" fmla="*/ 11563 h 67543"/>
                <a:gd name="connsiteX8" fmla="*/ 46973 w 54639"/>
                <a:gd name="connsiteY8" fmla="*/ 18334 h 67543"/>
                <a:gd name="connsiteX9" fmla="*/ 29470 w 54639"/>
                <a:gd name="connsiteY9" fmla="*/ 10264 h 67543"/>
                <a:gd name="connsiteX10" fmla="*/ 17567 w 54639"/>
                <a:gd name="connsiteY10" fmla="*/ 18334 h 67543"/>
                <a:gd name="connsiteX11" fmla="*/ 33877 w 54639"/>
                <a:gd name="connsiteY11" fmla="*/ 27682 h 67543"/>
                <a:gd name="connsiteX12" fmla="*/ 56512 w 54639"/>
                <a:gd name="connsiteY12" fmla="*/ 47485 h 67543"/>
                <a:gd name="connsiteX13" fmla="*/ 29938 w 54639"/>
                <a:gd name="connsiteY13" fmla="*/ 67543 h 67543"/>
                <a:gd name="connsiteX14" fmla="*/ 1980 w 54639"/>
                <a:gd name="connsiteY14" fmla="*/ 55363 h 67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639" h="67543">
                  <a:moveTo>
                    <a:pt x="1873" y="55385"/>
                  </a:moveTo>
                  <a:lnTo>
                    <a:pt x="10029" y="48060"/>
                  </a:lnTo>
                  <a:cubicBezTo>
                    <a:pt x="14990" y="53994"/>
                    <a:pt x="22375" y="57361"/>
                    <a:pt x="30108" y="57216"/>
                  </a:cubicBezTo>
                  <a:cubicBezTo>
                    <a:pt x="37880" y="57216"/>
                    <a:pt x="43843" y="53830"/>
                    <a:pt x="43843" y="48230"/>
                  </a:cubicBezTo>
                  <a:cubicBezTo>
                    <a:pt x="43843" y="42630"/>
                    <a:pt x="41288" y="39989"/>
                    <a:pt x="26808" y="37583"/>
                  </a:cubicBezTo>
                  <a:cubicBezTo>
                    <a:pt x="12328" y="35177"/>
                    <a:pt x="5089" y="29428"/>
                    <a:pt x="5089" y="18611"/>
                  </a:cubicBezTo>
                  <a:cubicBezTo>
                    <a:pt x="5089" y="7240"/>
                    <a:pt x="14884" y="0"/>
                    <a:pt x="29278" y="0"/>
                  </a:cubicBezTo>
                  <a:cubicBezTo>
                    <a:pt x="41926" y="0"/>
                    <a:pt x="50359" y="5132"/>
                    <a:pt x="55490" y="11563"/>
                  </a:cubicBezTo>
                  <a:lnTo>
                    <a:pt x="46973" y="18334"/>
                  </a:lnTo>
                  <a:cubicBezTo>
                    <a:pt x="42829" y="12919"/>
                    <a:pt x="36279" y="9900"/>
                    <a:pt x="29470" y="10264"/>
                  </a:cubicBezTo>
                  <a:cubicBezTo>
                    <a:pt x="22059" y="10264"/>
                    <a:pt x="17567" y="13202"/>
                    <a:pt x="17567" y="18334"/>
                  </a:cubicBezTo>
                  <a:cubicBezTo>
                    <a:pt x="17567" y="23019"/>
                    <a:pt x="20122" y="25297"/>
                    <a:pt x="33877" y="27682"/>
                  </a:cubicBezTo>
                  <a:cubicBezTo>
                    <a:pt x="49635" y="30343"/>
                    <a:pt x="56512" y="36199"/>
                    <a:pt x="56512" y="47485"/>
                  </a:cubicBezTo>
                  <a:cubicBezTo>
                    <a:pt x="56512" y="59494"/>
                    <a:pt x="46888" y="67543"/>
                    <a:pt x="29938" y="67543"/>
                  </a:cubicBezTo>
                  <a:cubicBezTo>
                    <a:pt x="19121" y="67543"/>
                    <a:pt x="8645" y="63604"/>
                    <a:pt x="1980" y="553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57D4E14E-5283-790C-500F-B9C7E16714D4}"/>
                </a:ext>
              </a:extLst>
            </p:cNvPr>
            <p:cNvSpPr/>
            <p:nvPr/>
          </p:nvSpPr>
          <p:spPr>
            <a:xfrm>
              <a:off x="3120534" y="641073"/>
              <a:ext cx="31344" cy="61773"/>
            </a:xfrm>
            <a:custGeom>
              <a:avLst/>
              <a:gdLst>
                <a:gd name="connsiteX0" fmla="*/ 20207 w 31344"/>
                <a:gd name="connsiteY0" fmla="*/ 12563 h 61773"/>
                <a:gd name="connsiteX1" fmla="*/ 32216 w 31344"/>
                <a:gd name="connsiteY1" fmla="*/ 12563 h 61773"/>
                <a:gd name="connsiteX2" fmla="*/ 32216 w 31344"/>
                <a:gd name="connsiteY2" fmla="*/ 21081 h 61773"/>
                <a:gd name="connsiteX3" fmla="*/ 20207 w 31344"/>
                <a:gd name="connsiteY3" fmla="*/ 21081 h 61773"/>
                <a:gd name="connsiteX4" fmla="*/ 20207 w 31344"/>
                <a:gd name="connsiteY4" fmla="*/ 46186 h 61773"/>
                <a:gd name="connsiteX5" fmla="*/ 25977 w 31344"/>
                <a:gd name="connsiteY5" fmla="*/ 52148 h 61773"/>
                <a:gd name="connsiteX6" fmla="*/ 33217 w 31344"/>
                <a:gd name="connsiteY6" fmla="*/ 51041 h 61773"/>
                <a:gd name="connsiteX7" fmla="*/ 33217 w 31344"/>
                <a:gd name="connsiteY7" fmla="*/ 60218 h 61773"/>
                <a:gd name="connsiteX8" fmla="*/ 23145 w 31344"/>
                <a:gd name="connsiteY8" fmla="*/ 61773 h 61773"/>
                <a:gd name="connsiteX9" fmla="*/ 8474 w 31344"/>
                <a:gd name="connsiteY9" fmla="*/ 47932 h 61773"/>
                <a:gd name="connsiteX10" fmla="*/ 8474 w 31344"/>
                <a:gd name="connsiteY10" fmla="*/ 21166 h 61773"/>
                <a:gd name="connsiteX11" fmla="*/ 1873 w 31344"/>
                <a:gd name="connsiteY11" fmla="*/ 21166 h 61773"/>
                <a:gd name="connsiteX12" fmla="*/ 1873 w 31344"/>
                <a:gd name="connsiteY12" fmla="*/ 12649 h 61773"/>
                <a:gd name="connsiteX13" fmla="*/ 8474 w 31344"/>
                <a:gd name="connsiteY13" fmla="*/ 12649 h 61773"/>
                <a:gd name="connsiteX14" fmla="*/ 8474 w 31344"/>
                <a:gd name="connsiteY14" fmla="*/ 0 h 61773"/>
                <a:gd name="connsiteX15" fmla="*/ 20207 w 31344"/>
                <a:gd name="connsiteY15" fmla="*/ 0 h 61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1344" h="61773">
                  <a:moveTo>
                    <a:pt x="20207" y="12563"/>
                  </a:moveTo>
                  <a:lnTo>
                    <a:pt x="32216" y="12563"/>
                  </a:lnTo>
                  <a:lnTo>
                    <a:pt x="32216" y="21081"/>
                  </a:lnTo>
                  <a:lnTo>
                    <a:pt x="20207" y="21081"/>
                  </a:lnTo>
                  <a:lnTo>
                    <a:pt x="20207" y="46186"/>
                  </a:lnTo>
                  <a:cubicBezTo>
                    <a:pt x="20207" y="50210"/>
                    <a:pt x="21570" y="52148"/>
                    <a:pt x="25977" y="52148"/>
                  </a:cubicBezTo>
                  <a:cubicBezTo>
                    <a:pt x="28428" y="52093"/>
                    <a:pt x="30862" y="51720"/>
                    <a:pt x="33217" y="51041"/>
                  </a:cubicBezTo>
                  <a:lnTo>
                    <a:pt x="33217" y="60218"/>
                  </a:lnTo>
                  <a:cubicBezTo>
                    <a:pt x="29966" y="61272"/>
                    <a:pt x="26565" y="61796"/>
                    <a:pt x="23145" y="61773"/>
                  </a:cubicBezTo>
                  <a:cubicBezTo>
                    <a:pt x="12222" y="61773"/>
                    <a:pt x="8474" y="56279"/>
                    <a:pt x="8474" y="47932"/>
                  </a:cubicBezTo>
                  <a:lnTo>
                    <a:pt x="8474" y="21166"/>
                  </a:lnTo>
                  <a:lnTo>
                    <a:pt x="1873" y="21166"/>
                  </a:lnTo>
                  <a:lnTo>
                    <a:pt x="1873" y="12649"/>
                  </a:lnTo>
                  <a:lnTo>
                    <a:pt x="8474" y="12649"/>
                  </a:lnTo>
                  <a:lnTo>
                    <a:pt x="8474" y="0"/>
                  </a:lnTo>
                  <a:lnTo>
                    <a:pt x="20207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CA944801-0792-5250-5D12-5948E991CEF5}"/>
                </a:ext>
              </a:extLst>
            </p:cNvPr>
            <p:cNvSpPr/>
            <p:nvPr/>
          </p:nvSpPr>
          <p:spPr>
            <a:xfrm>
              <a:off x="3158458" y="651825"/>
              <a:ext cx="28128" cy="49742"/>
            </a:xfrm>
            <a:custGeom>
              <a:avLst/>
              <a:gdLst>
                <a:gd name="connsiteX0" fmla="*/ 30002 w 28128"/>
                <a:gd name="connsiteY0" fmla="*/ 256 h 49742"/>
                <a:gd name="connsiteX1" fmla="*/ 30002 w 28128"/>
                <a:gd name="connsiteY1" fmla="*/ 11883 h 49742"/>
                <a:gd name="connsiteX2" fmla="*/ 27085 w 28128"/>
                <a:gd name="connsiteY2" fmla="*/ 11883 h 49742"/>
                <a:gd name="connsiteX3" fmla="*/ 13606 w 28128"/>
                <a:gd name="connsiteY3" fmla="*/ 28747 h 49742"/>
                <a:gd name="connsiteX4" fmla="*/ 13606 w 28128"/>
                <a:gd name="connsiteY4" fmla="*/ 49742 h 49742"/>
                <a:gd name="connsiteX5" fmla="*/ 1873 w 28128"/>
                <a:gd name="connsiteY5" fmla="*/ 49742 h 49742"/>
                <a:gd name="connsiteX6" fmla="*/ 1873 w 28128"/>
                <a:gd name="connsiteY6" fmla="*/ 1364 h 49742"/>
                <a:gd name="connsiteX7" fmla="*/ 13414 w 28128"/>
                <a:gd name="connsiteY7" fmla="*/ 1364 h 49742"/>
                <a:gd name="connsiteX8" fmla="*/ 13414 w 28128"/>
                <a:gd name="connsiteY8" fmla="*/ 9242 h 49742"/>
                <a:gd name="connsiteX9" fmla="*/ 26702 w 28128"/>
                <a:gd name="connsiteY9" fmla="*/ 1 h 49742"/>
                <a:gd name="connsiteX10" fmla="*/ 30002 w 28128"/>
                <a:gd name="connsiteY10" fmla="*/ 278 h 4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128" h="49742">
                  <a:moveTo>
                    <a:pt x="30002" y="256"/>
                  </a:moveTo>
                  <a:lnTo>
                    <a:pt x="30002" y="11883"/>
                  </a:lnTo>
                  <a:cubicBezTo>
                    <a:pt x="28448" y="11883"/>
                    <a:pt x="27724" y="11883"/>
                    <a:pt x="27085" y="11883"/>
                  </a:cubicBezTo>
                  <a:cubicBezTo>
                    <a:pt x="19462" y="11883"/>
                    <a:pt x="13606" y="15460"/>
                    <a:pt x="13606" y="28747"/>
                  </a:cubicBezTo>
                  <a:lnTo>
                    <a:pt x="13606" y="49742"/>
                  </a:lnTo>
                  <a:lnTo>
                    <a:pt x="1873" y="49742"/>
                  </a:lnTo>
                  <a:lnTo>
                    <a:pt x="1873" y="1364"/>
                  </a:lnTo>
                  <a:lnTo>
                    <a:pt x="13414" y="1364"/>
                  </a:lnTo>
                  <a:lnTo>
                    <a:pt x="13414" y="9242"/>
                  </a:lnTo>
                  <a:cubicBezTo>
                    <a:pt x="16715" y="2854"/>
                    <a:pt x="21485" y="1"/>
                    <a:pt x="26702" y="1"/>
                  </a:cubicBezTo>
                  <a:cubicBezTo>
                    <a:pt x="27809" y="-8"/>
                    <a:pt x="28912" y="86"/>
                    <a:pt x="30002" y="27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2C008386-0C77-47F6-4179-D7B65136457F}"/>
                </a:ext>
              </a:extLst>
            </p:cNvPr>
            <p:cNvSpPr/>
            <p:nvPr/>
          </p:nvSpPr>
          <p:spPr>
            <a:xfrm>
              <a:off x="3190547" y="651826"/>
              <a:ext cx="46143" cy="50934"/>
            </a:xfrm>
            <a:custGeom>
              <a:avLst/>
              <a:gdLst>
                <a:gd name="connsiteX0" fmla="*/ 13883 w 46143"/>
                <a:gd name="connsiteY0" fmla="*/ 20144 h 50934"/>
                <a:gd name="connsiteX1" fmla="*/ 35879 w 46143"/>
                <a:gd name="connsiteY1" fmla="*/ 20144 h 50934"/>
                <a:gd name="connsiteX2" fmla="*/ 25062 w 46143"/>
                <a:gd name="connsiteY2" fmla="*/ 8965 h 50934"/>
                <a:gd name="connsiteX3" fmla="*/ 13883 w 46143"/>
                <a:gd name="connsiteY3" fmla="*/ 20144 h 50934"/>
                <a:gd name="connsiteX4" fmla="*/ 47952 w 46143"/>
                <a:gd name="connsiteY4" fmla="*/ 25723 h 50934"/>
                <a:gd name="connsiteX5" fmla="*/ 47952 w 46143"/>
                <a:gd name="connsiteY5" fmla="*/ 28108 h 50934"/>
                <a:gd name="connsiteX6" fmla="*/ 13883 w 46143"/>
                <a:gd name="connsiteY6" fmla="*/ 28108 h 50934"/>
                <a:gd name="connsiteX7" fmla="*/ 26531 w 46143"/>
                <a:gd name="connsiteY7" fmla="*/ 41586 h 50934"/>
                <a:gd name="connsiteX8" fmla="*/ 38072 w 46143"/>
                <a:gd name="connsiteY8" fmla="*/ 34794 h 50934"/>
                <a:gd name="connsiteX9" fmla="*/ 47612 w 46143"/>
                <a:gd name="connsiteY9" fmla="*/ 39649 h 50934"/>
                <a:gd name="connsiteX10" fmla="*/ 25977 w 46143"/>
                <a:gd name="connsiteY10" fmla="*/ 50934 h 50934"/>
                <a:gd name="connsiteX11" fmla="*/ 1873 w 46143"/>
                <a:gd name="connsiteY11" fmla="*/ 25382 h 50934"/>
                <a:gd name="connsiteX12" fmla="*/ 25296 w 46143"/>
                <a:gd name="connsiteY12" fmla="*/ 0 h 50934"/>
                <a:gd name="connsiteX13" fmla="*/ 48016 w 46143"/>
                <a:gd name="connsiteY13" fmla="*/ 25744 h 50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143" h="50934">
                  <a:moveTo>
                    <a:pt x="13883" y="20144"/>
                  </a:moveTo>
                  <a:lnTo>
                    <a:pt x="35879" y="20144"/>
                  </a:lnTo>
                  <a:cubicBezTo>
                    <a:pt x="35325" y="12627"/>
                    <a:pt x="31386" y="8965"/>
                    <a:pt x="25062" y="8965"/>
                  </a:cubicBezTo>
                  <a:cubicBezTo>
                    <a:pt x="18738" y="8965"/>
                    <a:pt x="14415" y="12798"/>
                    <a:pt x="13883" y="20144"/>
                  </a:cubicBezTo>
                  <a:moveTo>
                    <a:pt x="47952" y="25723"/>
                  </a:moveTo>
                  <a:lnTo>
                    <a:pt x="47952" y="28108"/>
                  </a:lnTo>
                  <a:lnTo>
                    <a:pt x="13883" y="28108"/>
                  </a:lnTo>
                  <a:cubicBezTo>
                    <a:pt x="14245" y="37008"/>
                    <a:pt x="18823" y="41586"/>
                    <a:pt x="26531" y="41586"/>
                  </a:cubicBezTo>
                  <a:cubicBezTo>
                    <a:pt x="31373" y="41770"/>
                    <a:pt x="35881" y="39116"/>
                    <a:pt x="38072" y="34794"/>
                  </a:cubicBezTo>
                  <a:lnTo>
                    <a:pt x="47612" y="39649"/>
                  </a:lnTo>
                  <a:cubicBezTo>
                    <a:pt x="43204" y="46803"/>
                    <a:pt x="36049" y="50934"/>
                    <a:pt x="25977" y="50934"/>
                  </a:cubicBezTo>
                  <a:cubicBezTo>
                    <a:pt x="10774" y="50934"/>
                    <a:pt x="1873" y="39926"/>
                    <a:pt x="1873" y="25382"/>
                  </a:cubicBezTo>
                  <a:cubicBezTo>
                    <a:pt x="1873" y="10839"/>
                    <a:pt x="10114" y="0"/>
                    <a:pt x="25296" y="0"/>
                  </a:cubicBezTo>
                  <a:cubicBezTo>
                    <a:pt x="39776" y="0"/>
                    <a:pt x="48016" y="10817"/>
                    <a:pt x="48016" y="2574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:a16="http://schemas.microsoft.com/office/drawing/2014/main" id="{09ADD738-27FE-5184-6B4A-F04C4FAF63BB}"/>
                </a:ext>
              </a:extLst>
            </p:cNvPr>
            <p:cNvSpPr/>
            <p:nvPr/>
          </p:nvSpPr>
          <p:spPr>
            <a:xfrm>
              <a:off x="3239820" y="635749"/>
              <a:ext cx="32706" cy="65647"/>
            </a:xfrm>
            <a:custGeom>
              <a:avLst/>
              <a:gdLst>
                <a:gd name="connsiteX0" fmla="*/ 34580 w 32706"/>
                <a:gd name="connsiteY0" fmla="*/ 1576 h 65647"/>
                <a:gd name="connsiteX1" fmla="*/ 34580 w 32706"/>
                <a:gd name="connsiteY1" fmla="*/ 10285 h 65647"/>
                <a:gd name="connsiteX2" fmla="*/ 26254 w 32706"/>
                <a:gd name="connsiteY2" fmla="*/ 8901 h 65647"/>
                <a:gd name="connsiteX3" fmla="*/ 20207 w 32706"/>
                <a:gd name="connsiteY3" fmla="*/ 14033 h 65647"/>
                <a:gd name="connsiteX4" fmla="*/ 20207 w 32706"/>
                <a:gd name="connsiteY4" fmla="*/ 17887 h 65647"/>
                <a:gd name="connsiteX5" fmla="*/ 32472 w 32706"/>
                <a:gd name="connsiteY5" fmla="*/ 17887 h 65647"/>
                <a:gd name="connsiteX6" fmla="*/ 32472 w 32706"/>
                <a:gd name="connsiteY6" fmla="*/ 26404 h 65647"/>
                <a:gd name="connsiteX7" fmla="*/ 20207 w 32706"/>
                <a:gd name="connsiteY7" fmla="*/ 26404 h 65647"/>
                <a:gd name="connsiteX8" fmla="*/ 20207 w 32706"/>
                <a:gd name="connsiteY8" fmla="*/ 65648 h 65647"/>
                <a:gd name="connsiteX9" fmla="*/ 8474 w 32706"/>
                <a:gd name="connsiteY9" fmla="*/ 65648 h 65647"/>
                <a:gd name="connsiteX10" fmla="*/ 8474 w 32706"/>
                <a:gd name="connsiteY10" fmla="*/ 26489 h 65647"/>
                <a:gd name="connsiteX11" fmla="*/ 1873 w 32706"/>
                <a:gd name="connsiteY11" fmla="*/ 26489 h 65647"/>
                <a:gd name="connsiteX12" fmla="*/ 1873 w 32706"/>
                <a:gd name="connsiteY12" fmla="*/ 17972 h 65647"/>
                <a:gd name="connsiteX13" fmla="*/ 8474 w 32706"/>
                <a:gd name="connsiteY13" fmla="*/ 17972 h 65647"/>
                <a:gd name="connsiteX14" fmla="*/ 8474 w 32706"/>
                <a:gd name="connsiteY14" fmla="*/ 13394 h 65647"/>
                <a:gd name="connsiteX15" fmla="*/ 24231 w 32706"/>
                <a:gd name="connsiteY15" fmla="*/ 0 h 65647"/>
                <a:gd name="connsiteX16" fmla="*/ 34580 w 32706"/>
                <a:gd name="connsiteY16" fmla="*/ 1661 h 65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706" h="65647">
                  <a:moveTo>
                    <a:pt x="34580" y="1576"/>
                  </a:moveTo>
                  <a:lnTo>
                    <a:pt x="34580" y="10285"/>
                  </a:lnTo>
                  <a:cubicBezTo>
                    <a:pt x="31876" y="9467"/>
                    <a:pt x="29078" y="9003"/>
                    <a:pt x="26254" y="8901"/>
                  </a:cubicBezTo>
                  <a:cubicBezTo>
                    <a:pt x="22208" y="8901"/>
                    <a:pt x="20207" y="9902"/>
                    <a:pt x="20207" y="14033"/>
                  </a:cubicBezTo>
                  <a:lnTo>
                    <a:pt x="20207" y="17887"/>
                  </a:lnTo>
                  <a:lnTo>
                    <a:pt x="32472" y="17887"/>
                  </a:lnTo>
                  <a:lnTo>
                    <a:pt x="32472" y="26404"/>
                  </a:lnTo>
                  <a:lnTo>
                    <a:pt x="20207" y="26404"/>
                  </a:lnTo>
                  <a:lnTo>
                    <a:pt x="20207" y="65648"/>
                  </a:lnTo>
                  <a:lnTo>
                    <a:pt x="8474" y="65648"/>
                  </a:lnTo>
                  <a:lnTo>
                    <a:pt x="8474" y="26489"/>
                  </a:lnTo>
                  <a:lnTo>
                    <a:pt x="1873" y="26489"/>
                  </a:lnTo>
                  <a:lnTo>
                    <a:pt x="1873" y="17972"/>
                  </a:lnTo>
                  <a:lnTo>
                    <a:pt x="8474" y="17972"/>
                  </a:lnTo>
                  <a:lnTo>
                    <a:pt x="8474" y="13394"/>
                  </a:lnTo>
                  <a:cubicBezTo>
                    <a:pt x="8474" y="5771"/>
                    <a:pt x="12967" y="0"/>
                    <a:pt x="24231" y="0"/>
                  </a:cubicBezTo>
                  <a:cubicBezTo>
                    <a:pt x="27745" y="32"/>
                    <a:pt x="31233" y="592"/>
                    <a:pt x="34580" y="166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:a16="http://schemas.microsoft.com/office/drawing/2014/main" id="{FC1BBD15-4832-67D9-7BF7-19C1ED186A18}"/>
                </a:ext>
              </a:extLst>
            </p:cNvPr>
            <p:cNvSpPr/>
            <p:nvPr/>
          </p:nvSpPr>
          <p:spPr>
            <a:xfrm>
              <a:off x="3273464" y="651911"/>
              <a:ext cx="43907" cy="51039"/>
            </a:xfrm>
            <a:custGeom>
              <a:avLst/>
              <a:gdLst>
                <a:gd name="connsiteX0" fmla="*/ 24615 w 43907"/>
                <a:gd name="connsiteY0" fmla="*/ 27299 h 51039"/>
                <a:gd name="connsiteX1" fmla="*/ 13968 w 43907"/>
                <a:gd name="connsiteY1" fmla="*/ 34985 h 51039"/>
                <a:gd name="connsiteX2" fmla="*/ 21293 w 43907"/>
                <a:gd name="connsiteY2" fmla="*/ 41501 h 51039"/>
                <a:gd name="connsiteX3" fmla="*/ 32472 w 43907"/>
                <a:gd name="connsiteY3" fmla="*/ 31408 h 51039"/>
                <a:gd name="connsiteX4" fmla="*/ 32472 w 43907"/>
                <a:gd name="connsiteY4" fmla="*/ 26191 h 51039"/>
                <a:gd name="connsiteX5" fmla="*/ 44120 w 43907"/>
                <a:gd name="connsiteY5" fmla="*/ 15097 h 51039"/>
                <a:gd name="connsiteX6" fmla="*/ 44120 w 43907"/>
                <a:gd name="connsiteY6" fmla="*/ 39031 h 51039"/>
                <a:gd name="connsiteX7" fmla="*/ 45780 w 43907"/>
                <a:gd name="connsiteY7" fmla="*/ 49678 h 51039"/>
                <a:gd name="connsiteX8" fmla="*/ 33963 w 43907"/>
                <a:gd name="connsiteY8" fmla="*/ 49678 h 51039"/>
                <a:gd name="connsiteX9" fmla="*/ 32578 w 43907"/>
                <a:gd name="connsiteY9" fmla="*/ 44631 h 51039"/>
                <a:gd name="connsiteX10" fmla="*/ 18184 w 43907"/>
                <a:gd name="connsiteY10" fmla="*/ 51020 h 51039"/>
                <a:gd name="connsiteX11" fmla="*/ 1873 w 43907"/>
                <a:gd name="connsiteY11" fmla="*/ 36114 h 51039"/>
                <a:gd name="connsiteX12" fmla="*/ 21570 w 43907"/>
                <a:gd name="connsiteY12" fmla="*/ 19782 h 51039"/>
                <a:gd name="connsiteX13" fmla="*/ 32387 w 43907"/>
                <a:gd name="connsiteY13" fmla="*/ 18419 h 51039"/>
                <a:gd name="connsiteX14" fmla="*/ 32387 w 43907"/>
                <a:gd name="connsiteY14" fmla="*/ 16034 h 51039"/>
                <a:gd name="connsiteX15" fmla="*/ 24061 w 43907"/>
                <a:gd name="connsiteY15" fmla="*/ 8603 h 51039"/>
                <a:gd name="connsiteX16" fmla="*/ 15352 w 43907"/>
                <a:gd name="connsiteY16" fmla="*/ 15566 h 51039"/>
                <a:gd name="connsiteX17" fmla="*/ 3875 w 43907"/>
                <a:gd name="connsiteY17" fmla="*/ 15566 h 51039"/>
                <a:gd name="connsiteX18" fmla="*/ 24423 w 43907"/>
                <a:gd name="connsiteY18" fmla="*/ 0 h 51039"/>
                <a:gd name="connsiteX19" fmla="*/ 44205 w 43907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615" y="27299"/>
                  </a:moveTo>
                  <a:cubicBezTo>
                    <a:pt x="16992" y="28299"/>
                    <a:pt x="13968" y="30407"/>
                    <a:pt x="13968" y="34985"/>
                  </a:cubicBezTo>
                  <a:cubicBezTo>
                    <a:pt x="13968" y="38840"/>
                    <a:pt x="16097" y="41501"/>
                    <a:pt x="21293" y="41501"/>
                  </a:cubicBezTo>
                  <a:cubicBezTo>
                    <a:pt x="27255" y="41501"/>
                    <a:pt x="32472" y="37456"/>
                    <a:pt x="32472" y="31408"/>
                  </a:cubicBezTo>
                  <a:lnTo>
                    <a:pt x="32472" y="26191"/>
                  </a:lnTo>
                  <a:close/>
                  <a:moveTo>
                    <a:pt x="44120" y="15097"/>
                  </a:moveTo>
                  <a:lnTo>
                    <a:pt x="44120" y="39031"/>
                  </a:lnTo>
                  <a:cubicBezTo>
                    <a:pt x="43951" y="42655"/>
                    <a:pt x="44516" y="46277"/>
                    <a:pt x="45780" y="49678"/>
                  </a:cubicBezTo>
                  <a:lnTo>
                    <a:pt x="33963" y="49678"/>
                  </a:lnTo>
                  <a:cubicBezTo>
                    <a:pt x="33302" y="48058"/>
                    <a:pt x="32838" y="46363"/>
                    <a:pt x="32578" y="44631"/>
                  </a:cubicBezTo>
                  <a:cubicBezTo>
                    <a:pt x="29059" y="48916"/>
                    <a:pt x="23723" y="51284"/>
                    <a:pt x="18184" y="51020"/>
                  </a:cubicBezTo>
                  <a:cubicBezTo>
                    <a:pt x="7835" y="51020"/>
                    <a:pt x="1873" y="44780"/>
                    <a:pt x="1873" y="36114"/>
                  </a:cubicBezTo>
                  <a:cubicBezTo>
                    <a:pt x="1873" y="27448"/>
                    <a:pt x="7367" y="21528"/>
                    <a:pt x="21570" y="19782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34"/>
                    <a:pt x="30662" y="8603"/>
                    <a:pt x="24061" y="8603"/>
                  </a:cubicBezTo>
                  <a:cubicBezTo>
                    <a:pt x="18014" y="8603"/>
                    <a:pt x="15437" y="10541"/>
                    <a:pt x="15352" y="15566"/>
                  </a:cubicBezTo>
                  <a:lnTo>
                    <a:pt x="3875" y="15566"/>
                  </a:lnTo>
                  <a:cubicBezTo>
                    <a:pt x="4152" y="4919"/>
                    <a:pt x="12051" y="0"/>
                    <a:pt x="24423" y="0"/>
                  </a:cubicBezTo>
                  <a:cubicBezTo>
                    <a:pt x="38796" y="0"/>
                    <a:pt x="44205" y="5686"/>
                    <a:pt x="44205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:a16="http://schemas.microsoft.com/office/drawing/2014/main" id="{1C1FD690-EF9B-1D0D-A745-DCFEF6A5C230}"/>
                </a:ext>
              </a:extLst>
            </p:cNvPr>
            <p:cNvSpPr/>
            <p:nvPr/>
          </p:nvSpPr>
          <p:spPr>
            <a:xfrm>
              <a:off x="2629974" y="731464"/>
              <a:ext cx="42437" cy="64157"/>
            </a:xfrm>
            <a:custGeom>
              <a:avLst/>
              <a:gdLst>
                <a:gd name="connsiteX0" fmla="*/ 41629 w 42437"/>
                <a:gd name="connsiteY0" fmla="*/ 10263 h 64157"/>
                <a:gd name="connsiteX1" fmla="*/ 12095 w 42437"/>
                <a:gd name="connsiteY1" fmla="*/ 10263 h 64157"/>
                <a:gd name="connsiteX2" fmla="*/ 12095 w 42437"/>
                <a:gd name="connsiteY2" fmla="*/ 26383 h 64157"/>
                <a:gd name="connsiteX3" fmla="*/ 39691 w 42437"/>
                <a:gd name="connsiteY3" fmla="*/ 26383 h 64157"/>
                <a:gd name="connsiteX4" fmla="*/ 39691 w 42437"/>
                <a:gd name="connsiteY4" fmla="*/ 36476 h 64157"/>
                <a:gd name="connsiteX5" fmla="*/ 12095 w 42437"/>
                <a:gd name="connsiteY5" fmla="*/ 36476 h 64157"/>
                <a:gd name="connsiteX6" fmla="*/ 12095 w 42437"/>
                <a:gd name="connsiteY6" fmla="*/ 53873 h 64157"/>
                <a:gd name="connsiteX7" fmla="*/ 42438 w 42437"/>
                <a:gd name="connsiteY7" fmla="*/ 53873 h 64157"/>
                <a:gd name="connsiteX8" fmla="*/ 42438 w 42437"/>
                <a:gd name="connsiteY8" fmla="*/ 64157 h 64157"/>
                <a:gd name="connsiteX9" fmla="*/ 0 w 42437"/>
                <a:gd name="connsiteY9" fmla="*/ 64157 h 64157"/>
                <a:gd name="connsiteX10" fmla="*/ 0 w 42437"/>
                <a:gd name="connsiteY10" fmla="*/ 0 h 64157"/>
                <a:gd name="connsiteX11" fmla="*/ 41629 w 42437"/>
                <a:gd name="connsiteY11" fmla="*/ 0 h 64157"/>
                <a:gd name="connsiteX12" fmla="*/ 41629 w 42437"/>
                <a:gd name="connsiteY12" fmla="*/ 10263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64157">
                  <a:moveTo>
                    <a:pt x="41629" y="10263"/>
                  </a:moveTo>
                  <a:lnTo>
                    <a:pt x="12095" y="10263"/>
                  </a:lnTo>
                  <a:lnTo>
                    <a:pt x="12095" y="26383"/>
                  </a:lnTo>
                  <a:lnTo>
                    <a:pt x="39691" y="26383"/>
                  </a:lnTo>
                  <a:lnTo>
                    <a:pt x="39691" y="36476"/>
                  </a:lnTo>
                  <a:lnTo>
                    <a:pt x="12095" y="36476"/>
                  </a:lnTo>
                  <a:lnTo>
                    <a:pt x="12095" y="53873"/>
                  </a:lnTo>
                  <a:lnTo>
                    <a:pt x="42438" y="53873"/>
                  </a:lnTo>
                  <a:lnTo>
                    <a:pt x="42438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41629" y="0"/>
                  </a:lnTo>
                  <a:lnTo>
                    <a:pt x="41629" y="10263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4" name="Dowolny kształt: kształt 93">
              <a:extLst>
                <a:ext uri="{FF2B5EF4-FFF2-40B4-BE49-F238E27FC236}">
                  <a16:creationId xmlns:a16="http://schemas.microsoft.com/office/drawing/2014/main" id="{B0745EFF-13C0-E1C8-B932-6B06BFB99465}"/>
                </a:ext>
              </a:extLst>
            </p:cNvPr>
            <p:cNvSpPr/>
            <p:nvPr/>
          </p:nvSpPr>
          <p:spPr>
            <a:xfrm>
              <a:off x="2681653" y="731464"/>
              <a:ext cx="46100" cy="64157"/>
            </a:xfrm>
            <a:custGeom>
              <a:avLst/>
              <a:gdLst>
                <a:gd name="connsiteX0" fmla="*/ 11733 w 46100"/>
                <a:gd name="connsiteY0" fmla="*/ 35560 h 64157"/>
                <a:gd name="connsiteX1" fmla="*/ 31536 w 46100"/>
                <a:gd name="connsiteY1" fmla="*/ 15842 h 64157"/>
                <a:gd name="connsiteX2" fmla="*/ 45462 w 46100"/>
                <a:gd name="connsiteY2" fmla="*/ 15842 h 64157"/>
                <a:gd name="connsiteX3" fmla="*/ 26681 w 46100"/>
                <a:gd name="connsiteY3" fmla="*/ 34261 h 64157"/>
                <a:gd name="connsiteX4" fmla="*/ 46101 w 46100"/>
                <a:gd name="connsiteY4" fmla="*/ 64157 h 64157"/>
                <a:gd name="connsiteX5" fmla="*/ 32452 w 46100"/>
                <a:gd name="connsiteY5" fmla="*/ 64157 h 64157"/>
                <a:gd name="connsiteX6" fmla="*/ 18611 w 46100"/>
                <a:gd name="connsiteY6" fmla="*/ 42161 h 64157"/>
                <a:gd name="connsiteX7" fmla="*/ 11733 w 46100"/>
                <a:gd name="connsiteY7" fmla="*/ 48741 h 64157"/>
                <a:gd name="connsiteX8" fmla="*/ 11733 w 46100"/>
                <a:gd name="connsiteY8" fmla="*/ 64157 h 64157"/>
                <a:gd name="connsiteX9" fmla="*/ 0 w 46100"/>
                <a:gd name="connsiteY9" fmla="*/ 64157 h 64157"/>
                <a:gd name="connsiteX10" fmla="*/ 0 w 46100"/>
                <a:gd name="connsiteY10" fmla="*/ 0 h 64157"/>
                <a:gd name="connsiteX11" fmla="*/ 11733 w 46100"/>
                <a:gd name="connsiteY11" fmla="*/ 0 h 64157"/>
                <a:gd name="connsiteX12" fmla="*/ 11733 w 46100"/>
                <a:gd name="connsiteY12" fmla="*/ 35560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100" h="64157">
                  <a:moveTo>
                    <a:pt x="11733" y="35560"/>
                  </a:moveTo>
                  <a:lnTo>
                    <a:pt x="31536" y="15842"/>
                  </a:lnTo>
                  <a:lnTo>
                    <a:pt x="45462" y="15842"/>
                  </a:lnTo>
                  <a:lnTo>
                    <a:pt x="26681" y="34261"/>
                  </a:lnTo>
                  <a:lnTo>
                    <a:pt x="46101" y="64157"/>
                  </a:lnTo>
                  <a:lnTo>
                    <a:pt x="32452" y="64157"/>
                  </a:lnTo>
                  <a:lnTo>
                    <a:pt x="18611" y="42161"/>
                  </a:lnTo>
                  <a:lnTo>
                    <a:pt x="11733" y="48741"/>
                  </a:lnTo>
                  <a:lnTo>
                    <a:pt x="11733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11733" y="0"/>
                  </a:lnTo>
                  <a:lnTo>
                    <a:pt x="11733" y="3556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5" name="Dowolny kształt: kształt 94">
              <a:extLst>
                <a:ext uri="{FF2B5EF4-FFF2-40B4-BE49-F238E27FC236}">
                  <a16:creationId xmlns:a16="http://schemas.microsoft.com/office/drawing/2014/main" id="{DC93E222-9639-C31D-6806-2A868D7E20AC}"/>
                </a:ext>
              </a:extLst>
            </p:cNvPr>
            <p:cNvSpPr/>
            <p:nvPr/>
          </p:nvSpPr>
          <p:spPr>
            <a:xfrm>
              <a:off x="2728137" y="745879"/>
              <a:ext cx="49038" cy="51104"/>
            </a:xfrm>
            <a:custGeom>
              <a:avLst/>
              <a:gdLst>
                <a:gd name="connsiteX0" fmla="*/ 14159 w 49038"/>
                <a:gd name="connsiteY0" fmla="*/ 25361 h 51104"/>
                <a:gd name="connsiteX1" fmla="*/ 26339 w 49038"/>
                <a:gd name="connsiteY1" fmla="*/ 41501 h 51104"/>
                <a:gd name="connsiteX2" fmla="*/ 38626 w 49038"/>
                <a:gd name="connsiteY2" fmla="*/ 25361 h 51104"/>
                <a:gd name="connsiteX3" fmla="*/ 26339 w 49038"/>
                <a:gd name="connsiteY3" fmla="*/ 9689 h 51104"/>
                <a:gd name="connsiteX4" fmla="*/ 14159 w 49038"/>
                <a:gd name="connsiteY4" fmla="*/ 25361 h 51104"/>
                <a:gd name="connsiteX5" fmla="*/ 50912 w 49038"/>
                <a:gd name="connsiteY5" fmla="*/ 25552 h 51104"/>
                <a:gd name="connsiteX6" fmla="*/ 26339 w 49038"/>
                <a:gd name="connsiteY6" fmla="*/ 51105 h 51104"/>
                <a:gd name="connsiteX7" fmla="*/ 1873 w 49038"/>
                <a:gd name="connsiteY7" fmla="*/ 25552 h 51104"/>
                <a:gd name="connsiteX8" fmla="*/ 26339 w 49038"/>
                <a:gd name="connsiteY8" fmla="*/ 0 h 51104"/>
                <a:gd name="connsiteX9" fmla="*/ 50912 w 49038"/>
                <a:gd name="connsiteY9" fmla="*/ 25552 h 51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038" h="51104">
                  <a:moveTo>
                    <a:pt x="14159" y="25361"/>
                  </a:moveTo>
                  <a:cubicBezTo>
                    <a:pt x="14159" y="35816"/>
                    <a:pt x="18653" y="41501"/>
                    <a:pt x="26339" y="41501"/>
                  </a:cubicBezTo>
                  <a:cubicBezTo>
                    <a:pt x="34026" y="41501"/>
                    <a:pt x="38626" y="35816"/>
                    <a:pt x="38626" y="25361"/>
                  </a:cubicBezTo>
                  <a:cubicBezTo>
                    <a:pt x="38626" y="14906"/>
                    <a:pt x="33771" y="9689"/>
                    <a:pt x="26339" y="9689"/>
                  </a:cubicBezTo>
                  <a:cubicBezTo>
                    <a:pt x="18908" y="9689"/>
                    <a:pt x="14159" y="15012"/>
                    <a:pt x="14159" y="25361"/>
                  </a:cubicBezTo>
                  <a:moveTo>
                    <a:pt x="50912" y="25552"/>
                  </a:moveTo>
                  <a:cubicBezTo>
                    <a:pt x="50912" y="40671"/>
                    <a:pt x="41735" y="51105"/>
                    <a:pt x="26339" y="51105"/>
                  </a:cubicBezTo>
                  <a:cubicBezTo>
                    <a:pt x="10944" y="51105"/>
                    <a:pt x="1873" y="40458"/>
                    <a:pt x="1873" y="25552"/>
                  </a:cubicBezTo>
                  <a:cubicBezTo>
                    <a:pt x="1873" y="10647"/>
                    <a:pt x="11136" y="0"/>
                    <a:pt x="26339" y="0"/>
                  </a:cubicBezTo>
                  <a:cubicBezTo>
                    <a:pt x="41543" y="0"/>
                    <a:pt x="50912" y="11094"/>
                    <a:pt x="50912" y="2555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6" name="Dowolny kształt: kształt 95">
              <a:extLst>
                <a:ext uri="{FF2B5EF4-FFF2-40B4-BE49-F238E27FC236}">
                  <a16:creationId xmlns:a16="http://schemas.microsoft.com/office/drawing/2014/main" id="{061C5439-0908-CD2A-B189-09751061E615}"/>
                </a:ext>
              </a:extLst>
            </p:cNvPr>
            <p:cNvSpPr/>
            <p:nvPr/>
          </p:nvSpPr>
          <p:spPr>
            <a:xfrm>
              <a:off x="2785714" y="745939"/>
              <a:ext cx="42416" cy="49724"/>
            </a:xfrm>
            <a:custGeom>
              <a:avLst/>
              <a:gdLst>
                <a:gd name="connsiteX0" fmla="*/ 44247 w 42416"/>
                <a:gd name="connsiteY0" fmla="*/ 18424 h 49724"/>
                <a:gd name="connsiteX1" fmla="*/ 44247 w 42416"/>
                <a:gd name="connsiteY1" fmla="*/ 49682 h 49724"/>
                <a:gd name="connsiteX2" fmla="*/ 32515 w 42416"/>
                <a:gd name="connsiteY2" fmla="*/ 49682 h 49724"/>
                <a:gd name="connsiteX3" fmla="*/ 32515 w 42416"/>
                <a:gd name="connsiteY3" fmla="*/ 22235 h 49724"/>
                <a:gd name="connsiteX4" fmla="*/ 24274 w 42416"/>
                <a:gd name="connsiteY4" fmla="*/ 10034 h 49724"/>
                <a:gd name="connsiteX5" fmla="*/ 13627 w 42416"/>
                <a:gd name="connsiteY5" fmla="*/ 22682 h 49724"/>
                <a:gd name="connsiteX6" fmla="*/ 13627 w 42416"/>
                <a:gd name="connsiteY6" fmla="*/ 49725 h 49724"/>
                <a:gd name="connsiteX7" fmla="*/ 1873 w 42416"/>
                <a:gd name="connsiteY7" fmla="*/ 49725 h 49724"/>
                <a:gd name="connsiteX8" fmla="*/ 1873 w 42416"/>
                <a:gd name="connsiteY8" fmla="*/ 1389 h 49724"/>
                <a:gd name="connsiteX9" fmla="*/ 13414 w 42416"/>
                <a:gd name="connsiteY9" fmla="*/ 1389 h 49724"/>
                <a:gd name="connsiteX10" fmla="*/ 13414 w 42416"/>
                <a:gd name="connsiteY10" fmla="*/ 7606 h 49724"/>
                <a:gd name="connsiteX11" fmla="*/ 27894 w 42416"/>
                <a:gd name="connsiteY11" fmla="*/ 5 h 49724"/>
                <a:gd name="connsiteX12" fmla="*/ 44290 w 42416"/>
                <a:gd name="connsiteY12" fmla="*/ 18424 h 4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16" h="49724">
                  <a:moveTo>
                    <a:pt x="44247" y="18424"/>
                  </a:moveTo>
                  <a:lnTo>
                    <a:pt x="44247" y="49682"/>
                  </a:lnTo>
                  <a:lnTo>
                    <a:pt x="32515" y="49682"/>
                  </a:lnTo>
                  <a:lnTo>
                    <a:pt x="32515" y="22235"/>
                  </a:lnTo>
                  <a:cubicBezTo>
                    <a:pt x="32515" y="14527"/>
                    <a:pt x="30875" y="10034"/>
                    <a:pt x="24274" y="10034"/>
                  </a:cubicBezTo>
                  <a:cubicBezTo>
                    <a:pt x="18141" y="10034"/>
                    <a:pt x="13627" y="15166"/>
                    <a:pt x="13627" y="22682"/>
                  </a:cubicBezTo>
                  <a:lnTo>
                    <a:pt x="13627" y="49725"/>
                  </a:lnTo>
                  <a:lnTo>
                    <a:pt x="1873" y="49725"/>
                  </a:lnTo>
                  <a:lnTo>
                    <a:pt x="1873" y="1389"/>
                  </a:lnTo>
                  <a:lnTo>
                    <a:pt x="13414" y="1389"/>
                  </a:lnTo>
                  <a:lnTo>
                    <a:pt x="13414" y="7606"/>
                  </a:lnTo>
                  <a:cubicBezTo>
                    <a:pt x="16606" y="2745"/>
                    <a:pt x="22079" y="-127"/>
                    <a:pt x="27894" y="5"/>
                  </a:cubicBezTo>
                  <a:cubicBezTo>
                    <a:pt x="38434" y="5"/>
                    <a:pt x="44290" y="6882"/>
                    <a:pt x="44290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7" name="Dowolny kształt: kształt 96">
              <a:extLst>
                <a:ext uri="{FF2B5EF4-FFF2-40B4-BE49-F238E27FC236}">
                  <a16:creationId xmlns:a16="http://schemas.microsoft.com/office/drawing/2014/main" id="{215EFD76-2A61-24C2-D870-2F3E0322AEA5}"/>
                </a:ext>
              </a:extLst>
            </p:cNvPr>
            <p:cNvSpPr/>
            <p:nvPr/>
          </p:nvSpPr>
          <p:spPr>
            <a:xfrm>
              <a:off x="2836329" y="745879"/>
              <a:ext cx="49038" cy="51104"/>
            </a:xfrm>
            <a:custGeom>
              <a:avLst/>
              <a:gdLst>
                <a:gd name="connsiteX0" fmla="*/ 14159 w 49038"/>
                <a:gd name="connsiteY0" fmla="*/ 25361 h 51104"/>
                <a:gd name="connsiteX1" fmla="*/ 26339 w 49038"/>
                <a:gd name="connsiteY1" fmla="*/ 41501 h 51104"/>
                <a:gd name="connsiteX2" fmla="*/ 38626 w 49038"/>
                <a:gd name="connsiteY2" fmla="*/ 25361 h 51104"/>
                <a:gd name="connsiteX3" fmla="*/ 26339 w 49038"/>
                <a:gd name="connsiteY3" fmla="*/ 9689 h 51104"/>
                <a:gd name="connsiteX4" fmla="*/ 14159 w 49038"/>
                <a:gd name="connsiteY4" fmla="*/ 25361 h 51104"/>
                <a:gd name="connsiteX5" fmla="*/ 50912 w 49038"/>
                <a:gd name="connsiteY5" fmla="*/ 25552 h 51104"/>
                <a:gd name="connsiteX6" fmla="*/ 26339 w 49038"/>
                <a:gd name="connsiteY6" fmla="*/ 51105 h 51104"/>
                <a:gd name="connsiteX7" fmla="*/ 1873 w 49038"/>
                <a:gd name="connsiteY7" fmla="*/ 25552 h 51104"/>
                <a:gd name="connsiteX8" fmla="*/ 26339 w 49038"/>
                <a:gd name="connsiteY8" fmla="*/ 0 h 51104"/>
                <a:gd name="connsiteX9" fmla="*/ 50912 w 49038"/>
                <a:gd name="connsiteY9" fmla="*/ 25552 h 51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038" h="51104">
                  <a:moveTo>
                    <a:pt x="14159" y="25361"/>
                  </a:moveTo>
                  <a:cubicBezTo>
                    <a:pt x="14159" y="35816"/>
                    <a:pt x="18653" y="41501"/>
                    <a:pt x="26339" y="41501"/>
                  </a:cubicBezTo>
                  <a:cubicBezTo>
                    <a:pt x="34026" y="41501"/>
                    <a:pt x="38626" y="35816"/>
                    <a:pt x="38626" y="25361"/>
                  </a:cubicBezTo>
                  <a:cubicBezTo>
                    <a:pt x="38626" y="14906"/>
                    <a:pt x="33771" y="9689"/>
                    <a:pt x="26339" y="9689"/>
                  </a:cubicBezTo>
                  <a:cubicBezTo>
                    <a:pt x="18908" y="9689"/>
                    <a:pt x="14159" y="15012"/>
                    <a:pt x="14159" y="25361"/>
                  </a:cubicBezTo>
                  <a:moveTo>
                    <a:pt x="50912" y="25552"/>
                  </a:moveTo>
                  <a:cubicBezTo>
                    <a:pt x="50912" y="40671"/>
                    <a:pt x="41735" y="51105"/>
                    <a:pt x="26339" y="51105"/>
                  </a:cubicBezTo>
                  <a:cubicBezTo>
                    <a:pt x="10944" y="51105"/>
                    <a:pt x="1873" y="40458"/>
                    <a:pt x="1873" y="25552"/>
                  </a:cubicBezTo>
                  <a:cubicBezTo>
                    <a:pt x="1873" y="10647"/>
                    <a:pt x="11136" y="0"/>
                    <a:pt x="26339" y="0"/>
                  </a:cubicBezTo>
                  <a:cubicBezTo>
                    <a:pt x="41543" y="0"/>
                    <a:pt x="50912" y="11094"/>
                    <a:pt x="50912" y="2555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8" name="Dowolny kształt: kształt 97">
              <a:extLst>
                <a:ext uri="{FF2B5EF4-FFF2-40B4-BE49-F238E27FC236}">
                  <a16:creationId xmlns:a16="http://schemas.microsoft.com/office/drawing/2014/main" id="{5D8541A3-C8BD-D274-D3CE-C5244C8B2547}"/>
                </a:ext>
              </a:extLst>
            </p:cNvPr>
            <p:cNvSpPr/>
            <p:nvPr/>
          </p:nvSpPr>
          <p:spPr>
            <a:xfrm>
              <a:off x="2893843" y="745933"/>
              <a:ext cx="69289" cy="49687"/>
            </a:xfrm>
            <a:custGeom>
              <a:avLst/>
              <a:gdLst>
                <a:gd name="connsiteX0" fmla="*/ 71162 w 69289"/>
                <a:gd name="connsiteY0" fmla="*/ 18621 h 49687"/>
                <a:gd name="connsiteX1" fmla="*/ 71162 w 69289"/>
                <a:gd name="connsiteY1" fmla="*/ 49688 h 49687"/>
                <a:gd name="connsiteX2" fmla="*/ 59430 w 69289"/>
                <a:gd name="connsiteY2" fmla="*/ 49688 h 49687"/>
                <a:gd name="connsiteX3" fmla="*/ 59430 w 69289"/>
                <a:gd name="connsiteY3" fmla="*/ 23476 h 49687"/>
                <a:gd name="connsiteX4" fmla="*/ 52019 w 69289"/>
                <a:gd name="connsiteY4" fmla="*/ 9997 h 49687"/>
                <a:gd name="connsiteX5" fmla="*/ 42395 w 69289"/>
                <a:gd name="connsiteY5" fmla="*/ 22475 h 49687"/>
                <a:gd name="connsiteX6" fmla="*/ 42395 w 69289"/>
                <a:gd name="connsiteY6" fmla="*/ 49688 h 49687"/>
                <a:gd name="connsiteX7" fmla="*/ 30662 w 69289"/>
                <a:gd name="connsiteY7" fmla="*/ 49688 h 49687"/>
                <a:gd name="connsiteX8" fmla="*/ 30662 w 69289"/>
                <a:gd name="connsiteY8" fmla="*/ 23476 h 49687"/>
                <a:gd name="connsiteX9" fmla="*/ 23337 w 69289"/>
                <a:gd name="connsiteY9" fmla="*/ 9997 h 49687"/>
                <a:gd name="connsiteX10" fmla="*/ 13606 w 69289"/>
                <a:gd name="connsiteY10" fmla="*/ 22475 h 49687"/>
                <a:gd name="connsiteX11" fmla="*/ 13606 w 69289"/>
                <a:gd name="connsiteY11" fmla="*/ 49688 h 49687"/>
                <a:gd name="connsiteX12" fmla="*/ 1873 w 69289"/>
                <a:gd name="connsiteY12" fmla="*/ 49688 h 49687"/>
                <a:gd name="connsiteX13" fmla="*/ 1873 w 69289"/>
                <a:gd name="connsiteY13" fmla="*/ 1394 h 49687"/>
                <a:gd name="connsiteX14" fmla="*/ 13436 w 69289"/>
                <a:gd name="connsiteY14" fmla="*/ 1394 h 49687"/>
                <a:gd name="connsiteX15" fmla="*/ 13436 w 69289"/>
                <a:gd name="connsiteY15" fmla="*/ 6888 h 49687"/>
                <a:gd name="connsiteX16" fmla="*/ 26723 w 69289"/>
                <a:gd name="connsiteY16" fmla="*/ 10 h 49687"/>
                <a:gd name="connsiteX17" fmla="*/ 40202 w 69289"/>
                <a:gd name="connsiteY17" fmla="*/ 7995 h 49687"/>
                <a:gd name="connsiteX18" fmla="*/ 55490 w 69289"/>
                <a:gd name="connsiteY18" fmla="*/ 10 h 49687"/>
                <a:gd name="connsiteX19" fmla="*/ 71162 w 69289"/>
                <a:gd name="connsiteY19" fmla="*/ 18621 h 4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9289" h="49687">
                  <a:moveTo>
                    <a:pt x="71162" y="18621"/>
                  </a:moveTo>
                  <a:lnTo>
                    <a:pt x="71162" y="49688"/>
                  </a:lnTo>
                  <a:lnTo>
                    <a:pt x="59430" y="49688"/>
                  </a:lnTo>
                  <a:lnTo>
                    <a:pt x="59430" y="23476"/>
                  </a:lnTo>
                  <a:cubicBezTo>
                    <a:pt x="59430" y="14405"/>
                    <a:pt x="58258" y="9997"/>
                    <a:pt x="52019" y="9997"/>
                  </a:cubicBezTo>
                  <a:cubicBezTo>
                    <a:pt x="46419" y="9997"/>
                    <a:pt x="42395" y="15044"/>
                    <a:pt x="42395" y="22475"/>
                  </a:cubicBezTo>
                  <a:lnTo>
                    <a:pt x="42395" y="49688"/>
                  </a:lnTo>
                  <a:lnTo>
                    <a:pt x="30662" y="49688"/>
                  </a:lnTo>
                  <a:lnTo>
                    <a:pt x="30662" y="23476"/>
                  </a:lnTo>
                  <a:cubicBezTo>
                    <a:pt x="30662" y="14405"/>
                    <a:pt x="29661" y="9997"/>
                    <a:pt x="23337" y="9997"/>
                  </a:cubicBezTo>
                  <a:cubicBezTo>
                    <a:pt x="17737" y="9997"/>
                    <a:pt x="13606" y="15044"/>
                    <a:pt x="13606" y="22475"/>
                  </a:cubicBezTo>
                  <a:lnTo>
                    <a:pt x="13606" y="49688"/>
                  </a:lnTo>
                  <a:lnTo>
                    <a:pt x="1873" y="49688"/>
                  </a:lnTo>
                  <a:lnTo>
                    <a:pt x="1873" y="1394"/>
                  </a:lnTo>
                  <a:lnTo>
                    <a:pt x="13436" y="1394"/>
                  </a:lnTo>
                  <a:lnTo>
                    <a:pt x="13436" y="6888"/>
                  </a:lnTo>
                  <a:cubicBezTo>
                    <a:pt x="16391" y="2468"/>
                    <a:pt x="21408" y="-128"/>
                    <a:pt x="26723" y="10"/>
                  </a:cubicBezTo>
                  <a:cubicBezTo>
                    <a:pt x="33409" y="10"/>
                    <a:pt x="37902" y="2949"/>
                    <a:pt x="40202" y="7995"/>
                  </a:cubicBezTo>
                  <a:cubicBezTo>
                    <a:pt x="43542" y="2834"/>
                    <a:pt x="49345" y="-198"/>
                    <a:pt x="55490" y="10"/>
                  </a:cubicBezTo>
                  <a:cubicBezTo>
                    <a:pt x="65945" y="10"/>
                    <a:pt x="71162" y="6888"/>
                    <a:pt x="71162" y="1862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9" name="Dowolny kształt: kształt 98">
              <a:extLst>
                <a:ext uri="{FF2B5EF4-FFF2-40B4-BE49-F238E27FC236}">
                  <a16:creationId xmlns:a16="http://schemas.microsoft.com/office/drawing/2014/main" id="{0B1F1915-817F-B6A6-12A7-33D639ACDE72}"/>
                </a:ext>
              </a:extLst>
            </p:cNvPr>
            <p:cNvSpPr/>
            <p:nvPr/>
          </p:nvSpPr>
          <p:spPr>
            <a:xfrm>
              <a:off x="2972650" y="725608"/>
              <a:ext cx="14309" cy="70013"/>
            </a:xfrm>
            <a:custGeom>
              <a:avLst/>
              <a:gdLst>
                <a:gd name="connsiteX0" fmla="*/ 14884 w 14309"/>
                <a:gd name="connsiteY0" fmla="*/ 70013 h 70013"/>
                <a:gd name="connsiteX1" fmla="*/ 3151 w 14309"/>
                <a:gd name="connsiteY1" fmla="*/ 70013 h 70013"/>
                <a:gd name="connsiteX2" fmla="*/ 3151 w 14309"/>
                <a:gd name="connsiteY2" fmla="*/ 21720 h 70013"/>
                <a:gd name="connsiteX3" fmla="*/ 14884 w 14309"/>
                <a:gd name="connsiteY3" fmla="*/ 21720 h 70013"/>
                <a:gd name="connsiteX4" fmla="*/ 16183 w 14309"/>
                <a:gd name="connsiteY4" fmla="*/ 6963 h 70013"/>
                <a:gd name="connsiteX5" fmla="*/ 9028 w 14309"/>
                <a:gd name="connsiteY5" fmla="*/ 13926 h 70013"/>
                <a:gd name="connsiteX6" fmla="*/ 1873 w 14309"/>
                <a:gd name="connsiteY6" fmla="*/ 6963 h 70013"/>
                <a:gd name="connsiteX7" fmla="*/ 9028 w 14309"/>
                <a:gd name="connsiteY7" fmla="*/ 0 h 70013"/>
                <a:gd name="connsiteX8" fmla="*/ 16183 w 14309"/>
                <a:gd name="connsiteY8" fmla="*/ 6963 h 70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09" h="70013">
                  <a:moveTo>
                    <a:pt x="14884" y="70013"/>
                  </a:moveTo>
                  <a:lnTo>
                    <a:pt x="3151" y="70013"/>
                  </a:lnTo>
                  <a:lnTo>
                    <a:pt x="3151" y="21720"/>
                  </a:lnTo>
                  <a:lnTo>
                    <a:pt x="14884" y="21720"/>
                  </a:lnTo>
                  <a:close/>
                  <a:moveTo>
                    <a:pt x="16183" y="6963"/>
                  </a:moveTo>
                  <a:cubicBezTo>
                    <a:pt x="16102" y="10849"/>
                    <a:pt x="12914" y="13950"/>
                    <a:pt x="9028" y="13926"/>
                  </a:cubicBezTo>
                  <a:cubicBezTo>
                    <a:pt x="5142" y="13950"/>
                    <a:pt x="1954" y="10849"/>
                    <a:pt x="1873" y="6963"/>
                  </a:cubicBezTo>
                  <a:cubicBezTo>
                    <a:pt x="1954" y="3077"/>
                    <a:pt x="5142" y="-23"/>
                    <a:pt x="9028" y="0"/>
                  </a:cubicBezTo>
                  <a:cubicBezTo>
                    <a:pt x="12914" y="-23"/>
                    <a:pt x="16102" y="3077"/>
                    <a:pt x="16183" y="69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0" name="Dowolny kształt: kształt 99">
              <a:extLst>
                <a:ext uri="{FF2B5EF4-FFF2-40B4-BE49-F238E27FC236}">
                  <a16:creationId xmlns:a16="http://schemas.microsoft.com/office/drawing/2014/main" id="{785AA111-EAB9-F6D9-89E8-7CA20431D914}"/>
                </a:ext>
              </a:extLst>
            </p:cNvPr>
            <p:cNvSpPr/>
            <p:nvPr/>
          </p:nvSpPr>
          <p:spPr>
            <a:xfrm>
              <a:off x="2994072" y="746007"/>
              <a:ext cx="46206" cy="50950"/>
            </a:xfrm>
            <a:custGeom>
              <a:avLst/>
              <a:gdLst>
                <a:gd name="connsiteX0" fmla="*/ 47250 w 46206"/>
                <a:gd name="connsiteY0" fmla="*/ 12862 h 50950"/>
                <a:gd name="connsiteX1" fmla="*/ 37093 w 46206"/>
                <a:gd name="connsiteY1" fmla="*/ 16992 h 50950"/>
                <a:gd name="connsiteX2" fmla="*/ 26446 w 46206"/>
                <a:gd name="connsiteY2" fmla="*/ 9561 h 50950"/>
                <a:gd name="connsiteX3" fmla="*/ 14160 w 46206"/>
                <a:gd name="connsiteY3" fmla="*/ 25318 h 50950"/>
                <a:gd name="connsiteX4" fmla="*/ 26531 w 46206"/>
                <a:gd name="connsiteY4" fmla="*/ 41374 h 50950"/>
                <a:gd name="connsiteX5" fmla="*/ 37902 w 46206"/>
                <a:gd name="connsiteY5" fmla="*/ 32558 h 50950"/>
                <a:gd name="connsiteX6" fmla="*/ 48080 w 46206"/>
                <a:gd name="connsiteY6" fmla="*/ 36817 h 50950"/>
                <a:gd name="connsiteX7" fmla="*/ 25977 w 46206"/>
                <a:gd name="connsiteY7" fmla="*/ 50934 h 50950"/>
                <a:gd name="connsiteX8" fmla="*/ 1873 w 46206"/>
                <a:gd name="connsiteY8" fmla="*/ 25552 h 50950"/>
                <a:gd name="connsiteX9" fmla="*/ 25892 w 46206"/>
                <a:gd name="connsiteY9" fmla="*/ 0 h 50950"/>
                <a:gd name="connsiteX10" fmla="*/ 47335 w 46206"/>
                <a:gd name="connsiteY10" fmla="*/ 12925 h 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206" h="50950">
                  <a:moveTo>
                    <a:pt x="47250" y="12862"/>
                  </a:moveTo>
                  <a:lnTo>
                    <a:pt x="37093" y="16992"/>
                  </a:lnTo>
                  <a:cubicBezTo>
                    <a:pt x="35549" y="12455"/>
                    <a:pt x="31237" y="9446"/>
                    <a:pt x="26446" y="9561"/>
                  </a:cubicBezTo>
                  <a:cubicBezTo>
                    <a:pt x="19121" y="9561"/>
                    <a:pt x="14160" y="14970"/>
                    <a:pt x="14160" y="25318"/>
                  </a:cubicBezTo>
                  <a:cubicBezTo>
                    <a:pt x="14160" y="35667"/>
                    <a:pt x="18844" y="41374"/>
                    <a:pt x="26531" y="41374"/>
                  </a:cubicBezTo>
                  <a:cubicBezTo>
                    <a:pt x="33132" y="41374"/>
                    <a:pt x="36071" y="37328"/>
                    <a:pt x="37902" y="32558"/>
                  </a:cubicBezTo>
                  <a:lnTo>
                    <a:pt x="48080" y="36817"/>
                  </a:lnTo>
                  <a:cubicBezTo>
                    <a:pt x="44375" y="45671"/>
                    <a:pt x="35568" y="51296"/>
                    <a:pt x="25977" y="50934"/>
                  </a:cubicBezTo>
                  <a:cubicBezTo>
                    <a:pt x="10774" y="50934"/>
                    <a:pt x="1873" y="40288"/>
                    <a:pt x="1873" y="25552"/>
                  </a:cubicBezTo>
                  <a:cubicBezTo>
                    <a:pt x="1873" y="10817"/>
                    <a:pt x="11051" y="0"/>
                    <a:pt x="25892" y="0"/>
                  </a:cubicBezTo>
                  <a:cubicBezTo>
                    <a:pt x="36347" y="0"/>
                    <a:pt x="43758" y="5132"/>
                    <a:pt x="47335" y="129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1" name="Dowolny kształt: kształt 100">
              <a:extLst>
                <a:ext uri="{FF2B5EF4-FFF2-40B4-BE49-F238E27FC236}">
                  <a16:creationId xmlns:a16="http://schemas.microsoft.com/office/drawing/2014/main" id="{A6E01436-5BD8-789E-3EBF-C06CE24837C5}"/>
                </a:ext>
              </a:extLst>
            </p:cNvPr>
            <p:cNvSpPr/>
            <p:nvPr/>
          </p:nvSpPr>
          <p:spPr>
            <a:xfrm>
              <a:off x="3044324" y="747306"/>
              <a:ext cx="39414" cy="48314"/>
            </a:xfrm>
            <a:custGeom>
              <a:avLst/>
              <a:gdLst>
                <a:gd name="connsiteX0" fmla="*/ 38861 w 39414"/>
                <a:gd name="connsiteY0" fmla="*/ 9071 h 48314"/>
                <a:gd name="connsiteX1" fmla="*/ 14479 w 39414"/>
                <a:gd name="connsiteY1" fmla="*/ 38499 h 48314"/>
                <a:gd name="connsiteX2" fmla="*/ 39414 w 39414"/>
                <a:gd name="connsiteY2" fmla="*/ 38499 h 48314"/>
                <a:gd name="connsiteX3" fmla="*/ 39414 w 39414"/>
                <a:gd name="connsiteY3" fmla="*/ 48315 h 48314"/>
                <a:gd name="connsiteX4" fmla="*/ 0 w 39414"/>
                <a:gd name="connsiteY4" fmla="*/ 48315 h 48314"/>
                <a:gd name="connsiteX5" fmla="*/ 0 w 39414"/>
                <a:gd name="connsiteY5" fmla="*/ 39414 h 48314"/>
                <a:gd name="connsiteX6" fmla="*/ 24658 w 39414"/>
                <a:gd name="connsiteY6" fmla="*/ 9540 h 48314"/>
                <a:gd name="connsiteX7" fmla="*/ 2470 w 39414"/>
                <a:gd name="connsiteY7" fmla="*/ 9540 h 48314"/>
                <a:gd name="connsiteX8" fmla="*/ 2470 w 39414"/>
                <a:gd name="connsiteY8" fmla="*/ 0 h 48314"/>
                <a:gd name="connsiteX9" fmla="*/ 38861 w 39414"/>
                <a:gd name="connsiteY9" fmla="*/ 0 h 48314"/>
                <a:gd name="connsiteX10" fmla="*/ 38861 w 39414"/>
                <a:gd name="connsiteY10" fmla="*/ 9071 h 48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414" h="48314">
                  <a:moveTo>
                    <a:pt x="38861" y="9071"/>
                  </a:moveTo>
                  <a:lnTo>
                    <a:pt x="14479" y="38499"/>
                  </a:lnTo>
                  <a:lnTo>
                    <a:pt x="39414" y="38499"/>
                  </a:lnTo>
                  <a:lnTo>
                    <a:pt x="39414" y="48315"/>
                  </a:lnTo>
                  <a:lnTo>
                    <a:pt x="0" y="48315"/>
                  </a:lnTo>
                  <a:lnTo>
                    <a:pt x="0" y="39414"/>
                  </a:lnTo>
                  <a:lnTo>
                    <a:pt x="24658" y="9540"/>
                  </a:lnTo>
                  <a:lnTo>
                    <a:pt x="2470" y="9540"/>
                  </a:lnTo>
                  <a:lnTo>
                    <a:pt x="2470" y="0"/>
                  </a:lnTo>
                  <a:lnTo>
                    <a:pt x="38861" y="0"/>
                  </a:lnTo>
                  <a:lnTo>
                    <a:pt x="38861" y="907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2" name="Dowolny kształt: kształt 101">
              <a:extLst>
                <a:ext uri="{FF2B5EF4-FFF2-40B4-BE49-F238E27FC236}">
                  <a16:creationId xmlns:a16="http://schemas.microsoft.com/office/drawing/2014/main" id="{A9800FD4-D03A-E003-E71C-EA082D788484}"/>
                </a:ext>
              </a:extLst>
            </p:cNvPr>
            <p:cNvSpPr/>
            <p:nvPr/>
          </p:nvSpPr>
          <p:spPr>
            <a:xfrm>
              <a:off x="3091532" y="745939"/>
              <a:ext cx="42437" cy="49724"/>
            </a:xfrm>
            <a:custGeom>
              <a:avLst/>
              <a:gdLst>
                <a:gd name="connsiteX0" fmla="*/ 44311 w 42437"/>
                <a:gd name="connsiteY0" fmla="*/ 18424 h 49724"/>
                <a:gd name="connsiteX1" fmla="*/ 44311 w 42437"/>
                <a:gd name="connsiteY1" fmla="*/ 49682 h 49724"/>
                <a:gd name="connsiteX2" fmla="*/ 32493 w 42437"/>
                <a:gd name="connsiteY2" fmla="*/ 49682 h 49724"/>
                <a:gd name="connsiteX3" fmla="*/ 32493 w 42437"/>
                <a:gd name="connsiteY3" fmla="*/ 22235 h 49724"/>
                <a:gd name="connsiteX4" fmla="*/ 24253 w 42437"/>
                <a:gd name="connsiteY4" fmla="*/ 10034 h 49724"/>
                <a:gd name="connsiteX5" fmla="*/ 13606 w 42437"/>
                <a:gd name="connsiteY5" fmla="*/ 22682 h 49724"/>
                <a:gd name="connsiteX6" fmla="*/ 13606 w 42437"/>
                <a:gd name="connsiteY6" fmla="*/ 49725 h 49724"/>
                <a:gd name="connsiteX7" fmla="*/ 1873 w 42437"/>
                <a:gd name="connsiteY7" fmla="*/ 49725 h 49724"/>
                <a:gd name="connsiteX8" fmla="*/ 1873 w 42437"/>
                <a:gd name="connsiteY8" fmla="*/ 1389 h 49724"/>
                <a:gd name="connsiteX9" fmla="*/ 13436 w 42437"/>
                <a:gd name="connsiteY9" fmla="*/ 1389 h 49724"/>
                <a:gd name="connsiteX10" fmla="*/ 13436 w 42437"/>
                <a:gd name="connsiteY10" fmla="*/ 7606 h 49724"/>
                <a:gd name="connsiteX11" fmla="*/ 27915 w 42437"/>
                <a:gd name="connsiteY11" fmla="*/ 5 h 49724"/>
                <a:gd name="connsiteX12" fmla="*/ 44311 w 42437"/>
                <a:gd name="connsiteY12" fmla="*/ 18424 h 4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49724">
                  <a:moveTo>
                    <a:pt x="44311" y="18424"/>
                  </a:moveTo>
                  <a:lnTo>
                    <a:pt x="44311" y="49682"/>
                  </a:lnTo>
                  <a:lnTo>
                    <a:pt x="32493" y="49682"/>
                  </a:lnTo>
                  <a:lnTo>
                    <a:pt x="32493" y="22235"/>
                  </a:lnTo>
                  <a:cubicBezTo>
                    <a:pt x="32493" y="14527"/>
                    <a:pt x="30854" y="10034"/>
                    <a:pt x="24253" y="10034"/>
                  </a:cubicBezTo>
                  <a:cubicBezTo>
                    <a:pt x="18099" y="10034"/>
                    <a:pt x="13606" y="15166"/>
                    <a:pt x="13606" y="22682"/>
                  </a:cubicBezTo>
                  <a:lnTo>
                    <a:pt x="13606" y="49725"/>
                  </a:lnTo>
                  <a:lnTo>
                    <a:pt x="1873" y="49725"/>
                  </a:lnTo>
                  <a:lnTo>
                    <a:pt x="1873" y="1389"/>
                  </a:lnTo>
                  <a:lnTo>
                    <a:pt x="13436" y="1389"/>
                  </a:lnTo>
                  <a:lnTo>
                    <a:pt x="13436" y="7606"/>
                  </a:lnTo>
                  <a:cubicBezTo>
                    <a:pt x="16628" y="2745"/>
                    <a:pt x="22100" y="-127"/>
                    <a:pt x="27915" y="5"/>
                  </a:cubicBezTo>
                  <a:cubicBezTo>
                    <a:pt x="38455" y="5"/>
                    <a:pt x="44311" y="6882"/>
                    <a:pt x="44311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3" name="Dowolny kształt: kształt 102">
              <a:extLst>
                <a:ext uri="{FF2B5EF4-FFF2-40B4-BE49-F238E27FC236}">
                  <a16:creationId xmlns:a16="http://schemas.microsoft.com/office/drawing/2014/main" id="{35D543C9-84E1-A68D-E813-A3B482A5C2F3}"/>
                </a:ext>
              </a:extLst>
            </p:cNvPr>
            <p:cNvSpPr/>
            <p:nvPr/>
          </p:nvSpPr>
          <p:spPr>
            <a:xfrm>
              <a:off x="3142019" y="745943"/>
              <a:ext cx="43885" cy="51038"/>
            </a:xfrm>
            <a:custGeom>
              <a:avLst/>
              <a:gdLst>
                <a:gd name="connsiteX0" fmla="*/ 24593 w 43885"/>
                <a:gd name="connsiteY0" fmla="*/ 27405 h 51038"/>
                <a:gd name="connsiteX1" fmla="*/ 13947 w 43885"/>
                <a:gd name="connsiteY1" fmla="*/ 35113 h 51038"/>
                <a:gd name="connsiteX2" fmla="*/ 21272 w 43885"/>
                <a:gd name="connsiteY2" fmla="*/ 41501 h 51038"/>
                <a:gd name="connsiteX3" fmla="*/ 32451 w 43885"/>
                <a:gd name="connsiteY3" fmla="*/ 31429 h 51038"/>
                <a:gd name="connsiteX4" fmla="*/ 32451 w 43885"/>
                <a:gd name="connsiteY4" fmla="*/ 26191 h 51038"/>
                <a:gd name="connsiteX5" fmla="*/ 44119 w 43885"/>
                <a:gd name="connsiteY5" fmla="*/ 15225 h 51038"/>
                <a:gd name="connsiteX6" fmla="*/ 44119 w 43885"/>
                <a:gd name="connsiteY6" fmla="*/ 39138 h 51038"/>
                <a:gd name="connsiteX7" fmla="*/ 45759 w 43885"/>
                <a:gd name="connsiteY7" fmla="*/ 49678 h 51038"/>
                <a:gd name="connsiteX8" fmla="*/ 33941 w 43885"/>
                <a:gd name="connsiteY8" fmla="*/ 49678 h 51038"/>
                <a:gd name="connsiteX9" fmla="*/ 32578 w 43885"/>
                <a:gd name="connsiteY9" fmla="*/ 44631 h 51038"/>
                <a:gd name="connsiteX10" fmla="*/ 18184 w 43885"/>
                <a:gd name="connsiteY10" fmla="*/ 51020 h 51038"/>
                <a:gd name="connsiteX11" fmla="*/ 1873 w 43885"/>
                <a:gd name="connsiteY11" fmla="*/ 36114 h 51038"/>
                <a:gd name="connsiteX12" fmla="*/ 21570 w 43885"/>
                <a:gd name="connsiteY12" fmla="*/ 19803 h 51038"/>
                <a:gd name="connsiteX13" fmla="*/ 32387 w 43885"/>
                <a:gd name="connsiteY13" fmla="*/ 18419 h 51038"/>
                <a:gd name="connsiteX14" fmla="*/ 32387 w 43885"/>
                <a:gd name="connsiteY14" fmla="*/ 16034 h 51038"/>
                <a:gd name="connsiteX15" fmla="*/ 24040 w 43885"/>
                <a:gd name="connsiteY15" fmla="*/ 8624 h 51038"/>
                <a:gd name="connsiteX16" fmla="*/ 15331 w 43885"/>
                <a:gd name="connsiteY16" fmla="*/ 15587 h 51038"/>
                <a:gd name="connsiteX17" fmla="*/ 3790 w 43885"/>
                <a:gd name="connsiteY17" fmla="*/ 15587 h 51038"/>
                <a:gd name="connsiteX18" fmla="*/ 24317 w 43885"/>
                <a:gd name="connsiteY18" fmla="*/ 0 h 51038"/>
                <a:gd name="connsiteX19" fmla="*/ 44119 w 43885"/>
                <a:gd name="connsiteY19" fmla="*/ 15225 h 51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885" h="51038">
                  <a:moveTo>
                    <a:pt x="24593" y="27405"/>
                  </a:moveTo>
                  <a:cubicBezTo>
                    <a:pt x="16992" y="28406"/>
                    <a:pt x="13947" y="30514"/>
                    <a:pt x="13947" y="35113"/>
                  </a:cubicBezTo>
                  <a:cubicBezTo>
                    <a:pt x="13947" y="38946"/>
                    <a:pt x="16076" y="41501"/>
                    <a:pt x="21272" y="41501"/>
                  </a:cubicBezTo>
                  <a:cubicBezTo>
                    <a:pt x="27234" y="41501"/>
                    <a:pt x="32451" y="37477"/>
                    <a:pt x="32451" y="31429"/>
                  </a:cubicBezTo>
                  <a:lnTo>
                    <a:pt x="32451" y="26191"/>
                  </a:lnTo>
                  <a:close/>
                  <a:moveTo>
                    <a:pt x="44119" y="15225"/>
                  </a:moveTo>
                  <a:lnTo>
                    <a:pt x="44119" y="39138"/>
                  </a:lnTo>
                  <a:cubicBezTo>
                    <a:pt x="43968" y="42726"/>
                    <a:pt x="44524" y="46307"/>
                    <a:pt x="45759" y="49678"/>
                  </a:cubicBezTo>
                  <a:lnTo>
                    <a:pt x="33941" y="49678"/>
                  </a:lnTo>
                  <a:cubicBezTo>
                    <a:pt x="33296" y="48053"/>
                    <a:pt x="32838" y="46360"/>
                    <a:pt x="32578" y="44631"/>
                  </a:cubicBezTo>
                  <a:cubicBezTo>
                    <a:pt x="29056" y="48914"/>
                    <a:pt x="23720" y="51281"/>
                    <a:pt x="18184" y="51020"/>
                  </a:cubicBezTo>
                  <a:cubicBezTo>
                    <a:pt x="7835" y="51020"/>
                    <a:pt x="1873" y="44802"/>
                    <a:pt x="1873" y="36114"/>
                  </a:cubicBezTo>
                  <a:cubicBezTo>
                    <a:pt x="1873" y="27426"/>
                    <a:pt x="7367" y="21549"/>
                    <a:pt x="21570" y="19803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55"/>
                    <a:pt x="30641" y="8624"/>
                    <a:pt x="24040" y="8624"/>
                  </a:cubicBezTo>
                  <a:cubicBezTo>
                    <a:pt x="17992" y="8624"/>
                    <a:pt x="15522" y="10541"/>
                    <a:pt x="15331" y="15587"/>
                  </a:cubicBezTo>
                  <a:lnTo>
                    <a:pt x="3790" y="15587"/>
                  </a:lnTo>
                  <a:cubicBezTo>
                    <a:pt x="4066" y="4940"/>
                    <a:pt x="11945" y="0"/>
                    <a:pt x="24317" y="0"/>
                  </a:cubicBezTo>
                  <a:cubicBezTo>
                    <a:pt x="38711" y="0"/>
                    <a:pt x="44119" y="5686"/>
                    <a:pt x="44119" y="152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4" name="Dowolny kształt: kształt 103">
              <a:extLst>
                <a:ext uri="{FF2B5EF4-FFF2-40B4-BE49-F238E27FC236}">
                  <a16:creationId xmlns:a16="http://schemas.microsoft.com/office/drawing/2014/main" id="{EA7DB649-3EB2-3957-F52E-DD2C6B7B5CD4}"/>
                </a:ext>
              </a:extLst>
            </p:cNvPr>
            <p:cNvSpPr/>
            <p:nvPr/>
          </p:nvSpPr>
          <p:spPr>
            <a:xfrm>
              <a:off x="1971620" y="467041"/>
              <a:ext cx="2129" cy="421334"/>
            </a:xfrm>
            <a:custGeom>
              <a:avLst/>
              <a:gdLst>
                <a:gd name="connsiteX0" fmla="*/ 0 w 2129"/>
                <a:gd name="connsiteY0" fmla="*/ 421335 h 421334"/>
                <a:gd name="connsiteX1" fmla="*/ 0 w 2129"/>
                <a:gd name="connsiteY1" fmla="*/ 0 h 421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9" h="421334">
                  <a:moveTo>
                    <a:pt x="0" y="421335"/>
                  </a:moveTo>
                  <a:lnTo>
                    <a:pt x="0" y="0"/>
                  </a:lnTo>
                </a:path>
              </a:pathLst>
            </a:custGeom>
            <a:ln w="2123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5" name="Dowolny kształt: kształt 104">
              <a:extLst>
                <a:ext uri="{FF2B5EF4-FFF2-40B4-BE49-F238E27FC236}">
                  <a16:creationId xmlns:a16="http://schemas.microsoft.com/office/drawing/2014/main" id="{740D6080-2EC2-6803-46B0-85C20DB50784}"/>
                </a:ext>
              </a:extLst>
            </p:cNvPr>
            <p:cNvSpPr/>
            <p:nvPr/>
          </p:nvSpPr>
          <p:spPr>
            <a:xfrm>
              <a:off x="1059129" y="578661"/>
              <a:ext cx="48249" cy="71737"/>
            </a:xfrm>
            <a:custGeom>
              <a:avLst/>
              <a:gdLst>
                <a:gd name="connsiteX0" fmla="*/ 7729 w 48249"/>
                <a:gd name="connsiteY0" fmla="*/ 41927 h 71737"/>
                <a:gd name="connsiteX1" fmla="*/ 7729 w 48249"/>
                <a:gd name="connsiteY1" fmla="*/ 71738 h 71737"/>
                <a:gd name="connsiteX2" fmla="*/ 1873 w 48249"/>
                <a:gd name="connsiteY2" fmla="*/ 71738 h 71737"/>
                <a:gd name="connsiteX3" fmla="*/ 1873 w 48249"/>
                <a:gd name="connsiteY3" fmla="*/ 0 h 71737"/>
                <a:gd name="connsiteX4" fmla="*/ 26510 w 48249"/>
                <a:gd name="connsiteY4" fmla="*/ 0 h 71737"/>
                <a:gd name="connsiteX5" fmla="*/ 43949 w 48249"/>
                <a:gd name="connsiteY5" fmla="*/ 5728 h 71737"/>
                <a:gd name="connsiteX6" fmla="*/ 50103 w 48249"/>
                <a:gd name="connsiteY6" fmla="*/ 20910 h 71737"/>
                <a:gd name="connsiteX7" fmla="*/ 43949 w 48249"/>
                <a:gd name="connsiteY7" fmla="*/ 36157 h 71737"/>
                <a:gd name="connsiteX8" fmla="*/ 26510 w 48249"/>
                <a:gd name="connsiteY8" fmla="*/ 41863 h 71737"/>
                <a:gd name="connsiteX9" fmla="*/ 7729 w 48249"/>
                <a:gd name="connsiteY9" fmla="*/ 36902 h 71737"/>
                <a:gd name="connsiteX10" fmla="*/ 26510 w 48249"/>
                <a:gd name="connsiteY10" fmla="*/ 36902 h 71737"/>
                <a:gd name="connsiteX11" fmla="*/ 39818 w 48249"/>
                <a:gd name="connsiteY11" fmla="*/ 32409 h 71737"/>
                <a:gd name="connsiteX12" fmla="*/ 44269 w 48249"/>
                <a:gd name="connsiteY12" fmla="*/ 21060 h 71737"/>
                <a:gd name="connsiteX13" fmla="*/ 39839 w 48249"/>
                <a:gd name="connsiteY13" fmla="*/ 9625 h 71737"/>
                <a:gd name="connsiteX14" fmla="*/ 26510 w 48249"/>
                <a:gd name="connsiteY14" fmla="*/ 5089 h 71737"/>
                <a:gd name="connsiteX15" fmla="*/ 7729 w 48249"/>
                <a:gd name="connsiteY15" fmla="*/ 5089 h 71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8249" h="71737">
                  <a:moveTo>
                    <a:pt x="7729" y="41927"/>
                  </a:moveTo>
                  <a:lnTo>
                    <a:pt x="7729" y="71738"/>
                  </a:lnTo>
                  <a:lnTo>
                    <a:pt x="1873" y="71738"/>
                  </a:lnTo>
                  <a:lnTo>
                    <a:pt x="1873" y="0"/>
                  </a:lnTo>
                  <a:lnTo>
                    <a:pt x="26510" y="0"/>
                  </a:lnTo>
                  <a:cubicBezTo>
                    <a:pt x="34026" y="0"/>
                    <a:pt x="39818" y="1917"/>
                    <a:pt x="43949" y="5728"/>
                  </a:cubicBezTo>
                  <a:cubicBezTo>
                    <a:pt x="48101" y="9661"/>
                    <a:pt x="50337" y="15197"/>
                    <a:pt x="50103" y="20910"/>
                  </a:cubicBezTo>
                  <a:cubicBezTo>
                    <a:pt x="50359" y="26645"/>
                    <a:pt x="48123" y="32209"/>
                    <a:pt x="43949" y="36157"/>
                  </a:cubicBezTo>
                  <a:cubicBezTo>
                    <a:pt x="39818" y="39947"/>
                    <a:pt x="34026" y="41863"/>
                    <a:pt x="26510" y="41863"/>
                  </a:cubicBezTo>
                  <a:close/>
                  <a:moveTo>
                    <a:pt x="7729" y="36902"/>
                  </a:moveTo>
                  <a:lnTo>
                    <a:pt x="26510" y="36902"/>
                  </a:lnTo>
                  <a:cubicBezTo>
                    <a:pt x="32408" y="36902"/>
                    <a:pt x="36837" y="35390"/>
                    <a:pt x="39818" y="32409"/>
                  </a:cubicBezTo>
                  <a:cubicBezTo>
                    <a:pt x="42778" y="29392"/>
                    <a:pt x="44396" y="25291"/>
                    <a:pt x="44269" y="21060"/>
                  </a:cubicBezTo>
                  <a:cubicBezTo>
                    <a:pt x="44396" y="16807"/>
                    <a:pt x="42799" y="12687"/>
                    <a:pt x="39839" y="9625"/>
                  </a:cubicBezTo>
                  <a:cubicBezTo>
                    <a:pt x="36880" y="6601"/>
                    <a:pt x="32451" y="5089"/>
                    <a:pt x="26510" y="5089"/>
                  </a:cubicBezTo>
                  <a:lnTo>
                    <a:pt x="7729" y="508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6" name="Dowolny kształt: kształt 105">
              <a:extLst>
                <a:ext uri="{FF2B5EF4-FFF2-40B4-BE49-F238E27FC236}">
                  <a16:creationId xmlns:a16="http://schemas.microsoft.com/office/drawing/2014/main" id="{91B0D576-86D2-EADB-AD39-F69973AEBD30}"/>
                </a:ext>
              </a:extLst>
            </p:cNvPr>
            <p:cNvSpPr/>
            <p:nvPr/>
          </p:nvSpPr>
          <p:spPr>
            <a:xfrm>
              <a:off x="1115722" y="596235"/>
              <a:ext cx="47025" cy="55138"/>
            </a:xfrm>
            <a:custGeom>
              <a:avLst/>
              <a:gdLst>
                <a:gd name="connsiteX0" fmla="*/ 2027 w 47025"/>
                <a:gd name="connsiteY0" fmla="*/ 26695 h 55138"/>
                <a:gd name="connsiteX1" fmla="*/ 8415 w 47025"/>
                <a:gd name="connsiteY1" fmla="*/ 7531 h 55138"/>
                <a:gd name="connsiteX2" fmla="*/ 25450 w 47025"/>
                <a:gd name="connsiteY2" fmla="*/ 15 h 55138"/>
                <a:gd name="connsiteX3" fmla="*/ 42485 w 47025"/>
                <a:gd name="connsiteY3" fmla="*/ 7531 h 55138"/>
                <a:gd name="connsiteX4" fmla="*/ 48873 w 47025"/>
                <a:gd name="connsiteY4" fmla="*/ 26695 h 55138"/>
                <a:gd name="connsiteX5" fmla="*/ 48873 w 47025"/>
                <a:gd name="connsiteY5" fmla="*/ 28314 h 55138"/>
                <a:gd name="connsiteX6" fmla="*/ 42485 w 47025"/>
                <a:gd name="connsiteY6" fmla="*/ 47627 h 55138"/>
                <a:gd name="connsiteX7" fmla="*/ 25450 w 47025"/>
                <a:gd name="connsiteY7" fmla="*/ 55122 h 55138"/>
                <a:gd name="connsiteX8" fmla="*/ 8287 w 47025"/>
                <a:gd name="connsiteY8" fmla="*/ 47627 h 55138"/>
                <a:gd name="connsiteX9" fmla="*/ 1899 w 47025"/>
                <a:gd name="connsiteY9" fmla="*/ 28314 h 55138"/>
                <a:gd name="connsiteX10" fmla="*/ 7925 w 47025"/>
                <a:gd name="connsiteY10" fmla="*/ 28292 h 55138"/>
                <a:gd name="connsiteX11" fmla="*/ 12589 w 47025"/>
                <a:gd name="connsiteY11" fmla="*/ 43815 h 55138"/>
                <a:gd name="connsiteX12" fmla="*/ 25620 w 47025"/>
                <a:gd name="connsiteY12" fmla="*/ 50097 h 55138"/>
                <a:gd name="connsiteX13" fmla="*/ 38545 w 47025"/>
                <a:gd name="connsiteY13" fmla="*/ 43815 h 55138"/>
                <a:gd name="connsiteX14" fmla="*/ 43230 w 47025"/>
                <a:gd name="connsiteY14" fmla="*/ 28292 h 55138"/>
                <a:gd name="connsiteX15" fmla="*/ 43230 w 47025"/>
                <a:gd name="connsiteY15" fmla="*/ 26674 h 55138"/>
                <a:gd name="connsiteX16" fmla="*/ 38503 w 47025"/>
                <a:gd name="connsiteY16" fmla="*/ 11258 h 55138"/>
                <a:gd name="connsiteX17" fmla="*/ 25535 w 47025"/>
                <a:gd name="connsiteY17" fmla="*/ 4870 h 55138"/>
                <a:gd name="connsiteX18" fmla="*/ 12589 w 47025"/>
                <a:gd name="connsiteY18" fmla="*/ 11258 h 55138"/>
                <a:gd name="connsiteX19" fmla="*/ 7925 w 47025"/>
                <a:gd name="connsiteY19" fmla="*/ 26674 h 5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7025" h="55138">
                  <a:moveTo>
                    <a:pt x="2027" y="26695"/>
                  </a:moveTo>
                  <a:cubicBezTo>
                    <a:pt x="1750" y="19743"/>
                    <a:pt x="4029" y="12931"/>
                    <a:pt x="8415" y="7531"/>
                  </a:cubicBezTo>
                  <a:cubicBezTo>
                    <a:pt x="12653" y="2557"/>
                    <a:pt x="18913" y="-211"/>
                    <a:pt x="25450" y="15"/>
                  </a:cubicBezTo>
                  <a:cubicBezTo>
                    <a:pt x="31987" y="-226"/>
                    <a:pt x="38269" y="2544"/>
                    <a:pt x="42485" y="7531"/>
                  </a:cubicBezTo>
                  <a:cubicBezTo>
                    <a:pt x="46871" y="12927"/>
                    <a:pt x="49150" y="19743"/>
                    <a:pt x="48873" y="26695"/>
                  </a:cubicBezTo>
                  <a:lnTo>
                    <a:pt x="48873" y="28314"/>
                  </a:lnTo>
                  <a:cubicBezTo>
                    <a:pt x="49171" y="35315"/>
                    <a:pt x="46914" y="42187"/>
                    <a:pt x="42485" y="47627"/>
                  </a:cubicBezTo>
                  <a:cubicBezTo>
                    <a:pt x="38248" y="52605"/>
                    <a:pt x="31987" y="55369"/>
                    <a:pt x="25450" y="55122"/>
                  </a:cubicBezTo>
                  <a:cubicBezTo>
                    <a:pt x="18892" y="55376"/>
                    <a:pt x="12567" y="52616"/>
                    <a:pt x="8287" y="47627"/>
                  </a:cubicBezTo>
                  <a:cubicBezTo>
                    <a:pt x="3858" y="42187"/>
                    <a:pt x="1601" y="35315"/>
                    <a:pt x="1899" y="28314"/>
                  </a:cubicBezTo>
                  <a:close/>
                  <a:moveTo>
                    <a:pt x="7925" y="28292"/>
                  </a:moveTo>
                  <a:cubicBezTo>
                    <a:pt x="7734" y="33837"/>
                    <a:pt x="9373" y="39293"/>
                    <a:pt x="12589" y="43815"/>
                  </a:cubicBezTo>
                  <a:cubicBezTo>
                    <a:pt x="15613" y="47955"/>
                    <a:pt x="20489" y="50312"/>
                    <a:pt x="25620" y="50097"/>
                  </a:cubicBezTo>
                  <a:cubicBezTo>
                    <a:pt x="30710" y="50289"/>
                    <a:pt x="35543" y="47934"/>
                    <a:pt x="38545" y="43815"/>
                  </a:cubicBezTo>
                  <a:cubicBezTo>
                    <a:pt x="41761" y="39295"/>
                    <a:pt x="43422" y="33839"/>
                    <a:pt x="43230" y="28292"/>
                  </a:cubicBezTo>
                  <a:lnTo>
                    <a:pt x="43230" y="26674"/>
                  </a:lnTo>
                  <a:cubicBezTo>
                    <a:pt x="43400" y="21155"/>
                    <a:pt x="41739" y="15736"/>
                    <a:pt x="38503" y="11258"/>
                  </a:cubicBezTo>
                  <a:cubicBezTo>
                    <a:pt x="35522" y="7097"/>
                    <a:pt x="30646" y="4699"/>
                    <a:pt x="25535" y="4870"/>
                  </a:cubicBezTo>
                  <a:cubicBezTo>
                    <a:pt x="20425" y="4686"/>
                    <a:pt x="15549" y="7088"/>
                    <a:pt x="12589" y="11258"/>
                  </a:cubicBezTo>
                  <a:cubicBezTo>
                    <a:pt x="9395" y="15751"/>
                    <a:pt x="7755" y="21163"/>
                    <a:pt x="7925" y="26674"/>
                  </a:cubicBez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7" name="Dowolny kształt: kształt 106">
              <a:extLst>
                <a:ext uri="{FF2B5EF4-FFF2-40B4-BE49-F238E27FC236}">
                  <a16:creationId xmlns:a16="http://schemas.microsoft.com/office/drawing/2014/main" id="{1488A412-B6C1-3F5D-4D31-1E0BBCD0DF8C}"/>
                </a:ext>
              </a:extLst>
            </p:cNvPr>
            <p:cNvSpPr/>
            <p:nvPr/>
          </p:nvSpPr>
          <p:spPr>
            <a:xfrm>
              <a:off x="1175966" y="573615"/>
              <a:ext cx="5855" cy="76699"/>
            </a:xfrm>
            <a:custGeom>
              <a:avLst/>
              <a:gdLst>
                <a:gd name="connsiteX0" fmla="*/ 0 w 5855"/>
                <a:gd name="connsiteY0" fmla="*/ 0 h 76699"/>
                <a:gd name="connsiteX1" fmla="*/ 5856 w 5855"/>
                <a:gd name="connsiteY1" fmla="*/ 0 h 76699"/>
                <a:gd name="connsiteX2" fmla="*/ 5856 w 5855"/>
                <a:gd name="connsiteY2" fmla="*/ 76699 h 76699"/>
                <a:gd name="connsiteX3" fmla="*/ 0 w 5855"/>
                <a:gd name="connsiteY3" fmla="*/ 76699 h 7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55" h="76699">
                  <a:moveTo>
                    <a:pt x="0" y="0"/>
                  </a:moveTo>
                  <a:lnTo>
                    <a:pt x="5856" y="0"/>
                  </a:lnTo>
                  <a:lnTo>
                    <a:pt x="5856" y="76699"/>
                  </a:lnTo>
                  <a:lnTo>
                    <a:pt x="0" y="7669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8" name="Dowolny kształt: kształt 107">
              <a:extLst>
                <a:ext uri="{FF2B5EF4-FFF2-40B4-BE49-F238E27FC236}">
                  <a16:creationId xmlns:a16="http://schemas.microsoft.com/office/drawing/2014/main" id="{4E5325F6-4376-1029-0E8D-1459B94DE8B6}"/>
                </a:ext>
              </a:extLst>
            </p:cNvPr>
            <p:cNvSpPr/>
            <p:nvPr/>
          </p:nvSpPr>
          <p:spPr>
            <a:xfrm>
              <a:off x="1195887" y="596006"/>
              <a:ext cx="40093" cy="55241"/>
            </a:xfrm>
            <a:custGeom>
              <a:avLst/>
              <a:gdLst>
                <a:gd name="connsiteX0" fmla="*/ 35932 w 40093"/>
                <a:gd name="connsiteY0" fmla="*/ 40765 h 55241"/>
                <a:gd name="connsiteX1" fmla="*/ 32866 w 40093"/>
                <a:gd name="connsiteY1" fmla="*/ 34250 h 55241"/>
                <a:gd name="connsiteX2" fmla="*/ 21772 w 40093"/>
                <a:gd name="connsiteY2" fmla="*/ 29693 h 55241"/>
                <a:gd name="connsiteX3" fmla="*/ 7675 w 40093"/>
                <a:gd name="connsiteY3" fmla="*/ 24220 h 55241"/>
                <a:gd name="connsiteX4" fmla="*/ 3204 w 40093"/>
                <a:gd name="connsiteY4" fmla="*/ 14596 h 55241"/>
                <a:gd name="connsiteX5" fmla="*/ 8335 w 40093"/>
                <a:gd name="connsiteY5" fmla="*/ 4290 h 55241"/>
                <a:gd name="connsiteX6" fmla="*/ 21942 w 40093"/>
                <a:gd name="connsiteY6" fmla="*/ 31 h 55241"/>
                <a:gd name="connsiteX7" fmla="*/ 36187 w 40093"/>
                <a:gd name="connsiteY7" fmla="*/ 4481 h 55241"/>
                <a:gd name="connsiteX8" fmla="*/ 41213 w 40093"/>
                <a:gd name="connsiteY8" fmla="*/ 15618 h 55241"/>
                <a:gd name="connsiteX9" fmla="*/ 41213 w 40093"/>
                <a:gd name="connsiteY9" fmla="*/ 15916 h 55241"/>
                <a:gd name="connsiteX10" fmla="*/ 35762 w 40093"/>
                <a:gd name="connsiteY10" fmla="*/ 15916 h 55241"/>
                <a:gd name="connsiteX11" fmla="*/ 32056 w 40093"/>
                <a:gd name="connsiteY11" fmla="*/ 8293 h 55241"/>
                <a:gd name="connsiteX12" fmla="*/ 22048 w 40093"/>
                <a:gd name="connsiteY12" fmla="*/ 5035 h 55241"/>
                <a:gd name="connsiteX13" fmla="*/ 12381 w 40093"/>
                <a:gd name="connsiteY13" fmla="*/ 7803 h 55241"/>
                <a:gd name="connsiteX14" fmla="*/ 9166 w 40093"/>
                <a:gd name="connsiteY14" fmla="*/ 14191 h 55241"/>
                <a:gd name="connsiteX15" fmla="*/ 11934 w 40093"/>
                <a:gd name="connsiteY15" fmla="*/ 20260 h 55241"/>
                <a:gd name="connsiteX16" fmla="*/ 23028 w 40093"/>
                <a:gd name="connsiteY16" fmla="*/ 24518 h 55241"/>
                <a:gd name="connsiteX17" fmla="*/ 37231 w 40093"/>
                <a:gd name="connsiteY17" fmla="*/ 30310 h 55241"/>
                <a:gd name="connsiteX18" fmla="*/ 41958 w 40093"/>
                <a:gd name="connsiteY18" fmla="*/ 40297 h 55241"/>
                <a:gd name="connsiteX19" fmla="*/ 36571 w 40093"/>
                <a:gd name="connsiteY19" fmla="*/ 51093 h 55241"/>
                <a:gd name="connsiteX20" fmla="*/ 22325 w 40093"/>
                <a:gd name="connsiteY20" fmla="*/ 55202 h 55241"/>
                <a:gd name="connsiteX21" fmla="*/ 7122 w 40093"/>
                <a:gd name="connsiteY21" fmla="*/ 50582 h 55241"/>
                <a:gd name="connsiteX22" fmla="*/ 1883 w 40093"/>
                <a:gd name="connsiteY22" fmla="*/ 39573 h 55241"/>
                <a:gd name="connsiteX23" fmla="*/ 1883 w 40093"/>
                <a:gd name="connsiteY23" fmla="*/ 39275 h 55241"/>
                <a:gd name="connsiteX24" fmla="*/ 7292 w 40093"/>
                <a:gd name="connsiteY24" fmla="*/ 39275 h 55241"/>
                <a:gd name="connsiteX25" fmla="*/ 11977 w 40093"/>
                <a:gd name="connsiteY25" fmla="*/ 47601 h 55241"/>
                <a:gd name="connsiteX26" fmla="*/ 22219 w 40093"/>
                <a:gd name="connsiteY26" fmla="*/ 50177 h 55241"/>
                <a:gd name="connsiteX27" fmla="*/ 32312 w 40093"/>
                <a:gd name="connsiteY27" fmla="*/ 47388 h 55241"/>
                <a:gd name="connsiteX28" fmla="*/ 35996 w 40093"/>
                <a:gd name="connsiteY28" fmla="*/ 40616 h 5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093" h="55241">
                  <a:moveTo>
                    <a:pt x="35932" y="40765"/>
                  </a:moveTo>
                  <a:cubicBezTo>
                    <a:pt x="35932" y="38246"/>
                    <a:pt x="34803" y="35861"/>
                    <a:pt x="32866" y="34250"/>
                  </a:cubicBezTo>
                  <a:cubicBezTo>
                    <a:pt x="29586" y="31850"/>
                    <a:pt x="25796" y="30285"/>
                    <a:pt x="21772" y="29693"/>
                  </a:cubicBezTo>
                  <a:cubicBezTo>
                    <a:pt x="16746" y="28845"/>
                    <a:pt x="11955" y="26984"/>
                    <a:pt x="7675" y="24220"/>
                  </a:cubicBezTo>
                  <a:cubicBezTo>
                    <a:pt x="4673" y="21959"/>
                    <a:pt x="2991" y="18350"/>
                    <a:pt x="3204" y="14596"/>
                  </a:cubicBezTo>
                  <a:cubicBezTo>
                    <a:pt x="3182" y="10541"/>
                    <a:pt x="5077" y="6715"/>
                    <a:pt x="8335" y="4290"/>
                  </a:cubicBezTo>
                  <a:cubicBezTo>
                    <a:pt x="12232" y="1319"/>
                    <a:pt x="17044" y="-188"/>
                    <a:pt x="21942" y="31"/>
                  </a:cubicBezTo>
                  <a:cubicBezTo>
                    <a:pt x="27074" y="-244"/>
                    <a:pt x="32120" y="1336"/>
                    <a:pt x="36187" y="4481"/>
                  </a:cubicBezTo>
                  <a:cubicBezTo>
                    <a:pt x="39573" y="7160"/>
                    <a:pt x="41447" y="11310"/>
                    <a:pt x="41213" y="15618"/>
                  </a:cubicBezTo>
                  <a:lnTo>
                    <a:pt x="41213" y="15916"/>
                  </a:lnTo>
                  <a:lnTo>
                    <a:pt x="35762" y="15916"/>
                  </a:lnTo>
                  <a:cubicBezTo>
                    <a:pt x="35740" y="12945"/>
                    <a:pt x="34377" y="10143"/>
                    <a:pt x="32056" y="8293"/>
                  </a:cubicBezTo>
                  <a:cubicBezTo>
                    <a:pt x="29246" y="6006"/>
                    <a:pt x="25668" y="4845"/>
                    <a:pt x="22048" y="5035"/>
                  </a:cubicBezTo>
                  <a:cubicBezTo>
                    <a:pt x="18599" y="4781"/>
                    <a:pt x="15171" y="5763"/>
                    <a:pt x="12381" y="7803"/>
                  </a:cubicBezTo>
                  <a:cubicBezTo>
                    <a:pt x="10401" y="9340"/>
                    <a:pt x="9230" y="11687"/>
                    <a:pt x="9166" y="14191"/>
                  </a:cubicBezTo>
                  <a:cubicBezTo>
                    <a:pt x="9123" y="16529"/>
                    <a:pt x="10145" y="18763"/>
                    <a:pt x="11934" y="20260"/>
                  </a:cubicBezTo>
                  <a:cubicBezTo>
                    <a:pt x="13786" y="21857"/>
                    <a:pt x="17492" y="23241"/>
                    <a:pt x="23028" y="24518"/>
                  </a:cubicBezTo>
                  <a:cubicBezTo>
                    <a:pt x="28117" y="25413"/>
                    <a:pt x="32972" y="27387"/>
                    <a:pt x="37231" y="30310"/>
                  </a:cubicBezTo>
                  <a:cubicBezTo>
                    <a:pt x="40339" y="32672"/>
                    <a:pt x="42107" y="36398"/>
                    <a:pt x="41958" y="40297"/>
                  </a:cubicBezTo>
                  <a:cubicBezTo>
                    <a:pt x="42043" y="44564"/>
                    <a:pt x="40042" y="48601"/>
                    <a:pt x="36571" y="51093"/>
                  </a:cubicBezTo>
                  <a:cubicBezTo>
                    <a:pt x="32418" y="54010"/>
                    <a:pt x="27393" y="55456"/>
                    <a:pt x="22325" y="55202"/>
                  </a:cubicBezTo>
                  <a:cubicBezTo>
                    <a:pt x="16874" y="55522"/>
                    <a:pt x="11487" y="53882"/>
                    <a:pt x="7122" y="50582"/>
                  </a:cubicBezTo>
                  <a:cubicBezTo>
                    <a:pt x="3672" y="47997"/>
                    <a:pt x="1713" y="43881"/>
                    <a:pt x="1883" y="39573"/>
                  </a:cubicBezTo>
                  <a:lnTo>
                    <a:pt x="1883" y="39275"/>
                  </a:lnTo>
                  <a:lnTo>
                    <a:pt x="7292" y="39275"/>
                  </a:lnTo>
                  <a:cubicBezTo>
                    <a:pt x="7292" y="42680"/>
                    <a:pt x="9059" y="45842"/>
                    <a:pt x="11977" y="47601"/>
                  </a:cubicBezTo>
                  <a:cubicBezTo>
                    <a:pt x="15085" y="49376"/>
                    <a:pt x="18641" y="50269"/>
                    <a:pt x="22219" y="50177"/>
                  </a:cubicBezTo>
                  <a:cubicBezTo>
                    <a:pt x="25796" y="50384"/>
                    <a:pt x="29352" y="49402"/>
                    <a:pt x="32312" y="47388"/>
                  </a:cubicBezTo>
                  <a:cubicBezTo>
                    <a:pt x="34590" y="45876"/>
                    <a:pt x="35953" y="43344"/>
                    <a:pt x="35996" y="40616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9" name="Dowolny kształt: kształt 108">
              <a:extLst>
                <a:ext uri="{FF2B5EF4-FFF2-40B4-BE49-F238E27FC236}">
                  <a16:creationId xmlns:a16="http://schemas.microsoft.com/office/drawing/2014/main" id="{D7AFAD2B-8C57-7B17-568C-9D68A10BDEF9}"/>
                </a:ext>
              </a:extLst>
            </p:cNvPr>
            <p:cNvSpPr/>
            <p:nvPr/>
          </p:nvSpPr>
          <p:spPr>
            <a:xfrm>
              <a:off x="1249429" y="573615"/>
              <a:ext cx="41053" cy="76699"/>
            </a:xfrm>
            <a:custGeom>
              <a:avLst/>
              <a:gdLst>
                <a:gd name="connsiteX0" fmla="*/ 12691 w 41053"/>
                <a:gd name="connsiteY0" fmla="*/ 50742 h 76699"/>
                <a:gd name="connsiteX1" fmla="*/ 5898 w 41053"/>
                <a:gd name="connsiteY1" fmla="*/ 50742 h 76699"/>
                <a:gd name="connsiteX2" fmla="*/ 5898 w 41053"/>
                <a:gd name="connsiteY2" fmla="*/ 76699 h 76699"/>
                <a:gd name="connsiteX3" fmla="*/ 0 w 41053"/>
                <a:gd name="connsiteY3" fmla="*/ 76699 h 76699"/>
                <a:gd name="connsiteX4" fmla="*/ 0 w 41053"/>
                <a:gd name="connsiteY4" fmla="*/ 0 h 76699"/>
                <a:gd name="connsiteX5" fmla="*/ 5898 w 41053"/>
                <a:gd name="connsiteY5" fmla="*/ 0 h 76699"/>
                <a:gd name="connsiteX6" fmla="*/ 5898 w 41053"/>
                <a:gd name="connsiteY6" fmla="*/ 45717 h 76699"/>
                <a:gd name="connsiteX7" fmla="*/ 12095 w 41053"/>
                <a:gd name="connsiteY7" fmla="*/ 45717 h 76699"/>
                <a:gd name="connsiteX8" fmla="*/ 31855 w 41053"/>
                <a:gd name="connsiteY8" fmla="*/ 23508 h 76699"/>
                <a:gd name="connsiteX9" fmla="*/ 38733 w 41053"/>
                <a:gd name="connsiteY9" fmla="*/ 23508 h 76699"/>
                <a:gd name="connsiteX10" fmla="*/ 38839 w 41053"/>
                <a:gd name="connsiteY10" fmla="*/ 23742 h 76699"/>
                <a:gd name="connsiteX11" fmla="*/ 17546 w 41053"/>
                <a:gd name="connsiteY11" fmla="*/ 47719 h 76699"/>
                <a:gd name="connsiteX12" fmla="*/ 41054 w 41053"/>
                <a:gd name="connsiteY12" fmla="*/ 76444 h 76699"/>
                <a:gd name="connsiteX13" fmla="*/ 40905 w 41053"/>
                <a:gd name="connsiteY13" fmla="*/ 76699 h 76699"/>
                <a:gd name="connsiteX14" fmla="*/ 34176 w 41053"/>
                <a:gd name="connsiteY14" fmla="*/ 76699 h 76699"/>
                <a:gd name="connsiteX15" fmla="*/ 12691 w 41053"/>
                <a:gd name="connsiteY15" fmla="*/ 50742 h 7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053" h="76699">
                  <a:moveTo>
                    <a:pt x="12691" y="50742"/>
                  </a:moveTo>
                  <a:lnTo>
                    <a:pt x="5898" y="50742"/>
                  </a:lnTo>
                  <a:lnTo>
                    <a:pt x="5898" y="76699"/>
                  </a:lnTo>
                  <a:lnTo>
                    <a:pt x="0" y="76699"/>
                  </a:lnTo>
                  <a:lnTo>
                    <a:pt x="0" y="0"/>
                  </a:lnTo>
                  <a:lnTo>
                    <a:pt x="5898" y="0"/>
                  </a:lnTo>
                  <a:lnTo>
                    <a:pt x="5898" y="45717"/>
                  </a:lnTo>
                  <a:lnTo>
                    <a:pt x="12095" y="45717"/>
                  </a:lnTo>
                  <a:lnTo>
                    <a:pt x="31855" y="23508"/>
                  </a:lnTo>
                  <a:lnTo>
                    <a:pt x="38733" y="23508"/>
                  </a:lnTo>
                  <a:lnTo>
                    <a:pt x="38839" y="23742"/>
                  </a:lnTo>
                  <a:lnTo>
                    <a:pt x="17546" y="47719"/>
                  </a:lnTo>
                  <a:lnTo>
                    <a:pt x="41054" y="76444"/>
                  </a:lnTo>
                  <a:lnTo>
                    <a:pt x="40905" y="76699"/>
                  </a:lnTo>
                  <a:lnTo>
                    <a:pt x="34176" y="76699"/>
                  </a:lnTo>
                  <a:lnTo>
                    <a:pt x="12691" y="50742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0" name="Dowolny kształt: kształt 109">
              <a:extLst>
                <a:ext uri="{FF2B5EF4-FFF2-40B4-BE49-F238E27FC236}">
                  <a16:creationId xmlns:a16="http://schemas.microsoft.com/office/drawing/2014/main" id="{977685AD-2129-36C9-DAB8-169A0EBD55FA}"/>
                </a:ext>
              </a:extLst>
            </p:cNvPr>
            <p:cNvSpPr/>
            <p:nvPr/>
          </p:nvSpPr>
          <p:spPr>
            <a:xfrm>
              <a:off x="1296149" y="596159"/>
              <a:ext cx="42691" cy="55229"/>
            </a:xfrm>
            <a:custGeom>
              <a:avLst/>
              <a:gdLst>
                <a:gd name="connsiteX0" fmla="*/ 38241 w 42691"/>
                <a:gd name="connsiteY0" fmla="*/ 54155 h 55229"/>
                <a:gd name="connsiteX1" fmla="*/ 37410 w 42691"/>
                <a:gd name="connsiteY1" fmla="*/ 49492 h 55229"/>
                <a:gd name="connsiteX2" fmla="*/ 37155 w 42691"/>
                <a:gd name="connsiteY2" fmla="*/ 45510 h 55229"/>
                <a:gd name="connsiteX3" fmla="*/ 29297 w 42691"/>
                <a:gd name="connsiteY3" fmla="*/ 52452 h 55229"/>
                <a:gd name="connsiteX4" fmla="*/ 18225 w 42691"/>
                <a:gd name="connsiteY4" fmla="*/ 55199 h 55229"/>
                <a:gd name="connsiteX5" fmla="*/ 6151 w 42691"/>
                <a:gd name="connsiteY5" fmla="*/ 51068 h 55229"/>
                <a:gd name="connsiteX6" fmla="*/ 1893 w 42691"/>
                <a:gd name="connsiteY6" fmla="*/ 40017 h 55229"/>
                <a:gd name="connsiteX7" fmla="*/ 8281 w 42691"/>
                <a:gd name="connsiteY7" fmla="*/ 28199 h 55229"/>
                <a:gd name="connsiteX8" fmla="*/ 25465 w 42691"/>
                <a:gd name="connsiteY8" fmla="*/ 23770 h 55229"/>
                <a:gd name="connsiteX9" fmla="*/ 37219 w 42691"/>
                <a:gd name="connsiteY9" fmla="*/ 23770 h 55229"/>
                <a:gd name="connsiteX10" fmla="*/ 37219 w 42691"/>
                <a:gd name="connsiteY10" fmla="*/ 17190 h 55229"/>
                <a:gd name="connsiteX11" fmla="*/ 33556 w 42691"/>
                <a:gd name="connsiteY11" fmla="*/ 8247 h 55229"/>
                <a:gd name="connsiteX12" fmla="*/ 23314 w 42691"/>
                <a:gd name="connsiteY12" fmla="*/ 4989 h 55229"/>
                <a:gd name="connsiteX13" fmla="*/ 13114 w 42691"/>
                <a:gd name="connsiteY13" fmla="*/ 8098 h 55229"/>
                <a:gd name="connsiteX14" fmla="*/ 9047 w 42691"/>
                <a:gd name="connsiteY14" fmla="*/ 15657 h 55229"/>
                <a:gd name="connsiteX15" fmla="*/ 3639 w 42691"/>
                <a:gd name="connsiteY15" fmla="*/ 15657 h 55229"/>
                <a:gd name="connsiteX16" fmla="*/ 3639 w 42691"/>
                <a:gd name="connsiteY16" fmla="*/ 15359 h 55229"/>
                <a:gd name="connsiteX17" fmla="*/ 9068 w 42691"/>
                <a:gd name="connsiteY17" fmla="*/ 4712 h 55229"/>
                <a:gd name="connsiteX18" fmla="*/ 23654 w 42691"/>
                <a:gd name="connsiteY18" fmla="*/ 27 h 55229"/>
                <a:gd name="connsiteX19" fmla="*/ 37815 w 42691"/>
                <a:gd name="connsiteY19" fmla="*/ 4499 h 55229"/>
                <a:gd name="connsiteX20" fmla="*/ 43181 w 42691"/>
                <a:gd name="connsiteY20" fmla="*/ 17275 h 55229"/>
                <a:gd name="connsiteX21" fmla="*/ 43181 w 42691"/>
                <a:gd name="connsiteY21" fmla="*/ 43424 h 55229"/>
                <a:gd name="connsiteX22" fmla="*/ 43500 w 42691"/>
                <a:gd name="connsiteY22" fmla="*/ 48875 h 55229"/>
                <a:gd name="connsiteX23" fmla="*/ 44565 w 42691"/>
                <a:gd name="connsiteY23" fmla="*/ 54134 h 55229"/>
                <a:gd name="connsiteX24" fmla="*/ 18906 w 42691"/>
                <a:gd name="connsiteY24" fmla="*/ 49897 h 55229"/>
                <a:gd name="connsiteX25" fmla="*/ 30128 w 42691"/>
                <a:gd name="connsiteY25" fmla="*/ 46937 h 55229"/>
                <a:gd name="connsiteX26" fmla="*/ 37155 w 42691"/>
                <a:gd name="connsiteY26" fmla="*/ 39335 h 55229"/>
                <a:gd name="connsiteX27" fmla="*/ 37155 w 42691"/>
                <a:gd name="connsiteY27" fmla="*/ 28220 h 55229"/>
                <a:gd name="connsiteX28" fmla="*/ 25315 w 42691"/>
                <a:gd name="connsiteY28" fmla="*/ 28220 h 55229"/>
                <a:gd name="connsiteX29" fmla="*/ 12539 w 42691"/>
                <a:gd name="connsiteY29" fmla="*/ 31627 h 55229"/>
                <a:gd name="connsiteX30" fmla="*/ 7748 w 42691"/>
                <a:gd name="connsiteY30" fmla="*/ 40144 h 55229"/>
                <a:gd name="connsiteX31" fmla="*/ 10729 w 42691"/>
                <a:gd name="connsiteY31" fmla="*/ 47192 h 55229"/>
                <a:gd name="connsiteX32" fmla="*/ 18949 w 42691"/>
                <a:gd name="connsiteY32" fmla="*/ 49918 h 55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2691" h="55229">
                  <a:moveTo>
                    <a:pt x="38241" y="54155"/>
                  </a:moveTo>
                  <a:cubicBezTo>
                    <a:pt x="37879" y="52618"/>
                    <a:pt x="37602" y="51059"/>
                    <a:pt x="37410" y="49492"/>
                  </a:cubicBezTo>
                  <a:cubicBezTo>
                    <a:pt x="37240" y="48172"/>
                    <a:pt x="37155" y="46841"/>
                    <a:pt x="37155" y="45510"/>
                  </a:cubicBezTo>
                  <a:cubicBezTo>
                    <a:pt x="35089" y="48389"/>
                    <a:pt x="32406" y="50761"/>
                    <a:pt x="29297" y="52452"/>
                  </a:cubicBezTo>
                  <a:cubicBezTo>
                    <a:pt x="25912" y="54309"/>
                    <a:pt x="22100" y="55256"/>
                    <a:pt x="18225" y="55199"/>
                  </a:cubicBezTo>
                  <a:cubicBezTo>
                    <a:pt x="13817" y="55465"/>
                    <a:pt x="9473" y="53981"/>
                    <a:pt x="6151" y="51068"/>
                  </a:cubicBezTo>
                  <a:cubicBezTo>
                    <a:pt x="3234" y="48153"/>
                    <a:pt x="1680" y="44137"/>
                    <a:pt x="1893" y="40017"/>
                  </a:cubicBezTo>
                  <a:cubicBezTo>
                    <a:pt x="1829" y="35234"/>
                    <a:pt x="4235" y="30760"/>
                    <a:pt x="8281" y="28199"/>
                  </a:cubicBezTo>
                  <a:cubicBezTo>
                    <a:pt x="13434" y="25013"/>
                    <a:pt x="19417" y="23467"/>
                    <a:pt x="25465" y="23770"/>
                  </a:cubicBezTo>
                  <a:lnTo>
                    <a:pt x="37219" y="23770"/>
                  </a:lnTo>
                  <a:lnTo>
                    <a:pt x="37219" y="17190"/>
                  </a:lnTo>
                  <a:cubicBezTo>
                    <a:pt x="37389" y="13811"/>
                    <a:pt x="36047" y="10529"/>
                    <a:pt x="33556" y="8247"/>
                  </a:cubicBezTo>
                  <a:cubicBezTo>
                    <a:pt x="30660" y="5926"/>
                    <a:pt x="27019" y="4763"/>
                    <a:pt x="23314" y="4989"/>
                  </a:cubicBezTo>
                  <a:cubicBezTo>
                    <a:pt x="19652" y="4848"/>
                    <a:pt x="16074" y="5943"/>
                    <a:pt x="13114" y="8098"/>
                  </a:cubicBezTo>
                  <a:cubicBezTo>
                    <a:pt x="10602" y="9788"/>
                    <a:pt x="9068" y="12618"/>
                    <a:pt x="9047" y="15657"/>
                  </a:cubicBezTo>
                  <a:lnTo>
                    <a:pt x="3639" y="15657"/>
                  </a:lnTo>
                  <a:lnTo>
                    <a:pt x="3639" y="15359"/>
                  </a:lnTo>
                  <a:cubicBezTo>
                    <a:pt x="3575" y="11130"/>
                    <a:pt x="5598" y="7144"/>
                    <a:pt x="9068" y="4712"/>
                  </a:cubicBezTo>
                  <a:cubicBezTo>
                    <a:pt x="13221" y="1477"/>
                    <a:pt x="18395" y="-184"/>
                    <a:pt x="23654" y="27"/>
                  </a:cubicBezTo>
                  <a:cubicBezTo>
                    <a:pt x="28765" y="-230"/>
                    <a:pt x="33790" y="1358"/>
                    <a:pt x="37815" y="4499"/>
                  </a:cubicBezTo>
                  <a:cubicBezTo>
                    <a:pt x="41477" y="7701"/>
                    <a:pt x="43458" y="12416"/>
                    <a:pt x="43181" y="17275"/>
                  </a:cubicBezTo>
                  <a:lnTo>
                    <a:pt x="43181" y="43424"/>
                  </a:lnTo>
                  <a:cubicBezTo>
                    <a:pt x="43181" y="45246"/>
                    <a:pt x="43287" y="47065"/>
                    <a:pt x="43500" y="48875"/>
                  </a:cubicBezTo>
                  <a:cubicBezTo>
                    <a:pt x="43713" y="50653"/>
                    <a:pt x="44075" y="52411"/>
                    <a:pt x="44565" y="54134"/>
                  </a:cubicBezTo>
                  <a:close/>
                  <a:moveTo>
                    <a:pt x="18906" y="49897"/>
                  </a:moveTo>
                  <a:cubicBezTo>
                    <a:pt x="22846" y="49978"/>
                    <a:pt x="26742" y="48951"/>
                    <a:pt x="30128" y="46937"/>
                  </a:cubicBezTo>
                  <a:cubicBezTo>
                    <a:pt x="33173" y="45150"/>
                    <a:pt x="35622" y="42506"/>
                    <a:pt x="37155" y="39335"/>
                  </a:cubicBezTo>
                  <a:lnTo>
                    <a:pt x="37155" y="28220"/>
                  </a:lnTo>
                  <a:lnTo>
                    <a:pt x="25315" y="28220"/>
                  </a:lnTo>
                  <a:cubicBezTo>
                    <a:pt x="20801" y="27996"/>
                    <a:pt x="16330" y="29187"/>
                    <a:pt x="12539" y="31627"/>
                  </a:cubicBezTo>
                  <a:cubicBezTo>
                    <a:pt x="9579" y="33458"/>
                    <a:pt x="7791" y="36671"/>
                    <a:pt x="7748" y="40144"/>
                  </a:cubicBezTo>
                  <a:cubicBezTo>
                    <a:pt x="7663" y="42817"/>
                    <a:pt x="8749" y="45393"/>
                    <a:pt x="10729" y="47192"/>
                  </a:cubicBezTo>
                  <a:cubicBezTo>
                    <a:pt x="13008" y="49124"/>
                    <a:pt x="15968" y="50099"/>
                    <a:pt x="18949" y="4991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1" name="Dowolny kształt: kształt 110">
              <a:extLst>
                <a:ext uri="{FF2B5EF4-FFF2-40B4-BE49-F238E27FC236}">
                  <a16:creationId xmlns:a16="http://schemas.microsoft.com/office/drawing/2014/main" id="{8810DB80-B596-EC39-8F37-B7AC3A9E7F23}"/>
                </a:ext>
              </a:extLst>
            </p:cNvPr>
            <p:cNvSpPr/>
            <p:nvPr/>
          </p:nvSpPr>
          <p:spPr>
            <a:xfrm>
              <a:off x="1054006" y="698515"/>
              <a:ext cx="55365" cy="73720"/>
            </a:xfrm>
            <a:custGeom>
              <a:avLst/>
              <a:gdLst>
                <a:gd name="connsiteX0" fmla="*/ 42876 w 55365"/>
                <a:gd name="connsiteY0" fmla="*/ 53965 h 73720"/>
                <a:gd name="connsiteX1" fmla="*/ 39958 w 55365"/>
                <a:gd name="connsiteY1" fmla="*/ 47322 h 73720"/>
                <a:gd name="connsiteX2" fmla="*/ 29695 w 55365"/>
                <a:gd name="connsiteY2" fmla="*/ 42616 h 73720"/>
                <a:gd name="connsiteX3" fmla="*/ 10382 w 55365"/>
                <a:gd name="connsiteY3" fmla="*/ 33864 h 73720"/>
                <a:gd name="connsiteX4" fmla="*/ 3845 w 55365"/>
                <a:gd name="connsiteY4" fmla="*/ 19981 h 73720"/>
                <a:gd name="connsiteX5" fmla="*/ 11340 w 55365"/>
                <a:gd name="connsiteY5" fmla="*/ 5608 h 73720"/>
                <a:gd name="connsiteX6" fmla="*/ 30504 w 55365"/>
                <a:gd name="connsiteY6" fmla="*/ 29 h 73720"/>
                <a:gd name="connsiteX7" fmla="*/ 49668 w 55365"/>
                <a:gd name="connsiteY7" fmla="*/ 6289 h 73720"/>
                <a:gd name="connsiteX8" fmla="*/ 56844 w 55365"/>
                <a:gd name="connsiteY8" fmla="*/ 21748 h 73720"/>
                <a:gd name="connsiteX9" fmla="*/ 56844 w 55365"/>
                <a:gd name="connsiteY9" fmla="*/ 22046 h 73720"/>
                <a:gd name="connsiteX10" fmla="*/ 42876 w 55365"/>
                <a:gd name="connsiteY10" fmla="*/ 22046 h 73720"/>
                <a:gd name="connsiteX11" fmla="*/ 39554 w 55365"/>
                <a:gd name="connsiteY11" fmla="*/ 14018 h 73720"/>
                <a:gd name="connsiteX12" fmla="*/ 30248 w 55365"/>
                <a:gd name="connsiteY12" fmla="*/ 10931 h 73720"/>
                <a:gd name="connsiteX13" fmla="*/ 21348 w 55365"/>
                <a:gd name="connsiteY13" fmla="*/ 13486 h 73720"/>
                <a:gd name="connsiteX14" fmla="*/ 18197 w 55365"/>
                <a:gd name="connsiteY14" fmla="*/ 20045 h 73720"/>
                <a:gd name="connsiteX15" fmla="*/ 21561 w 55365"/>
                <a:gd name="connsiteY15" fmla="*/ 26007 h 73720"/>
                <a:gd name="connsiteX16" fmla="*/ 33187 w 55365"/>
                <a:gd name="connsiteY16" fmla="*/ 30947 h 73720"/>
                <a:gd name="connsiteX17" fmla="*/ 51138 w 55365"/>
                <a:gd name="connsiteY17" fmla="*/ 39656 h 73720"/>
                <a:gd name="connsiteX18" fmla="*/ 57227 w 55365"/>
                <a:gd name="connsiteY18" fmla="*/ 53859 h 73720"/>
                <a:gd name="connsiteX19" fmla="*/ 49988 w 55365"/>
                <a:gd name="connsiteY19" fmla="*/ 68381 h 73720"/>
                <a:gd name="connsiteX20" fmla="*/ 30823 w 55365"/>
                <a:gd name="connsiteY20" fmla="*/ 73683 h 73720"/>
                <a:gd name="connsiteX21" fmla="*/ 10424 w 55365"/>
                <a:gd name="connsiteY21" fmla="*/ 67657 h 73720"/>
                <a:gd name="connsiteX22" fmla="*/ 1907 w 55365"/>
                <a:gd name="connsiteY22" fmla="*/ 50771 h 73720"/>
                <a:gd name="connsiteX23" fmla="*/ 1907 w 55365"/>
                <a:gd name="connsiteY23" fmla="*/ 50473 h 73720"/>
                <a:gd name="connsiteX24" fmla="*/ 15854 w 55365"/>
                <a:gd name="connsiteY24" fmla="*/ 50473 h 73720"/>
                <a:gd name="connsiteX25" fmla="*/ 19772 w 55365"/>
                <a:gd name="connsiteY25" fmla="*/ 59842 h 73720"/>
                <a:gd name="connsiteX26" fmla="*/ 30653 w 55365"/>
                <a:gd name="connsiteY26" fmla="*/ 62823 h 73720"/>
                <a:gd name="connsiteX27" fmla="*/ 39618 w 55365"/>
                <a:gd name="connsiteY27" fmla="*/ 60417 h 73720"/>
                <a:gd name="connsiteX28" fmla="*/ 42705 w 55365"/>
                <a:gd name="connsiteY28" fmla="*/ 54029 h 73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365" h="73720">
                  <a:moveTo>
                    <a:pt x="42876" y="53965"/>
                  </a:moveTo>
                  <a:cubicBezTo>
                    <a:pt x="42961" y="51423"/>
                    <a:pt x="41896" y="48978"/>
                    <a:pt x="39958" y="47322"/>
                  </a:cubicBezTo>
                  <a:cubicBezTo>
                    <a:pt x="36871" y="45113"/>
                    <a:pt x="33379" y="43516"/>
                    <a:pt x="29695" y="42616"/>
                  </a:cubicBezTo>
                  <a:cubicBezTo>
                    <a:pt x="22775" y="40891"/>
                    <a:pt x="16237" y="37925"/>
                    <a:pt x="10382" y="33864"/>
                  </a:cubicBezTo>
                  <a:cubicBezTo>
                    <a:pt x="6059" y="30581"/>
                    <a:pt x="3632" y="25398"/>
                    <a:pt x="3845" y="19981"/>
                  </a:cubicBezTo>
                  <a:cubicBezTo>
                    <a:pt x="3781" y="14238"/>
                    <a:pt x="6591" y="8842"/>
                    <a:pt x="11340" y="5608"/>
                  </a:cubicBezTo>
                  <a:cubicBezTo>
                    <a:pt x="16940" y="1696"/>
                    <a:pt x="23669" y="-263"/>
                    <a:pt x="30504" y="29"/>
                  </a:cubicBezTo>
                  <a:cubicBezTo>
                    <a:pt x="37446" y="-265"/>
                    <a:pt x="44238" y="1958"/>
                    <a:pt x="49668" y="6289"/>
                  </a:cubicBezTo>
                  <a:cubicBezTo>
                    <a:pt x="54396" y="9994"/>
                    <a:pt x="57079" y="15743"/>
                    <a:pt x="56844" y="21748"/>
                  </a:cubicBezTo>
                  <a:lnTo>
                    <a:pt x="56844" y="22046"/>
                  </a:lnTo>
                  <a:lnTo>
                    <a:pt x="42876" y="22046"/>
                  </a:lnTo>
                  <a:cubicBezTo>
                    <a:pt x="42982" y="19014"/>
                    <a:pt x="41768" y="16084"/>
                    <a:pt x="39554" y="14018"/>
                  </a:cubicBezTo>
                  <a:cubicBezTo>
                    <a:pt x="36956" y="11836"/>
                    <a:pt x="33634" y="10731"/>
                    <a:pt x="30248" y="10931"/>
                  </a:cubicBezTo>
                  <a:cubicBezTo>
                    <a:pt x="27076" y="10729"/>
                    <a:pt x="23924" y="11631"/>
                    <a:pt x="21348" y="13486"/>
                  </a:cubicBezTo>
                  <a:cubicBezTo>
                    <a:pt x="19325" y="15049"/>
                    <a:pt x="18154" y="17483"/>
                    <a:pt x="18197" y="20045"/>
                  </a:cubicBezTo>
                  <a:cubicBezTo>
                    <a:pt x="18197" y="22485"/>
                    <a:pt x="19474" y="24746"/>
                    <a:pt x="21561" y="26007"/>
                  </a:cubicBezTo>
                  <a:cubicBezTo>
                    <a:pt x="25202" y="28174"/>
                    <a:pt x="29099" y="29835"/>
                    <a:pt x="33187" y="30947"/>
                  </a:cubicBezTo>
                  <a:cubicBezTo>
                    <a:pt x="39746" y="32478"/>
                    <a:pt x="45878" y="35453"/>
                    <a:pt x="51138" y="39656"/>
                  </a:cubicBezTo>
                  <a:cubicBezTo>
                    <a:pt x="55183" y="43237"/>
                    <a:pt x="57419" y="48450"/>
                    <a:pt x="57227" y="53859"/>
                  </a:cubicBezTo>
                  <a:cubicBezTo>
                    <a:pt x="57419" y="59612"/>
                    <a:pt x="54694" y="65074"/>
                    <a:pt x="49988" y="68381"/>
                  </a:cubicBezTo>
                  <a:cubicBezTo>
                    <a:pt x="44324" y="72156"/>
                    <a:pt x="37616" y="74015"/>
                    <a:pt x="30823" y="73683"/>
                  </a:cubicBezTo>
                  <a:cubicBezTo>
                    <a:pt x="23563" y="73847"/>
                    <a:pt x="16429" y="71741"/>
                    <a:pt x="10424" y="67657"/>
                  </a:cubicBezTo>
                  <a:cubicBezTo>
                    <a:pt x="4760" y="63969"/>
                    <a:pt x="1502" y="57521"/>
                    <a:pt x="1907" y="50771"/>
                  </a:cubicBezTo>
                  <a:lnTo>
                    <a:pt x="1907" y="50473"/>
                  </a:lnTo>
                  <a:lnTo>
                    <a:pt x="15854" y="50473"/>
                  </a:lnTo>
                  <a:cubicBezTo>
                    <a:pt x="15556" y="54046"/>
                    <a:pt x="17025" y="57540"/>
                    <a:pt x="19772" y="59842"/>
                  </a:cubicBezTo>
                  <a:cubicBezTo>
                    <a:pt x="22966" y="61997"/>
                    <a:pt x="26799" y="63045"/>
                    <a:pt x="30653" y="62823"/>
                  </a:cubicBezTo>
                  <a:cubicBezTo>
                    <a:pt x="33826" y="63032"/>
                    <a:pt x="36977" y="62184"/>
                    <a:pt x="39618" y="60417"/>
                  </a:cubicBezTo>
                  <a:cubicBezTo>
                    <a:pt x="41619" y="58909"/>
                    <a:pt x="42769" y="56531"/>
                    <a:pt x="42705" y="54029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2" name="Dowolny kształt: kształt 111">
              <a:extLst>
                <a:ext uri="{FF2B5EF4-FFF2-40B4-BE49-F238E27FC236}">
                  <a16:creationId xmlns:a16="http://schemas.microsoft.com/office/drawing/2014/main" id="{B30A691E-D2FF-23E7-00B1-95591A2D577B}"/>
                </a:ext>
              </a:extLst>
            </p:cNvPr>
            <p:cNvSpPr/>
            <p:nvPr/>
          </p:nvSpPr>
          <p:spPr>
            <a:xfrm>
              <a:off x="1114023" y="704932"/>
              <a:ext cx="31940" cy="67297"/>
            </a:xfrm>
            <a:custGeom>
              <a:avLst/>
              <a:gdLst>
                <a:gd name="connsiteX0" fmla="*/ 24018 w 31940"/>
                <a:gd name="connsiteY0" fmla="*/ 0 h 67297"/>
                <a:gd name="connsiteX1" fmla="*/ 24018 w 31940"/>
                <a:gd name="connsiteY1" fmla="*/ 13032 h 67297"/>
                <a:gd name="connsiteX2" fmla="*/ 32983 w 31940"/>
                <a:gd name="connsiteY2" fmla="*/ 13032 h 67297"/>
                <a:gd name="connsiteX3" fmla="*/ 32983 w 31940"/>
                <a:gd name="connsiteY3" fmla="*/ 23104 h 67297"/>
                <a:gd name="connsiteX4" fmla="*/ 24018 w 31940"/>
                <a:gd name="connsiteY4" fmla="*/ 23104 h 67297"/>
                <a:gd name="connsiteX5" fmla="*/ 24018 w 31940"/>
                <a:gd name="connsiteY5" fmla="*/ 50210 h 67297"/>
                <a:gd name="connsiteX6" fmla="*/ 25317 w 31940"/>
                <a:gd name="connsiteY6" fmla="*/ 54618 h 67297"/>
                <a:gd name="connsiteX7" fmla="*/ 28746 w 31940"/>
                <a:gd name="connsiteY7" fmla="*/ 55960 h 67297"/>
                <a:gd name="connsiteX8" fmla="*/ 30704 w 31940"/>
                <a:gd name="connsiteY8" fmla="*/ 55832 h 67297"/>
                <a:gd name="connsiteX9" fmla="*/ 32578 w 31940"/>
                <a:gd name="connsiteY9" fmla="*/ 55406 h 67297"/>
                <a:gd name="connsiteX10" fmla="*/ 33813 w 31940"/>
                <a:gd name="connsiteY10" fmla="*/ 65797 h 67297"/>
                <a:gd name="connsiteX11" fmla="*/ 29555 w 31940"/>
                <a:gd name="connsiteY11" fmla="*/ 66904 h 67297"/>
                <a:gd name="connsiteX12" fmla="*/ 25083 w 31940"/>
                <a:gd name="connsiteY12" fmla="*/ 67266 h 67297"/>
                <a:gd name="connsiteX13" fmla="*/ 13648 w 31940"/>
                <a:gd name="connsiteY13" fmla="*/ 63178 h 67297"/>
                <a:gd name="connsiteX14" fmla="*/ 9645 w 31940"/>
                <a:gd name="connsiteY14" fmla="*/ 50253 h 67297"/>
                <a:gd name="connsiteX15" fmla="*/ 9645 w 31940"/>
                <a:gd name="connsiteY15" fmla="*/ 23104 h 67297"/>
                <a:gd name="connsiteX16" fmla="*/ 1873 w 31940"/>
                <a:gd name="connsiteY16" fmla="*/ 23104 h 67297"/>
                <a:gd name="connsiteX17" fmla="*/ 1873 w 31940"/>
                <a:gd name="connsiteY17" fmla="*/ 13032 h 67297"/>
                <a:gd name="connsiteX18" fmla="*/ 9645 w 31940"/>
                <a:gd name="connsiteY18" fmla="*/ 13032 h 67297"/>
                <a:gd name="connsiteX19" fmla="*/ 9645 w 31940"/>
                <a:gd name="connsiteY19" fmla="*/ 0 h 67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940" h="67297">
                  <a:moveTo>
                    <a:pt x="24018" y="0"/>
                  </a:moveTo>
                  <a:lnTo>
                    <a:pt x="24018" y="13032"/>
                  </a:lnTo>
                  <a:lnTo>
                    <a:pt x="32983" y="13032"/>
                  </a:lnTo>
                  <a:lnTo>
                    <a:pt x="32983" y="23104"/>
                  </a:lnTo>
                  <a:lnTo>
                    <a:pt x="24018" y="23104"/>
                  </a:lnTo>
                  <a:lnTo>
                    <a:pt x="24018" y="50210"/>
                  </a:lnTo>
                  <a:cubicBezTo>
                    <a:pt x="23869" y="51792"/>
                    <a:pt x="24338" y="53370"/>
                    <a:pt x="25317" y="54618"/>
                  </a:cubicBezTo>
                  <a:cubicBezTo>
                    <a:pt x="26212" y="55532"/>
                    <a:pt x="27468" y="56019"/>
                    <a:pt x="28746" y="55960"/>
                  </a:cubicBezTo>
                  <a:cubicBezTo>
                    <a:pt x="29406" y="55966"/>
                    <a:pt x="30066" y="55923"/>
                    <a:pt x="30704" y="55832"/>
                  </a:cubicBezTo>
                  <a:cubicBezTo>
                    <a:pt x="31343" y="55732"/>
                    <a:pt x="31961" y="55591"/>
                    <a:pt x="32578" y="55406"/>
                  </a:cubicBezTo>
                  <a:lnTo>
                    <a:pt x="33813" y="65797"/>
                  </a:lnTo>
                  <a:cubicBezTo>
                    <a:pt x="32429" y="66268"/>
                    <a:pt x="31003" y="66638"/>
                    <a:pt x="29555" y="66904"/>
                  </a:cubicBezTo>
                  <a:cubicBezTo>
                    <a:pt x="28085" y="67151"/>
                    <a:pt x="26574" y="67273"/>
                    <a:pt x="25083" y="67266"/>
                  </a:cubicBezTo>
                  <a:cubicBezTo>
                    <a:pt x="20867" y="67535"/>
                    <a:pt x="16736" y="66057"/>
                    <a:pt x="13648" y="63178"/>
                  </a:cubicBezTo>
                  <a:cubicBezTo>
                    <a:pt x="10987" y="60474"/>
                    <a:pt x="9645" y="56151"/>
                    <a:pt x="9645" y="50253"/>
                  </a:cubicBezTo>
                  <a:lnTo>
                    <a:pt x="9645" y="23104"/>
                  </a:lnTo>
                  <a:lnTo>
                    <a:pt x="1873" y="23104"/>
                  </a:lnTo>
                  <a:lnTo>
                    <a:pt x="1873" y="13032"/>
                  </a:lnTo>
                  <a:lnTo>
                    <a:pt x="9645" y="13032"/>
                  </a:lnTo>
                  <a:lnTo>
                    <a:pt x="9645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3" name="Dowolny kształt: kształt 112">
              <a:extLst>
                <a:ext uri="{FF2B5EF4-FFF2-40B4-BE49-F238E27FC236}">
                  <a16:creationId xmlns:a16="http://schemas.microsoft.com/office/drawing/2014/main" id="{8AAA7E65-BA20-FA93-EED7-E177797AB1F8}"/>
                </a:ext>
              </a:extLst>
            </p:cNvPr>
            <p:cNvSpPr/>
            <p:nvPr/>
          </p:nvSpPr>
          <p:spPr>
            <a:xfrm>
              <a:off x="1154332" y="716940"/>
              <a:ext cx="29512" cy="54214"/>
            </a:xfrm>
            <a:custGeom>
              <a:avLst/>
              <a:gdLst>
                <a:gd name="connsiteX0" fmla="*/ 29853 w 29512"/>
                <a:gd name="connsiteY0" fmla="*/ 13374 h 54214"/>
                <a:gd name="connsiteX1" fmla="*/ 24593 w 29512"/>
                <a:gd name="connsiteY1" fmla="*/ 13225 h 54214"/>
                <a:gd name="connsiteX2" fmla="*/ 19334 w 29512"/>
                <a:gd name="connsiteY2" fmla="*/ 14545 h 54214"/>
                <a:gd name="connsiteX3" fmla="*/ 16182 w 29512"/>
                <a:gd name="connsiteY3" fmla="*/ 18272 h 54214"/>
                <a:gd name="connsiteX4" fmla="*/ 16182 w 29512"/>
                <a:gd name="connsiteY4" fmla="*/ 54215 h 54214"/>
                <a:gd name="connsiteX5" fmla="*/ 1873 w 29512"/>
                <a:gd name="connsiteY5" fmla="*/ 54215 h 54214"/>
                <a:gd name="connsiteX6" fmla="*/ 1873 w 29512"/>
                <a:gd name="connsiteY6" fmla="*/ 981 h 54214"/>
                <a:gd name="connsiteX7" fmla="*/ 15203 w 29512"/>
                <a:gd name="connsiteY7" fmla="*/ 981 h 54214"/>
                <a:gd name="connsiteX8" fmla="*/ 15842 w 29512"/>
                <a:gd name="connsiteY8" fmla="*/ 8838 h 54214"/>
                <a:gd name="connsiteX9" fmla="*/ 20697 w 29512"/>
                <a:gd name="connsiteY9" fmla="*/ 2323 h 54214"/>
                <a:gd name="connsiteX10" fmla="*/ 27553 w 29512"/>
                <a:gd name="connsiteY10" fmla="*/ 2 h 54214"/>
                <a:gd name="connsiteX11" fmla="*/ 29533 w 29512"/>
                <a:gd name="connsiteY11" fmla="*/ 172 h 54214"/>
                <a:gd name="connsiteX12" fmla="*/ 31386 w 29512"/>
                <a:gd name="connsiteY12" fmla="*/ 577 h 54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512" h="54214">
                  <a:moveTo>
                    <a:pt x="29853" y="13374"/>
                  </a:moveTo>
                  <a:lnTo>
                    <a:pt x="24593" y="13225"/>
                  </a:lnTo>
                  <a:cubicBezTo>
                    <a:pt x="22741" y="13144"/>
                    <a:pt x="20931" y="13604"/>
                    <a:pt x="19334" y="14545"/>
                  </a:cubicBezTo>
                  <a:cubicBezTo>
                    <a:pt x="17929" y="15446"/>
                    <a:pt x="16843" y="16743"/>
                    <a:pt x="16182" y="18272"/>
                  </a:cubicBezTo>
                  <a:lnTo>
                    <a:pt x="16182" y="54215"/>
                  </a:lnTo>
                  <a:lnTo>
                    <a:pt x="1873" y="54215"/>
                  </a:lnTo>
                  <a:lnTo>
                    <a:pt x="1873" y="981"/>
                  </a:lnTo>
                  <a:lnTo>
                    <a:pt x="15203" y="981"/>
                  </a:lnTo>
                  <a:lnTo>
                    <a:pt x="15842" y="8838"/>
                  </a:lnTo>
                  <a:cubicBezTo>
                    <a:pt x="16907" y="6302"/>
                    <a:pt x="18567" y="4067"/>
                    <a:pt x="20697" y="2323"/>
                  </a:cubicBezTo>
                  <a:cubicBezTo>
                    <a:pt x="22656" y="781"/>
                    <a:pt x="25062" y="-39"/>
                    <a:pt x="27553" y="2"/>
                  </a:cubicBezTo>
                  <a:cubicBezTo>
                    <a:pt x="28213" y="0"/>
                    <a:pt x="28874" y="57"/>
                    <a:pt x="29533" y="172"/>
                  </a:cubicBezTo>
                  <a:cubicBezTo>
                    <a:pt x="30151" y="278"/>
                    <a:pt x="30747" y="428"/>
                    <a:pt x="31386" y="577"/>
                  </a:cubicBez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4" name="Dowolny kształt: kształt 113">
              <a:extLst>
                <a:ext uri="{FF2B5EF4-FFF2-40B4-BE49-F238E27FC236}">
                  <a16:creationId xmlns:a16="http://schemas.microsoft.com/office/drawing/2014/main" id="{528EC9E7-BD98-5D4B-9CCA-794FEF1804D2}"/>
                </a:ext>
              </a:extLst>
            </p:cNvPr>
            <p:cNvSpPr/>
            <p:nvPr/>
          </p:nvSpPr>
          <p:spPr>
            <a:xfrm>
              <a:off x="1187783" y="716961"/>
              <a:ext cx="46711" cy="55259"/>
            </a:xfrm>
            <a:custGeom>
              <a:avLst/>
              <a:gdLst>
                <a:gd name="connsiteX0" fmla="*/ 27171 w 46711"/>
                <a:gd name="connsiteY0" fmla="*/ 55237 h 55259"/>
                <a:gd name="connsiteX1" fmla="*/ 8773 w 46711"/>
                <a:gd name="connsiteY1" fmla="*/ 47869 h 55259"/>
                <a:gd name="connsiteX2" fmla="*/ 1895 w 46711"/>
                <a:gd name="connsiteY2" fmla="*/ 29131 h 55259"/>
                <a:gd name="connsiteX3" fmla="*/ 1895 w 46711"/>
                <a:gd name="connsiteY3" fmla="*/ 27151 h 55259"/>
                <a:gd name="connsiteX4" fmla="*/ 8411 w 46711"/>
                <a:gd name="connsiteY4" fmla="*/ 7646 h 55259"/>
                <a:gd name="connsiteX5" fmla="*/ 25893 w 46711"/>
                <a:gd name="connsiteY5" fmla="*/ 23 h 55259"/>
                <a:gd name="connsiteX6" fmla="*/ 42609 w 46711"/>
                <a:gd name="connsiteY6" fmla="*/ 6411 h 55259"/>
                <a:gd name="connsiteX7" fmla="*/ 48550 w 46711"/>
                <a:gd name="connsiteY7" fmla="*/ 23957 h 55259"/>
                <a:gd name="connsiteX8" fmla="*/ 48550 w 46711"/>
                <a:gd name="connsiteY8" fmla="*/ 31772 h 55259"/>
                <a:gd name="connsiteX9" fmla="*/ 16801 w 46711"/>
                <a:gd name="connsiteY9" fmla="*/ 31772 h 55259"/>
                <a:gd name="connsiteX10" fmla="*/ 16801 w 46711"/>
                <a:gd name="connsiteY10" fmla="*/ 32070 h 55259"/>
                <a:gd name="connsiteX11" fmla="*/ 20314 w 46711"/>
                <a:gd name="connsiteY11" fmla="*/ 40694 h 55259"/>
                <a:gd name="connsiteX12" fmla="*/ 28832 w 46711"/>
                <a:gd name="connsiteY12" fmla="*/ 44058 h 55259"/>
                <a:gd name="connsiteX13" fmla="*/ 36732 w 46711"/>
                <a:gd name="connsiteY13" fmla="*/ 43100 h 55259"/>
                <a:gd name="connsiteX14" fmla="*/ 43631 w 46711"/>
                <a:gd name="connsiteY14" fmla="*/ 40076 h 55259"/>
                <a:gd name="connsiteX15" fmla="*/ 47506 w 46711"/>
                <a:gd name="connsiteY15" fmla="*/ 48955 h 55259"/>
                <a:gd name="connsiteX16" fmla="*/ 38989 w 46711"/>
                <a:gd name="connsiteY16" fmla="*/ 53384 h 55259"/>
                <a:gd name="connsiteX17" fmla="*/ 27277 w 46711"/>
                <a:gd name="connsiteY17" fmla="*/ 55131 h 55259"/>
                <a:gd name="connsiteX18" fmla="*/ 26000 w 46711"/>
                <a:gd name="connsiteY18" fmla="*/ 10968 h 55259"/>
                <a:gd name="connsiteX19" fmla="*/ 19718 w 46711"/>
                <a:gd name="connsiteY19" fmla="*/ 14013 h 55259"/>
                <a:gd name="connsiteX20" fmla="*/ 16865 w 46711"/>
                <a:gd name="connsiteY20" fmla="*/ 22040 h 55259"/>
                <a:gd name="connsiteX21" fmla="*/ 16993 w 46711"/>
                <a:gd name="connsiteY21" fmla="*/ 22275 h 55259"/>
                <a:gd name="connsiteX22" fmla="*/ 34602 w 46711"/>
                <a:gd name="connsiteY22" fmla="*/ 22275 h 55259"/>
                <a:gd name="connsiteX23" fmla="*/ 34602 w 46711"/>
                <a:gd name="connsiteY23" fmla="*/ 20997 h 55259"/>
                <a:gd name="connsiteX24" fmla="*/ 32473 w 46711"/>
                <a:gd name="connsiteY24" fmla="*/ 13715 h 55259"/>
                <a:gd name="connsiteX25" fmla="*/ 26085 w 46711"/>
                <a:gd name="connsiteY25" fmla="*/ 10968 h 5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6711" h="55259">
                  <a:moveTo>
                    <a:pt x="27171" y="55237"/>
                  </a:moveTo>
                  <a:cubicBezTo>
                    <a:pt x="20272" y="55537"/>
                    <a:pt x="13564" y="52854"/>
                    <a:pt x="8773" y="47869"/>
                  </a:cubicBezTo>
                  <a:cubicBezTo>
                    <a:pt x="4110" y="42763"/>
                    <a:pt x="1640" y="36037"/>
                    <a:pt x="1895" y="29131"/>
                  </a:cubicBezTo>
                  <a:lnTo>
                    <a:pt x="1895" y="27151"/>
                  </a:lnTo>
                  <a:cubicBezTo>
                    <a:pt x="1619" y="20073"/>
                    <a:pt x="3940" y="13135"/>
                    <a:pt x="8411" y="7646"/>
                  </a:cubicBezTo>
                  <a:cubicBezTo>
                    <a:pt x="12734" y="2531"/>
                    <a:pt x="19207" y="-284"/>
                    <a:pt x="25893" y="23"/>
                  </a:cubicBezTo>
                  <a:cubicBezTo>
                    <a:pt x="33069" y="23"/>
                    <a:pt x="38669" y="2152"/>
                    <a:pt x="42609" y="6411"/>
                  </a:cubicBezTo>
                  <a:cubicBezTo>
                    <a:pt x="46761" y="11283"/>
                    <a:pt x="48890" y="17562"/>
                    <a:pt x="48550" y="23957"/>
                  </a:cubicBezTo>
                  <a:lnTo>
                    <a:pt x="48550" y="31772"/>
                  </a:lnTo>
                  <a:lnTo>
                    <a:pt x="16801" y="31772"/>
                  </a:lnTo>
                  <a:lnTo>
                    <a:pt x="16801" y="32070"/>
                  </a:lnTo>
                  <a:cubicBezTo>
                    <a:pt x="16950" y="35262"/>
                    <a:pt x="18185" y="38304"/>
                    <a:pt x="20314" y="40694"/>
                  </a:cubicBezTo>
                  <a:cubicBezTo>
                    <a:pt x="22529" y="42991"/>
                    <a:pt x="25638" y="44218"/>
                    <a:pt x="28832" y="44058"/>
                  </a:cubicBezTo>
                  <a:cubicBezTo>
                    <a:pt x="31493" y="44124"/>
                    <a:pt x="34155" y="43800"/>
                    <a:pt x="36732" y="43100"/>
                  </a:cubicBezTo>
                  <a:cubicBezTo>
                    <a:pt x="39138" y="42337"/>
                    <a:pt x="41438" y="41324"/>
                    <a:pt x="43631" y="40076"/>
                  </a:cubicBezTo>
                  <a:lnTo>
                    <a:pt x="47506" y="48955"/>
                  </a:lnTo>
                  <a:cubicBezTo>
                    <a:pt x="44951" y="50938"/>
                    <a:pt x="42076" y="52439"/>
                    <a:pt x="38989" y="53384"/>
                  </a:cubicBezTo>
                  <a:cubicBezTo>
                    <a:pt x="35198" y="54583"/>
                    <a:pt x="31259" y="55173"/>
                    <a:pt x="27277" y="55131"/>
                  </a:cubicBezTo>
                  <a:moveTo>
                    <a:pt x="26000" y="10968"/>
                  </a:moveTo>
                  <a:cubicBezTo>
                    <a:pt x="23530" y="10878"/>
                    <a:pt x="21187" y="12020"/>
                    <a:pt x="19718" y="14013"/>
                  </a:cubicBezTo>
                  <a:cubicBezTo>
                    <a:pt x="18057" y="16378"/>
                    <a:pt x="17078" y="19155"/>
                    <a:pt x="16865" y="22040"/>
                  </a:cubicBezTo>
                  <a:lnTo>
                    <a:pt x="16993" y="22275"/>
                  </a:lnTo>
                  <a:lnTo>
                    <a:pt x="34602" y="22275"/>
                  </a:lnTo>
                  <a:lnTo>
                    <a:pt x="34602" y="20997"/>
                  </a:lnTo>
                  <a:cubicBezTo>
                    <a:pt x="34751" y="18397"/>
                    <a:pt x="33985" y="15829"/>
                    <a:pt x="32473" y="13715"/>
                  </a:cubicBezTo>
                  <a:cubicBezTo>
                    <a:pt x="30897" y="11837"/>
                    <a:pt x="28534" y="10817"/>
                    <a:pt x="26085" y="1096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5" name="Dowolny kształt: kształt 114">
              <a:extLst>
                <a:ext uri="{FF2B5EF4-FFF2-40B4-BE49-F238E27FC236}">
                  <a16:creationId xmlns:a16="http://schemas.microsoft.com/office/drawing/2014/main" id="{94FA7A2F-998F-10EF-E0D8-6286D4455EE7}"/>
                </a:ext>
              </a:extLst>
            </p:cNvPr>
            <p:cNvSpPr/>
            <p:nvPr/>
          </p:nvSpPr>
          <p:spPr>
            <a:xfrm>
              <a:off x="1238654" y="693392"/>
              <a:ext cx="35539" cy="77762"/>
            </a:xfrm>
            <a:custGeom>
              <a:avLst/>
              <a:gdLst>
                <a:gd name="connsiteX0" fmla="*/ 9795 w 35539"/>
                <a:gd name="connsiteY0" fmla="*/ 77763 h 77762"/>
                <a:gd name="connsiteX1" fmla="*/ 9795 w 35539"/>
                <a:gd name="connsiteY1" fmla="*/ 34643 h 77762"/>
                <a:gd name="connsiteX2" fmla="*/ 1873 w 35539"/>
                <a:gd name="connsiteY2" fmla="*/ 34643 h 77762"/>
                <a:gd name="connsiteX3" fmla="*/ 1873 w 35539"/>
                <a:gd name="connsiteY3" fmla="*/ 24572 h 77762"/>
                <a:gd name="connsiteX4" fmla="*/ 9795 w 35539"/>
                <a:gd name="connsiteY4" fmla="*/ 24572 h 77762"/>
                <a:gd name="connsiteX5" fmla="*/ 9795 w 35539"/>
                <a:gd name="connsiteY5" fmla="*/ 18673 h 77762"/>
                <a:gd name="connsiteX6" fmla="*/ 14947 w 35539"/>
                <a:gd name="connsiteY6" fmla="*/ 4875 h 77762"/>
                <a:gd name="connsiteX7" fmla="*/ 29448 w 35539"/>
                <a:gd name="connsiteY7" fmla="*/ 41 h 77762"/>
                <a:gd name="connsiteX8" fmla="*/ 33154 w 35539"/>
                <a:gd name="connsiteY8" fmla="*/ 297 h 77762"/>
                <a:gd name="connsiteX9" fmla="*/ 37412 w 35539"/>
                <a:gd name="connsiteY9" fmla="*/ 1064 h 77762"/>
                <a:gd name="connsiteX10" fmla="*/ 36177 w 35539"/>
                <a:gd name="connsiteY10" fmla="*/ 11710 h 77762"/>
                <a:gd name="connsiteX11" fmla="*/ 33899 w 35539"/>
                <a:gd name="connsiteY11" fmla="*/ 11370 h 77762"/>
                <a:gd name="connsiteX12" fmla="*/ 31301 w 35539"/>
                <a:gd name="connsiteY12" fmla="*/ 11220 h 77762"/>
                <a:gd name="connsiteX13" fmla="*/ 26020 w 35539"/>
                <a:gd name="connsiteY13" fmla="*/ 13137 h 77762"/>
                <a:gd name="connsiteX14" fmla="*/ 24231 w 35539"/>
                <a:gd name="connsiteY14" fmla="*/ 18652 h 77762"/>
                <a:gd name="connsiteX15" fmla="*/ 24231 w 35539"/>
                <a:gd name="connsiteY15" fmla="*/ 24550 h 77762"/>
                <a:gd name="connsiteX16" fmla="*/ 34878 w 35539"/>
                <a:gd name="connsiteY16" fmla="*/ 24550 h 77762"/>
                <a:gd name="connsiteX17" fmla="*/ 34878 w 35539"/>
                <a:gd name="connsiteY17" fmla="*/ 34622 h 77762"/>
                <a:gd name="connsiteX18" fmla="*/ 24231 w 35539"/>
                <a:gd name="connsiteY18" fmla="*/ 34622 h 77762"/>
                <a:gd name="connsiteX19" fmla="*/ 24231 w 35539"/>
                <a:gd name="connsiteY19" fmla="*/ 77763 h 77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5539" h="77762">
                  <a:moveTo>
                    <a:pt x="9795" y="77763"/>
                  </a:moveTo>
                  <a:lnTo>
                    <a:pt x="9795" y="34643"/>
                  </a:lnTo>
                  <a:lnTo>
                    <a:pt x="1873" y="34643"/>
                  </a:lnTo>
                  <a:lnTo>
                    <a:pt x="1873" y="24572"/>
                  </a:lnTo>
                  <a:lnTo>
                    <a:pt x="9795" y="24572"/>
                  </a:lnTo>
                  <a:lnTo>
                    <a:pt x="9795" y="18673"/>
                  </a:lnTo>
                  <a:cubicBezTo>
                    <a:pt x="9475" y="13550"/>
                    <a:pt x="11349" y="8529"/>
                    <a:pt x="14947" y="4875"/>
                  </a:cubicBezTo>
                  <a:cubicBezTo>
                    <a:pt x="18972" y="1440"/>
                    <a:pt x="24168" y="-295"/>
                    <a:pt x="29448" y="41"/>
                  </a:cubicBezTo>
                  <a:cubicBezTo>
                    <a:pt x="30683" y="44"/>
                    <a:pt x="31918" y="129"/>
                    <a:pt x="33154" y="297"/>
                  </a:cubicBezTo>
                  <a:cubicBezTo>
                    <a:pt x="34431" y="489"/>
                    <a:pt x="35815" y="744"/>
                    <a:pt x="37412" y="1064"/>
                  </a:cubicBezTo>
                  <a:lnTo>
                    <a:pt x="36177" y="11710"/>
                  </a:lnTo>
                  <a:lnTo>
                    <a:pt x="33899" y="11370"/>
                  </a:lnTo>
                  <a:cubicBezTo>
                    <a:pt x="33026" y="11269"/>
                    <a:pt x="32174" y="11220"/>
                    <a:pt x="31301" y="11220"/>
                  </a:cubicBezTo>
                  <a:cubicBezTo>
                    <a:pt x="29342" y="11078"/>
                    <a:pt x="27425" y="11776"/>
                    <a:pt x="26020" y="13137"/>
                  </a:cubicBezTo>
                  <a:cubicBezTo>
                    <a:pt x="24742" y="14676"/>
                    <a:pt x="24104" y="16652"/>
                    <a:pt x="24231" y="18652"/>
                  </a:cubicBezTo>
                  <a:lnTo>
                    <a:pt x="24231" y="24550"/>
                  </a:lnTo>
                  <a:lnTo>
                    <a:pt x="34878" y="24550"/>
                  </a:lnTo>
                  <a:lnTo>
                    <a:pt x="34878" y="34622"/>
                  </a:lnTo>
                  <a:lnTo>
                    <a:pt x="24231" y="34622"/>
                  </a:lnTo>
                  <a:lnTo>
                    <a:pt x="24231" y="77763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6" name="Dowolny kształt: kształt 115">
              <a:extLst>
                <a:ext uri="{FF2B5EF4-FFF2-40B4-BE49-F238E27FC236}">
                  <a16:creationId xmlns:a16="http://schemas.microsoft.com/office/drawing/2014/main" id="{9668E82D-C0E2-3E2D-38B8-8E9848B3EC5E}"/>
                </a:ext>
              </a:extLst>
            </p:cNvPr>
            <p:cNvSpPr/>
            <p:nvPr/>
          </p:nvSpPr>
          <p:spPr>
            <a:xfrm>
              <a:off x="1276130" y="716975"/>
              <a:ext cx="48443" cy="55194"/>
            </a:xfrm>
            <a:custGeom>
              <a:avLst/>
              <a:gdLst>
                <a:gd name="connsiteX0" fmla="*/ 35816 w 48443"/>
                <a:gd name="connsiteY0" fmla="*/ 54201 h 55194"/>
                <a:gd name="connsiteX1" fmla="*/ 34453 w 48443"/>
                <a:gd name="connsiteY1" fmla="*/ 50347 h 55194"/>
                <a:gd name="connsiteX2" fmla="*/ 33644 w 48443"/>
                <a:gd name="connsiteY2" fmla="*/ 46216 h 55194"/>
                <a:gd name="connsiteX3" fmla="*/ 27831 w 48443"/>
                <a:gd name="connsiteY3" fmla="*/ 52604 h 55194"/>
                <a:gd name="connsiteX4" fmla="*/ 19186 w 48443"/>
                <a:gd name="connsiteY4" fmla="*/ 55159 h 55194"/>
                <a:gd name="connsiteX5" fmla="*/ 6409 w 48443"/>
                <a:gd name="connsiteY5" fmla="*/ 50900 h 55194"/>
                <a:gd name="connsiteX6" fmla="*/ 1895 w 48443"/>
                <a:gd name="connsiteY6" fmla="*/ 39168 h 55194"/>
                <a:gd name="connsiteX7" fmla="*/ 7921 w 48443"/>
                <a:gd name="connsiteY7" fmla="*/ 27052 h 55194"/>
                <a:gd name="connsiteX8" fmla="*/ 25489 w 48443"/>
                <a:gd name="connsiteY8" fmla="*/ 22793 h 55194"/>
                <a:gd name="connsiteX9" fmla="*/ 33495 w 48443"/>
                <a:gd name="connsiteY9" fmla="*/ 22793 h 55194"/>
                <a:gd name="connsiteX10" fmla="*/ 33495 w 48443"/>
                <a:gd name="connsiteY10" fmla="*/ 18534 h 55194"/>
                <a:gd name="connsiteX11" fmla="*/ 31493 w 48443"/>
                <a:gd name="connsiteY11" fmla="*/ 12593 h 55194"/>
                <a:gd name="connsiteX12" fmla="*/ 25531 w 48443"/>
                <a:gd name="connsiteY12" fmla="*/ 10464 h 55194"/>
                <a:gd name="connsiteX13" fmla="*/ 20165 w 48443"/>
                <a:gd name="connsiteY13" fmla="*/ 12146 h 55194"/>
                <a:gd name="connsiteX14" fmla="*/ 18270 w 48443"/>
                <a:gd name="connsiteY14" fmla="*/ 16852 h 55194"/>
                <a:gd name="connsiteX15" fmla="*/ 4387 w 48443"/>
                <a:gd name="connsiteY15" fmla="*/ 16852 h 55194"/>
                <a:gd name="connsiteX16" fmla="*/ 4387 w 48443"/>
                <a:gd name="connsiteY16" fmla="*/ 16554 h 55194"/>
                <a:gd name="connsiteX17" fmla="*/ 10242 w 48443"/>
                <a:gd name="connsiteY17" fmla="*/ 4928 h 55194"/>
                <a:gd name="connsiteX18" fmla="*/ 26511 w 48443"/>
                <a:gd name="connsiteY18" fmla="*/ 30 h 55194"/>
                <a:gd name="connsiteX19" fmla="*/ 42012 w 48443"/>
                <a:gd name="connsiteY19" fmla="*/ 4864 h 55194"/>
                <a:gd name="connsiteX20" fmla="*/ 47953 w 48443"/>
                <a:gd name="connsiteY20" fmla="*/ 18662 h 55194"/>
                <a:gd name="connsiteX21" fmla="*/ 47953 w 48443"/>
                <a:gd name="connsiteY21" fmla="*/ 40552 h 55194"/>
                <a:gd name="connsiteX22" fmla="*/ 48528 w 48443"/>
                <a:gd name="connsiteY22" fmla="*/ 47579 h 55194"/>
                <a:gd name="connsiteX23" fmla="*/ 50317 w 48443"/>
                <a:gd name="connsiteY23" fmla="*/ 54137 h 55194"/>
                <a:gd name="connsiteX24" fmla="*/ 22678 w 48443"/>
                <a:gd name="connsiteY24" fmla="*/ 44598 h 55194"/>
                <a:gd name="connsiteX25" fmla="*/ 29428 w 48443"/>
                <a:gd name="connsiteY25" fmla="*/ 42681 h 55194"/>
                <a:gd name="connsiteX26" fmla="*/ 33410 w 48443"/>
                <a:gd name="connsiteY26" fmla="*/ 38422 h 55194"/>
                <a:gd name="connsiteX27" fmla="*/ 33410 w 48443"/>
                <a:gd name="connsiteY27" fmla="*/ 30906 h 55194"/>
                <a:gd name="connsiteX28" fmla="*/ 25403 w 48443"/>
                <a:gd name="connsiteY28" fmla="*/ 30906 h 55194"/>
                <a:gd name="connsiteX29" fmla="*/ 18483 w 48443"/>
                <a:gd name="connsiteY29" fmla="*/ 33184 h 55194"/>
                <a:gd name="connsiteX30" fmla="*/ 16119 w 48443"/>
                <a:gd name="connsiteY30" fmla="*/ 38721 h 55194"/>
                <a:gd name="connsiteX31" fmla="*/ 17887 w 48443"/>
                <a:gd name="connsiteY31" fmla="*/ 42979 h 55194"/>
                <a:gd name="connsiteX32" fmla="*/ 22699 w 48443"/>
                <a:gd name="connsiteY32" fmla="*/ 44598 h 5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8443" h="55194">
                  <a:moveTo>
                    <a:pt x="35816" y="54201"/>
                  </a:moveTo>
                  <a:cubicBezTo>
                    <a:pt x="35284" y="52947"/>
                    <a:pt x="34815" y="51658"/>
                    <a:pt x="34453" y="50347"/>
                  </a:cubicBezTo>
                  <a:cubicBezTo>
                    <a:pt x="34070" y="48993"/>
                    <a:pt x="33814" y="47613"/>
                    <a:pt x="33644" y="46216"/>
                  </a:cubicBezTo>
                  <a:cubicBezTo>
                    <a:pt x="32196" y="48750"/>
                    <a:pt x="30216" y="50932"/>
                    <a:pt x="27831" y="52604"/>
                  </a:cubicBezTo>
                  <a:cubicBezTo>
                    <a:pt x="25297" y="54344"/>
                    <a:pt x="22273" y="55238"/>
                    <a:pt x="19186" y="55159"/>
                  </a:cubicBezTo>
                  <a:cubicBezTo>
                    <a:pt x="14544" y="55451"/>
                    <a:pt x="9944" y="53924"/>
                    <a:pt x="6409" y="50900"/>
                  </a:cubicBezTo>
                  <a:cubicBezTo>
                    <a:pt x="3301" y="47806"/>
                    <a:pt x="1661" y="43541"/>
                    <a:pt x="1895" y="39168"/>
                  </a:cubicBezTo>
                  <a:cubicBezTo>
                    <a:pt x="1682" y="34362"/>
                    <a:pt x="3961" y="29788"/>
                    <a:pt x="7921" y="27052"/>
                  </a:cubicBezTo>
                  <a:cubicBezTo>
                    <a:pt x="11925" y="24213"/>
                    <a:pt x="17780" y="22793"/>
                    <a:pt x="25489" y="22793"/>
                  </a:cubicBezTo>
                  <a:lnTo>
                    <a:pt x="33495" y="22793"/>
                  </a:lnTo>
                  <a:lnTo>
                    <a:pt x="33495" y="18534"/>
                  </a:lnTo>
                  <a:cubicBezTo>
                    <a:pt x="33644" y="16369"/>
                    <a:pt x="32920" y="14233"/>
                    <a:pt x="31493" y="12593"/>
                  </a:cubicBezTo>
                  <a:cubicBezTo>
                    <a:pt x="29896" y="11082"/>
                    <a:pt x="27724" y="10309"/>
                    <a:pt x="25531" y="10464"/>
                  </a:cubicBezTo>
                  <a:cubicBezTo>
                    <a:pt x="23593" y="10334"/>
                    <a:pt x="21677" y="10932"/>
                    <a:pt x="20165" y="12146"/>
                  </a:cubicBezTo>
                  <a:cubicBezTo>
                    <a:pt x="18866" y="13354"/>
                    <a:pt x="18164" y="15078"/>
                    <a:pt x="18270" y="16852"/>
                  </a:cubicBezTo>
                  <a:lnTo>
                    <a:pt x="4387" y="16852"/>
                  </a:lnTo>
                  <a:lnTo>
                    <a:pt x="4387" y="16554"/>
                  </a:lnTo>
                  <a:cubicBezTo>
                    <a:pt x="4216" y="11931"/>
                    <a:pt x="6431" y="7545"/>
                    <a:pt x="10242" y="4928"/>
                  </a:cubicBezTo>
                  <a:cubicBezTo>
                    <a:pt x="14948" y="1476"/>
                    <a:pt x="20676" y="-253"/>
                    <a:pt x="26511" y="30"/>
                  </a:cubicBezTo>
                  <a:cubicBezTo>
                    <a:pt x="32090" y="-217"/>
                    <a:pt x="37562" y="1493"/>
                    <a:pt x="42012" y="4864"/>
                  </a:cubicBezTo>
                  <a:cubicBezTo>
                    <a:pt x="46058" y="8273"/>
                    <a:pt x="48251" y="13383"/>
                    <a:pt x="47953" y="18662"/>
                  </a:cubicBezTo>
                  <a:lnTo>
                    <a:pt x="47953" y="40552"/>
                  </a:lnTo>
                  <a:cubicBezTo>
                    <a:pt x="47932" y="42907"/>
                    <a:pt x="48124" y="45258"/>
                    <a:pt x="48528" y="47579"/>
                  </a:cubicBezTo>
                  <a:cubicBezTo>
                    <a:pt x="48912" y="49819"/>
                    <a:pt x="49508" y="52016"/>
                    <a:pt x="50317" y="54137"/>
                  </a:cubicBezTo>
                  <a:close/>
                  <a:moveTo>
                    <a:pt x="22678" y="44598"/>
                  </a:moveTo>
                  <a:cubicBezTo>
                    <a:pt x="25063" y="44636"/>
                    <a:pt x="27405" y="43969"/>
                    <a:pt x="29428" y="42681"/>
                  </a:cubicBezTo>
                  <a:cubicBezTo>
                    <a:pt x="31174" y="41712"/>
                    <a:pt x="32558" y="40222"/>
                    <a:pt x="33410" y="38422"/>
                  </a:cubicBezTo>
                  <a:lnTo>
                    <a:pt x="33410" y="30906"/>
                  </a:lnTo>
                  <a:lnTo>
                    <a:pt x="25403" y="30906"/>
                  </a:lnTo>
                  <a:cubicBezTo>
                    <a:pt x="22891" y="30725"/>
                    <a:pt x="20399" y="31542"/>
                    <a:pt x="18483" y="33184"/>
                  </a:cubicBezTo>
                  <a:cubicBezTo>
                    <a:pt x="16950" y="34613"/>
                    <a:pt x="16098" y="36625"/>
                    <a:pt x="16119" y="38721"/>
                  </a:cubicBezTo>
                  <a:cubicBezTo>
                    <a:pt x="16055" y="40330"/>
                    <a:pt x="16694" y="41887"/>
                    <a:pt x="17887" y="42979"/>
                  </a:cubicBezTo>
                  <a:cubicBezTo>
                    <a:pt x="19228" y="44118"/>
                    <a:pt x="20953" y="44698"/>
                    <a:pt x="22699" y="4459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7" name="Dowolny kształt: kształt 116">
              <a:extLst>
                <a:ext uri="{FF2B5EF4-FFF2-40B4-BE49-F238E27FC236}">
                  <a16:creationId xmlns:a16="http://schemas.microsoft.com/office/drawing/2014/main" id="{BBB75808-3170-EC8D-A239-55AED2EBE293}"/>
                </a:ext>
              </a:extLst>
            </p:cNvPr>
            <p:cNvSpPr/>
            <p:nvPr/>
          </p:nvSpPr>
          <p:spPr>
            <a:xfrm>
              <a:off x="1360049" y="699566"/>
              <a:ext cx="14351" cy="71588"/>
            </a:xfrm>
            <a:custGeom>
              <a:avLst/>
              <a:gdLst>
                <a:gd name="connsiteX0" fmla="*/ 0 w 14351"/>
                <a:gd name="connsiteY0" fmla="*/ 0 h 71588"/>
                <a:gd name="connsiteX1" fmla="*/ 14352 w 14351"/>
                <a:gd name="connsiteY1" fmla="*/ 0 h 71588"/>
                <a:gd name="connsiteX2" fmla="*/ 14352 w 14351"/>
                <a:gd name="connsiteY2" fmla="*/ 71589 h 71588"/>
                <a:gd name="connsiteX3" fmla="*/ 0 w 14351"/>
                <a:gd name="connsiteY3" fmla="*/ 71589 h 71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1" h="71588">
                  <a:moveTo>
                    <a:pt x="0" y="0"/>
                  </a:moveTo>
                  <a:lnTo>
                    <a:pt x="14352" y="0"/>
                  </a:lnTo>
                  <a:lnTo>
                    <a:pt x="14352" y="71589"/>
                  </a:lnTo>
                  <a:lnTo>
                    <a:pt x="0" y="7158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8" name="Dowolny kształt: kształt 117">
              <a:extLst>
                <a:ext uri="{FF2B5EF4-FFF2-40B4-BE49-F238E27FC236}">
                  <a16:creationId xmlns:a16="http://schemas.microsoft.com/office/drawing/2014/main" id="{5FCBBE80-B71B-5DF9-EDBF-152E16DD3978}"/>
                </a:ext>
              </a:extLst>
            </p:cNvPr>
            <p:cNvSpPr/>
            <p:nvPr/>
          </p:nvSpPr>
          <p:spPr>
            <a:xfrm>
              <a:off x="1387326" y="717043"/>
              <a:ext cx="46334" cy="54111"/>
            </a:xfrm>
            <a:custGeom>
              <a:avLst/>
              <a:gdLst>
                <a:gd name="connsiteX0" fmla="*/ 15203 w 46334"/>
                <a:gd name="connsiteY0" fmla="*/ 920 h 54111"/>
                <a:gd name="connsiteX1" fmla="*/ 15842 w 46334"/>
                <a:gd name="connsiteY1" fmla="*/ 8544 h 54111"/>
                <a:gd name="connsiteX2" fmla="*/ 22400 w 46334"/>
                <a:gd name="connsiteY2" fmla="*/ 2155 h 54111"/>
                <a:gd name="connsiteX3" fmla="*/ 31088 w 46334"/>
                <a:gd name="connsiteY3" fmla="*/ 26 h 54111"/>
                <a:gd name="connsiteX4" fmla="*/ 43672 w 46334"/>
                <a:gd name="connsiteY4" fmla="*/ 5094 h 54111"/>
                <a:gd name="connsiteX5" fmla="*/ 48208 w 46334"/>
                <a:gd name="connsiteY5" fmla="*/ 20958 h 54111"/>
                <a:gd name="connsiteX6" fmla="*/ 48208 w 46334"/>
                <a:gd name="connsiteY6" fmla="*/ 54112 h 54111"/>
                <a:gd name="connsiteX7" fmla="*/ 33792 w 46334"/>
                <a:gd name="connsiteY7" fmla="*/ 54112 h 54111"/>
                <a:gd name="connsiteX8" fmla="*/ 33792 w 46334"/>
                <a:gd name="connsiteY8" fmla="*/ 20851 h 54111"/>
                <a:gd name="connsiteX9" fmla="*/ 31663 w 46334"/>
                <a:gd name="connsiteY9" fmla="*/ 13249 h 54111"/>
                <a:gd name="connsiteX10" fmla="*/ 25147 w 46334"/>
                <a:gd name="connsiteY10" fmla="*/ 10992 h 54111"/>
                <a:gd name="connsiteX11" fmla="*/ 20015 w 46334"/>
                <a:gd name="connsiteY11" fmla="*/ 12163 h 54111"/>
                <a:gd name="connsiteX12" fmla="*/ 16246 w 46334"/>
                <a:gd name="connsiteY12" fmla="*/ 15443 h 54111"/>
                <a:gd name="connsiteX13" fmla="*/ 16246 w 46334"/>
                <a:gd name="connsiteY13" fmla="*/ 54112 h 54111"/>
                <a:gd name="connsiteX14" fmla="*/ 1873 w 46334"/>
                <a:gd name="connsiteY14" fmla="*/ 54112 h 54111"/>
                <a:gd name="connsiteX15" fmla="*/ 1873 w 46334"/>
                <a:gd name="connsiteY15" fmla="*/ 878 h 54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334" h="54111">
                  <a:moveTo>
                    <a:pt x="15203" y="920"/>
                  </a:moveTo>
                  <a:lnTo>
                    <a:pt x="15842" y="8544"/>
                  </a:lnTo>
                  <a:cubicBezTo>
                    <a:pt x="17503" y="5927"/>
                    <a:pt x="19738" y="3738"/>
                    <a:pt x="22400" y="2155"/>
                  </a:cubicBezTo>
                  <a:cubicBezTo>
                    <a:pt x="25041" y="676"/>
                    <a:pt x="28043" y="-59"/>
                    <a:pt x="31088" y="26"/>
                  </a:cubicBezTo>
                  <a:cubicBezTo>
                    <a:pt x="35836" y="-244"/>
                    <a:pt x="40436" y="1613"/>
                    <a:pt x="43672" y="5094"/>
                  </a:cubicBezTo>
                  <a:cubicBezTo>
                    <a:pt x="46696" y="8458"/>
                    <a:pt x="48208" y="13760"/>
                    <a:pt x="48208" y="20958"/>
                  </a:cubicBezTo>
                  <a:lnTo>
                    <a:pt x="48208" y="54112"/>
                  </a:lnTo>
                  <a:lnTo>
                    <a:pt x="33792" y="54112"/>
                  </a:lnTo>
                  <a:lnTo>
                    <a:pt x="33792" y="20851"/>
                  </a:lnTo>
                  <a:cubicBezTo>
                    <a:pt x="34090" y="18138"/>
                    <a:pt x="33324" y="15417"/>
                    <a:pt x="31663" y="13249"/>
                  </a:cubicBezTo>
                  <a:cubicBezTo>
                    <a:pt x="29917" y="11612"/>
                    <a:pt x="27532" y="10792"/>
                    <a:pt x="25147" y="10992"/>
                  </a:cubicBezTo>
                  <a:cubicBezTo>
                    <a:pt x="23358" y="10969"/>
                    <a:pt x="21612" y="11369"/>
                    <a:pt x="20015" y="12163"/>
                  </a:cubicBezTo>
                  <a:cubicBezTo>
                    <a:pt x="18503" y="12926"/>
                    <a:pt x="17204" y="14052"/>
                    <a:pt x="16246" y="15443"/>
                  </a:cubicBezTo>
                  <a:lnTo>
                    <a:pt x="16246" y="54112"/>
                  </a:lnTo>
                  <a:lnTo>
                    <a:pt x="1873" y="54112"/>
                  </a:lnTo>
                  <a:lnTo>
                    <a:pt x="1873" y="878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9" name="Dowolny kształt: kształt 118">
              <a:extLst>
                <a:ext uri="{FF2B5EF4-FFF2-40B4-BE49-F238E27FC236}">
                  <a16:creationId xmlns:a16="http://schemas.microsoft.com/office/drawing/2014/main" id="{93A510DA-CEE7-CACB-0803-905157E88F3D}"/>
                </a:ext>
              </a:extLst>
            </p:cNvPr>
            <p:cNvSpPr/>
            <p:nvPr/>
          </p:nvSpPr>
          <p:spPr>
            <a:xfrm>
              <a:off x="1440304" y="717964"/>
              <a:ext cx="71056" cy="53191"/>
            </a:xfrm>
            <a:custGeom>
              <a:avLst/>
              <a:gdLst>
                <a:gd name="connsiteX0" fmla="*/ 50359 w 71056"/>
                <a:gd name="connsiteY0" fmla="*/ 34155 h 53191"/>
                <a:gd name="connsiteX1" fmla="*/ 50636 w 71056"/>
                <a:gd name="connsiteY1" fmla="*/ 34155 h 53191"/>
                <a:gd name="connsiteX2" fmla="*/ 57578 w 71056"/>
                <a:gd name="connsiteY2" fmla="*/ 0 h 53191"/>
                <a:gd name="connsiteX3" fmla="*/ 71057 w 71056"/>
                <a:gd name="connsiteY3" fmla="*/ 0 h 53191"/>
                <a:gd name="connsiteX4" fmla="*/ 57535 w 71056"/>
                <a:gd name="connsiteY4" fmla="*/ 53191 h 53191"/>
                <a:gd name="connsiteX5" fmla="*/ 45526 w 71056"/>
                <a:gd name="connsiteY5" fmla="*/ 53191 h 53191"/>
                <a:gd name="connsiteX6" fmla="*/ 35645 w 71056"/>
                <a:gd name="connsiteY6" fmla="*/ 21528 h 53191"/>
                <a:gd name="connsiteX7" fmla="*/ 35347 w 71056"/>
                <a:gd name="connsiteY7" fmla="*/ 21528 h 53191"/>
                <a:gd name="connsiteX8" fmla="*/ 25467 w 71056"/>
                <a:gd name="connsiteY8" fmla="*/ 53191 h 53191"/>
                <a:gd name="connsiteX9" fmla="*/ 13521 w 71056"/>
                <a:gd name="connsiteY9" fmla="*/ 53191 h 53191"/>
                <a:gd name="connsiteX10" fmla="*/ 0 w 71056"/>
                <a:gd name="connsiteY10" fmla="*/ 0 h 53191"/>
                <a:gd name="connsiteX11" fmla="*/ 13479 w 71056"/>
                <a:gd name="connsiteY11" fmla="*/ 0 h 53191"/>
                <a:gd name="connsiteX12" fmla="*/ 20506 w 71056"/>
                <a:gd name="connsiteY12" fmla="*/ 34070 h 53191"/>
                <a:gd name="connsiteX13" fmla="*/ 20804 w 71056"/>
                <a:gd name="connsiteY13" fmla="*/ 34070 h 53191"/>
                <a:gd name="connsiteX14" fmla="*/ 30727 w 71056"/>
                <a:gd name="connsiteY14" fmla="*/ 0 h 53191"/>
                <a:gd name="connsiteX15" fmla="*/ 40309 w 71056"/>
                <a:gd name="connsiteY15" fmla="*/ 0 h 53191"/>
                <a:gd name="connsiteX16" fmla="*/ 50359 w 71056"/>
                <a:gd name="connsiteY16" fmla="*/ 34155 h 53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1056" h="53191">
                  <a:moveTo>
                    <a:pt x="50359" y="34155"/>
                  </a:moveTo>
                  <a:lnTo>
                    <a:pt x="50636" y="34155"/>
                  </a:lnTo>
                  <a:lnTo>
                    <a:pt x="57578" y="0"/>
                  </a:lnTo>
                  <a:lnTo>
                    <a:pt x="71057" y="0"/>
                  </a:lnTo>
                  <a:lnTo>
                    <a:pt x="57535" y="53191"/>
                  </a:lnTo>
                  <a:lnTo>
                    <a:pt x="45526" y="53191"/>
                  </a:lnTo>
                  <a:lnTo>
                    <a:pt x="35645" y="21528"/>
                  </a:lnTo>
                  <a:lnTo>
                    <a:pt x="35347" y="21528"/>
                  </a:lnTo>
                  <a:lnTo>
                    <a:pt x="25467" y="53191"/>
                  </a:lnTo>
                  <a:lnTo>
                    <a:pt x="13521" y="53191"/>
                  </a:lnTo>
                  <a:lnTo>
                    <a:pt x="0" y="0"/>
                  </a:lnTo>
                  <a:lnTo>
                    <a:pt x="13479" y="0"/>
                  </a:lnTo>
                  <a:lnTo>
                    <a:pt x="20506" y="34070"/>
                  </a:lnTo>
                  <a:lnTo>
                    <a:pt x="20804" y="34070"/>
                  </a:lnTo>
                  <a:lnTo>
                    <a:pt x="30727" y="0"/>
                  </a:lnTo>
                  <a:lnTo>
                    <a:pt x="40309" y="0"/>
                  </a:lnTo>
                  <a:lnTo>
                    <a:pt x="50359" y="34155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0" name="Dowolny kształt: kształt 119">
              <a:extLst>
                <a:ext uri="{FF2B5EF4-FFF2-40B4-BE49-F238E27FC236}">
                  <a16:creationId xmlns:a16="http://schemas.microsoft.com/office/drawing/2014/main" id="{3A656569-DA3F-BA15-CD0E-4B7CA14267B7}"/>
                </a:ext>
              </a:extLst>
            </p:cNvPr>
            <p:cNvSpPr/>
            <p:nvPr/>
          </p:nvSpPr>
          <p:spPr>
            <a:xfrm>
              <a:off x="1516726" y="716961"/>
              <a:ext cx="46711" cy="55260"/>
            </a:xfrm>
            <a:custGeom>
              <a:avLst/>
              <a:gdLst>
                <a:gd name="connsiteX0" fmla="*/ 27171 w 46711"/>
                <a:gd name="connsiteY0" fmla="*/ 55237 h 55260"/>
                <a:gd name="connsiteX1" fmla="*/ 8794 w 46711"/>
                <a:gd name="connsiteY1" fmla="*/ 47869 h 55260"/>
                <a:gd name="connsiteX2" fmla="*/ 1895 w 46711"/>
                <a:gd name="connsiteY2" fmla="*/ 29131 h 55260"/>
                <a:gd name="connsiteX3" fmla="*/ 1895 w 46711"/>
                <a:gd name="connsiteY3" fmla="*/ 27151 h 55260"/>
                <a:gd name="connsiteX4" fmla="*/ 8411 w 46711"/>
                <a:gd name="connsiteY4" fmla="*/ 7646 h 55260"/>
                <a:gd name="connsiteX5" fmla="*/ 25893 w 46711"/>
                <a:gd name="connsiteY5" fmla="*/ 23 h 55260"/>
                <a:gd name="connsiteX6" fmla="*/ 42609 w 46711"/>
                <a:gd name="connsiteY6" fmla="*/ 6411 h 55260"/>
                <a:gd name="connsiteX7" fmla="*/ 48549 w 46711"/>
                <a:gd name="connsiteY7" fmla="*/ 23957 h 55260"/>
                <a:gd name="connsiteX8" fmla="*/ 48549 w 46711"/>
                <a:gd name="connsiteY8" fmla="*/ 31772 h 55260"/>
                <a:gd name="connsiteX9" fmla="*/ 16801 w 46711"/>
                <a:gd name="connsiteY9" fmla="*/ 31772 h 55260"/>
                <a:gd name="connsiteX10" fmla="*/ 16801 w 46711"/>
                <a:gd name="connsiteY10" fmla="*/ 32070 h 55260"/>
                <a:gd name="connsiteX11" fmla="*/ 20314 w 46711"/>
                <a:gd name="connsiteY11" fmla="*/ 40694 h 55260"/>
                <a:gd name="connsiteX12" fmla="*/ 28831 w 46711"/>
                <a:gd name="connsiteY12" fmla="*/ 44058 h 55260"/>
                <a:gd name="connsiteX13" fmla="*/ 36732 w 46711"/>
                <a:gd name="connsiteY13" fmla="*/ 43100 h 55260"/>
                <a:gd name="connsiteX14" fmla="*/ 43631 w 46711"/>
                <a:gd name="connsiteY14" fmla="*/ 40076 h 55260"/>
                <a:gd name="connsiteX15" fmla="*/ 47506 w 46711"/>
                <a:gd name="connsiteY15" fmla="*/ 48955 h 55260"/>
                <a:gd name="connsiteX16" fmla="*/ 38989 w 46711"/>
                <a:gd name="connsiteY16" fmla="*/ 53384 h 55260"/>
                <a:gd name="connsiteX17" fmla="*/ 27277 w 46711"/>
                <a:gd name="connsiteY17" fmla="*/ 55131 h 55260"/>
                <a:gd name="connsiteX18" fmla="*/ 26000 w 46711"/>
                <a:gd name="connsiteY18" fmla="*/ 10968 h 55260"/>
                <a:gd name="connsiteX19" fmla="*/ 19718 w 46711"/>
                <a:gd name="connsiteY19" fmla="*/ 14013 h 55260"/>
                <a:gd name="connsiteX20" fmla="*/ 16865 w 46711"/>
                <a:gd name="connsiteY20" fmla="*/ 22040 h 55260"/>
                <a:gd name="connsiteX21" fmla="*/ 17014 w 46711"/>
                <a:gd name="connsiteY21" fmla="*/ 22275 h 55260"/>
                <a:gd name="connsiteX22" fmla="*/ 34602 w 46711"/>
                <a:gd name="connsiteY22" fmla="*/ 22275 h 55260"/>
                <a:gd name="connsiteX23" fmla="*/ 34602 w 46711"/>
                <a:gd name="connsiteY23" fmla="*/ 20997 h 55260"/>
                <a:gd name="connsiteX24" fmla="*/ 32473 w 46711"/>
                <a:gd name="connsiteY24" fmla="*/ 13715 h 55260"/>
                <a:gd name="connsiteX25" fmla="*/ 26085 w 46711"/>
                <a:gd name="connsiteY25" fmla="*/ 10968 h 5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6711" h="55260">
                  <a:moveTo>
                    <a:pt x="27171" y="55237"/>
                  </a:moveTo>
                  <a:cubicBezTo>
                    <a:pt x="20271" y="55544"/>
                    <a:pt x="13564" y="52859"/>
                    <a:pt x="8794" y="47869"/>
                  </a:cubicBezTo>
                  <a:cubicBezTo>
                    <a:pt x="4131" y="42772"/>
                    <a:pt x="1640" y="36041"/>
                    <a:pt x="1895" y="29131"/>
                  </a:cubicBezTo>
                  <a:lnTo>
                    <a:pt x="1895" y="27151"/>
                  </a:lnTo>
                  <a:cubicBezTo>
                    <a:pt x="1619" y="20073"/>
                    <a:pt x="3939" y="13135"/>
                    <a:pt x="8411" y="7646"/>
                  </a:cubicBezTo>
                  <a:cubicBezTo>
                    <a:pt x="12734" y="2531"/>
                    <a:pt x="19207" y="-284"/>
                    <a:pt x="25893" y="23"/>
                  </a:cubicBezTo>
                  <a:cubicBezTo>
                    <a:pt x="33069" y="23"/>
                    <a:pt x="38669" y="2152"/>
                    <a:pt x="42609" y="6411"/>
                  </a:cubicBezTo>
                  <a:cubicBezTo>
                    <a:pt x="46761" y="11283"/>
                    <a:pt x="48890" y="17562"/>
                    <a:pt x="48549" y="23957"/>
                  </a:cubicBezTo>
                  <a:lnTo>
                    <a:pt x="48549" y="31772"/>
                  </a:lnTo>
                  <a:lnTo>
                    <a:pt x="16801" y="31772"/>
                  </a:lnTo>
                  <a:lnTo>
                    <a:pt x="16801" y="32070"/>
                  </a:lnTo>
                  <a:cubicBezTo>
                    <a:pt x="16950" y="35262"/>
                    <a:pt x="18185" y="38304"/>
                    <a:pt x="20314" y="40694"/>
                  </a:cubicBezTo>
                  <a:cubicBezTo>
                    <a:pt x="22529" y="42991"/>
                    <a:pt x="25637" y="44218"/>
                    <a:pt x="28831" y="44058"/>
                  </a:cubicBezTo>
                  <a:cubicBezTo>
                    <a:pt x="31493" y="44124"/>
                    <a:pt x="34155" y="43800"/>
                    <a:pt x="36732" y="43100"/>
                  </a:cubicBezTo>
                  <a:cubicBezTo>
                    <a:pt x="39138" y="42337"/>
                    <a:pt x="41437" y="41324"/>
                    <a:pt x="43631" y="40076"/>
                  </a:cubicBezTo>
                  <a:lnTo>
                    <a:pt x="47506" y="48955"/>
                  </a:lnTo>
                  <a:cubicBezTo>
                    <a:pt x="44972" y="50942"/>
                    <a:pt x="42076" y="52443"/>
                    <a:pt x="38989" y="53384"/>
                  </a:cubicBezTo>
                  <a:cubicBezTo>
                    <a:pt x="35198" y="54583"/>
                    <a:pt x="31259" y="55173"/>
                    <a:pt x="27277" y="55131"/>
                  </a:cubicBezTo>
                  <a:moveTo>
                    <a:pt x="26000" y="10968"/>
                  </a:moveTo>
                  <a:cubicBezTo>
                    <a:pt x="23529" y="10878"/>
                    <a:pt x="21187" y="12020"/>
                    <a:pt x="19718" y="14013"/>
                  </a:cubicBezTo>
                  <a:cubicBezTo>
                    <a:pt x="18057" y="16378"/>
                    <a:pt x="17077" y="19155"/>
                    <a:pt x="16865" y="22040"/>
                  </a:cubicBezTo>
                  <a:lnTo>
                    <a:pt x="17014" y="22275"/>
                  </a:lnTo>
                  <a:lnTo>
                    <a:pt x="34602" y="22275"/>
                  </a:lnTo>
                  <a:lnTo>
                    <a:pt x="34602" y="20997"/>
                  </a:lnTo>
                  <a:cubicBezTo>
                    <a:pt x="34751" y="18397"/>
                    <a:pt x="33985" y="15829"/>
                    <a:pt x="32473" y="13715"/>
                  </a:cubicBezTo>
                  <a:cubicBezTo>
                    <a:pt x="30897" y="11837"/>
                    <a:pt x="28533" y="10817"/>
                    <a:pt x="26085" y="1096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1" name="Dowolny kształt: kształt 120">
              <a:extLst>
                <a:ext uri="{FF2B5EF4-FFF2-40B4-BE49-F238E27FC236}">
                  <a16:creationId xmlns:a16="http://schemas.microsoft.com/office/drawing/2014/main" id="{6F3C2B15-96F3-0720-7651-4BFF3F451FDF}"/>
                </a:ext>
              </a:extLst>
            </p:cNvPr>
            <p:cNvSpPr/>
            <p:nvPr/>
          </p:nvSpPr>
          <p:spPr>
            <a:xfrm>
              <a:off x="1569467" y="716947"/>
              <a:ext cx="45072" cy="55204"/>
            </a:xfrm>
            <a:custGeom>
              <a:avLst/>
              <a:gdLst>
                <a:gd name="connsiteX0" fmla="*/ 32944 w 45072"/>
                <a:gd name="connsiteY0" fmla="*/ 39558 h 55204"/>
                <a:gd name="connsiteX1" fmla="*/ 30666 w 45072"/>
                <a:gd name="connsiteY1" fmla="*/ 35491 h 55204"/>
                <a:gd name="connsiteX2" fmla="*/ 22148 w 45072"/>
                <a:gd name="connsiteY2" fmla="*/ 32446 h 55204"/>
                <a:gd name="connsiteX3" fmla="*/ 7924 w 45072"/>
                <a:gd name="connsiteY3" fmla="*/ 26760 h 55204"/>
                <a:gd name="connsiteX4" fmla="*/ 3133 w 45072"/>
                <a:gd name="connsiteY4" fmla="*/ 16497 h 55204"/>
                <a:gd name="connsiteX5" fmla="*/ 8904 w 45072"/>
                <a:gd name="connsiteY5" fmla="*/ 4828 h 55204"/>
                <a:gd name="connsiteX6" fmla="*/ 24363 w 45072"/>
                <a:gd name="connsiteY6" fmla="*/ 37 h 55204"/>
                <a:gd name="connsiteX7" fmla="*/ 40567 w 45072"/>
                <a:gd name="connsiteY7" fmla="*/ 4807 h 55204"/>
                <a:gd name="connsiteX8" fmla="*/ 46359 w 45072"/>
                <a:gd name="connsiteY8" fmla="*/ 16838 h 55204"/>
                <a:gd name="connsiteX9" fmla="*/ 46359 w 45072"/>
                <a:gd name="connsiteY9" fmla="*/ 17136 h 55204"/>
                <a:gd name="connsiteX10" fmla="*/ 32497 w 45072"/>
                <a:gd name="connsiteY10" fmla="*/ 17136 h 55204"/>
                <a:gd name="connsiteX11" fmla="*/ 30368 w 45072"/>
                <a:gd name="connsiteY11" fmla="*/ 11940 h 55204"/>
                <a:gd name="connsiteX12" fmla="*/ 24384 w 45072"/>
                <a:gd name="connsiteY12" fmla="*/ 9811 h 55204"/>
                <a:gd name="connsiteX13" fmla="*/ 18912 w 45072"/>
                <a:gd name="connsiteY13" fmla="*/ 11514 h 55204"/>
                <a:gd name="connsiteX14" fmla="*/ 16910 w 45072"/>
                <a:gd name="connsiteY14" fmla="*/ 15773 h 55204"/>
                <a:gd name="connsiteX15" fmla="*/ 19040 w 45072"/>
                <a:gd name="connsiteY15" fmla="*/ 19819 h 55204"/>
                <a:gd name="connsiteX16" fmla="*/ 27557 w 45072"/>
                <a:gd name="connsiteY16" fmla="*/ 22608 h 55204"/>
                <a:gd name="connsiteX17" fmla="*/ 42164 w 45072"/>
                <a:gd name="connsiteY17" fmla="*/ 28400 h 55204"/>
                <a:gd name="connsiteX18" fmla="*/ 46934 w 45072"/>
                <a:gd name="connsiteY18" fmla="*/ 38898 h 55204"/>
                <a:gd name="connsiteX19" fmla="*/ 40780 w 45072"/>
                <a:gd name="connsiteY19" fmla="*/ 50609 h 55204"/>
                <a:gd name="connsiteX20" fmla="*/ 24555 w 45072"/>
                <a:gd name="connsiteY20" fmla="*/ 55166 h 55204"/>
                <a:gd name="connsiteX21" fmla="*/ 7754 w 45072"/>
                <a:gd name="connsiteY21" fmla="*/ 49779 h 55204"/>
                <a:gd name="connsiteX22" fmla="*/ 1877 w 45072"/>
                <a:gd name="connsiteY22" fmla="*/ 37514 h 55204"/>
                <a:gd name="connsiteX23" fmla="*/ 1877 w 45072"/>
                <a:gd name="connsiteY23" fmla="*/ 37216 h 55204"/>
                <a:gd name="connsiteX24" fmla="*/ 15015 w 45072"/>
                <a:gd name="connsiteY24" fmla="*/ 37216 h 55204"/>
                <a:gd name="connsiteX25" fmla="*/ 17805 w 45072"/>
                <a:gd name="connsiteY25" fmla="*/ 43412 h 55204"/>
                <a:gd name="connsiteX26" fmla="*/ 24746 w 45072"/>
                <a:gd name="connsiteY26" fmla="*/ 45328 h 55204"/>
                <a:gd name="connsiteX27" fmla="*/ 30815 w 45072"/>
                <a:gd name="connsiteY27" fmla="*/ 43753 h 55204"/>
                <a:gd name="connsiteX28" fmla="*/ 32944 w 45072"/>
                <a:gd name="connsiteY28" fmla="*/ 39494 h 55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5072" h="55204">
                  <a:moveTo>
                    <a:pt x="32944" y="39558"/>
                  </a:moveTo>
                  <a:cubicBezTo>
                    <a:pt x="32902" y="37910"/>
                    <a:pt x="32050" y="36392"/>
                    <a:pt x="30666" y="35491"/>
                  </a:cubicBezTo>
                  <a:cubicBezTo>
                    <a:pt x="28047" y="33926"/>
                    <a:pt x="25151" y="32891"/>
                    <a:pt x="22148" y="32446"/>
                  </a:cubicBezTo>
                  <a:cubicBezTo>
                    <a:pt x="17038" y="31635"/>
                    <a:pt x="12183" y="29693"/>
                    <a:pt x="7924" y="26760"/>
                  </a:cubicBezTo>
                  <a:cubicBezTo>
                    <a:pt x="4773" y="24314"/>
                    <a:pt x="2984" y="20492"/>
                    <a:pt x="3133" y="16497"/>
                  </a:cubicBezTo>
                  <a:cubicBezTo>
                    <a:pt x="3133" y="11919"/>
                    <a:pt x="5263" y="7601"/>
                    <a:pt x="8904" y="4828"/>
                  </a:cubicBezTo>
                  <a:cubicBezTo>
                    <a:pt x="13333" y="1445"/>
                    <a:pt x="18805" y="-252"/>
                    <a:pt x="24363" y="37"/>
                  </a:cubicBezTo>
                  <a:cubicBezTo>
                    <a:pt x="30155" y="-276"/>
                    <a:pt x="35862" y="1408"/>
                    <a:pt x="40567" y="4807"/>
                  </a:cubicBezTo>
                  <a:cubicBezTo>
                    <a:pt x="44400" y="7590"/>
                    <a:pt x="46572" y="12108"/>
                    <a:pt x="46359" y="16838"/>
                  </a:cubicBezTo>
                  <a:lnTo>
                    <a:pt x="46359" y="17136"/>
                  </a:lnTo>
                  <a:lnTo>
                    <a:pt x="32497" y="17136"/>
                  </a:lnTo>
                  <a:cubicBezTo>
                    <a:pt x="32540" y="15181"/>
                    <a:pt x="31773" y="13297"/>
                    <a:pt x="30368" y="11940"/>
                  </a:cubicBezTo>
                  <a:cubicBezTo>
                    <a:pt x="28749" y="10448"/>
                    <a:pt x="26578" y="9679"/>
                    <a:pt x="24384" y="9811"/>
                  </a:cubicBezTo>
                  <a:cubicBezTo>
                    <a:pt x="22404" y="9689"/>
                    <a:pt x="20466" y="10296"/>
                    <a:pt x="18912" y="11514"/>
                  </a:cubicBezTo>
                  <a:cubicBezTo>
                    <a:pt x="17613" y="12543"/>
                    <a:pt x="16868" y="14119"/>
                    <a:pt x="16910" y="15773"/>
                  </a:cubicBezTo>
                  <a:cubicBezTo>
                    <a:pt x="16910" y="17391"/>
                    <a:pt x="17698" y="18905"/>
                    <a:pt x="19040" y="19819"/>
                  </a:cubicBezTo>
                  <a:cubicBezTo>
                    <a:pt x="21659" y="21299"/>
                    <a:pt x="24555" y="22246"/>
                    <a:pt x="27557" y="22608"/>
                  </a:cubicBezTo>
                  <a:cubicBezTo>
                    <a:pt x="32816" y="23385"/>
                    <a:pt x="37799" y="25368"/>
                    <a:pt x="42164" y="28400"/>
                  </a:cubicBezTo>
                  <a:cubicBezTo>
                    <a:pt x="45337" y="30943"/>
                    <a:pt x="47105" y="34839"/>
                    <a:pt x="46934" y="38898"/>
                  </a:cubicBezTo>
                  <a:cubicBezTo>
                    <a:pt x="46977" y="43587"/>
                    <a:pt x="44656" y="47984"/>
                    <a:pt x="40780" y="50609"/>
                  </a:cubicBezTo>
                  <a:cubicBezTo>
                    <a:pt x="36010" y="53848"/>
                    <a:pt x="30304" y="55447"/>
                    <a:pt x="24555" y="55166"/>
                  </a:cubicBezTo>
                  <a:cubicBezTo>
                    <a:pt x="18486" y="55509"/>
                    <a:pt x="12503" y="53588"/>
                    <a:pt x="7754" y="49779"/>
                  </a:cubicBezTo>
                  <a:cubicBezTo>
                    <a:pt x="3964" y="46857"/>
                    <a:pt x="1771" y="42303"/>
                    <a:pt x="1877" y="37514"/>
                  </a:cubicBezTo>
                  <a:lnTo>
                    <a:pt x="1877" y="37216"/>
                  </a:lnTo>
                  <a:lnTo>
                    <a:pt x="15015" y="37216"/>
                  </a:lnTo>
                  <a:cubicBezTo>
                    <a:pt x="14887" y="39611"/>
                    <a:pt x="15931" y="41917"/>
                    <a:pt x="17805" y="43412"/>
                  </a:cubicBezTo>
                  <a:cubicBezTo>
                    <a:pt x="19849" y="44771"/>
                    <a:pt x="22298" y="45441"/>
                    <a:pt x="24746" y="45328"/>
                  </a:cubicBezTo>
                  <a:cubicBezTo>
                    <a:pt x="26876" y="45465"/>
                    <a:pt x="29005" y="44911"/>
                    <a:pt x="30815" y="43753"/>
                  </a:cubicBezTo>
                  <a:cubicBezTo>
                    <a:pt x="32178" y="42773"/>
                    <a:pt x="32987" y="41178"/>
                    <a:pt x="32944" y="3949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2" name="Dowolny kształt: kształt 121">
              <a:extLst>
                <a:ext uri="{FF2B5EF4-FFF2-40B4-BE49-F238E27FC236}">
                  <a16:creationId xmlns:a16="http://schemas.microsoft.com/office/drawing/2014/main" id="{0853CFDC-33CB-0969-7102-6C1C8EAC8833}"/>
                </a:ext>
              </a:extLst>
            </p:cNvPr>
            <p:cNvSpPr/>
            <p:nvPr/>
          </p:nvSpPr>
          <p:spPr>
            <a:xfrm>
              <a:off x="1618595" y="704932"/>
              <a:ext cx="31940" cy="67299"/>
            </a:xfrm>
            <a:custGeom>
              <a:avLst/>
              <a:gdLst>
                <a:gd name="connsiteX0" fmla="*/ 24040 w 31940"/>
                <a:gd name="connsiteY0" fmla="*/ 0 h 67299"/>
                <a:gd name="connsiteX1" fmla="*/ 24040 w 31940"/>
                <a:gd name="connsiteY1" fmla="*/ 13032 h 67299"/>
                <a:gd name="connsiteX2" fmla="*/ 32983 w 31940"/>
                <a:gd name="connsiteY2" fmla="*/ 13032 h 67299"/>
                <a:gd name="connsiteX3" fmla="*/ 32983 w 31940"/>
                <a:gd name="connsiteY3" fmla="*/ 23104 h 67299"/>
                <a:gd name="connsiteX4" fmla="*/ 24040 w 31940"/>
                <a:gd name="connsiteY4" fmla="*/ 23104 h 67299"/>
                <a:gd name="connsiteX5" fmla="*/ 24040 w 31940"/>
                <a:gd name="connsiteY5" fmla="*/ 50210 h 67299"/>
                <a:gd name="connsiteX6" fmla="*/ 25317 w 31940"/>
                <a:gd name="connsiteY6" fmla="*/ 54618 h 67299"/>
                <a:gd name="connsiteX7" fmla="*/ 28746 w 31940"/>
                <a:gd name="connsiteY7" fmla="*/ 55960 h 67299"/>
                <a:gd name="connsiteX8" fmla="*/ 30705 w 31940"/>
                <a:gd name="connsiteY8" fmla="*/ 55832 h 67299"/>
                <a:gd name="connsiteX9" fmla="*/ 32600 w 31940"/>
                <a:gd name="connsiteY9" fmla="*/ 55406 h 67299"/>
                <a:gd name="connsiteX10" fmla="*/ 33813 w 31940"/>
                <a:gd name="connsiteY10" fmla="*/ 65797 h 67299"/>
                <a:gd name="connsiteX11" fmla="*/ 29555 w 31940"/>
                <a:gd name="connsiteY11" fmla="*/ 66904 h 67299"/>
                <a:gd name="connsiteX12" fmla="*/ 25083 w 31940"/>
                <a:gd name="connsiteY12" fmla="*/ 67266 h 67299"/>
                <a:gd name="connsiteX13" fmla="*/ 13649 w 31940"/>
                <a:gd name="connsiteY13" fmla="*/ 63178 h 67299"/>
                <a:gd name="connsiteX14" fmla="*/ 9645 w 31940"/>
                <a:gd name="connsiteY14" fmla="*/ 50253 h 67299"/>
                <a:gd name="connsiteX15" fmla="*/ 9645 w 31940"/>
                <a:gd name="connsiteY15" fmla="*/ 23104 h 67299"/>
                <a:gd name="connsiteX16" fmla="*/ 1873 w 31940"/>
                <a:gd name="connsiteY16" fmla="*/ 23104 h 67299"/>
                <a:gd name="connsiteX17" fmla="*/ 1873 w 31940"/>
                <a:gd name="connsiteY17" fmla="*/ 13032 h 67299"/>
                <a:gd name="connsiteX18" fmla="*/ 9645 w 31940"/>
                <a:gd name="connsiteY18" fmla="*/ 13032 h 67299"/>
                <a:gd name="connsiteX19" fmla="*/ 9645 w 31940"/>
                <a:gd name="connsiteY19" fmla="*/ 0 h 6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940" h="67299">
                  <a:moveTo>
                    <a:pt x="24040" y="0"/>
                  </a:moveTo>
                  <a:lnTo>
                    <a:pt x="24040" y="13032"/>
                  </a:lnTo>
                  <a:lnTo>
                    <a:pt x="32983" y="13032"/>
                  </a:lnTo>
                  <a:lnTo>
                    <a:pt x="32983" y="23104"/>
                  </a:lnTo>
                  <a:lnTo>
                    <a:pt x="24040" y="23104"/>
                  </a:lnTo>
                  <a:lnTo>
                    <a:pt x="24040" y="50210"/>
                  </a:lnTo>
                  <a:cubicBezTo>
                    <a:pt x="23891" y="51788"/>
                    <a:pt x="24338" y="53366"/>
                    <a:pt x="25317" y="54618"/>
                  </a:cubicBezTo>
                  <a:cubicBezTo>
                    <a:pt x="26212" y="55532"/>
                    <a:pt x="27468" y="56019"/>
                    <a:pt x="28746" y="55960"/>
                  </a:cubicBezTo>
                  <a:cubicBezTo>
                    <a:pt x="29406" y="55966"/>
                    <a:pt x="30066" y="55923"/>
                    <a:pt x="30705" y="55832"/>
                  </a:cubicBezTo>
                  <a:cubicBezTo>
                    <a:pt x="31343" y="55730"/>
                    <a:pt x="31982" y="55589"/>
                    <a:pt x="32600" y="55406"/>
                  </a:cubicBezTo>
                  <a:lnTo>
                    <a:pt x="33813" y="65797"/>
                  </a:lnTo>
                  <a:cubicBezTo>
                    <a:pt x="32429" y="66272"/>
                    <a:pt x="31003" y="66643"/>
                    <a:pt x="29555" y="66904"/>
                  </a:cubicBezTo>
                  <a:cubicBezTo>
                    <a:pt x="28085" y="67149"/>
                    <a:pt x="26574" y="67271"/>
                    <a:pt x="25083" y="67266"/>
                  </a:cubicBezTo>
                  <a:cubicBezTo>
                    <a:pt x="20867" y="67543"/>
                    <a:pt x="16736" y="66063"/>
                    <a:pt x="13649" y="63178"/>
                  </a:cubicBezTo>
                  <a:cubicBezTo>
                    <a:pt x="10966" y="60474"/>
                    <a:pt x="9645" y="56151"/>
                    <a:pt x="9645" y="50253"/>
                  </a:cubicBezTo>
                  <a:lnTo>
                    <a:pt x="9645" y="23104"/>
                  </a:lnTo>
                  <a:lnTo>
                    <a:pt x="1873" y="23104"/>
                  </a:lnTo>
                  <a:lnTo>
                    <a:pt x="1873" y="13032"/>
                  </a:lnTo>
                  <a:lnTo>
                    <a:pt x="9645" y="13032"/>
                  </a:lnTo>
                  <a:lnTo>
                    <a:pt x="9645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3" name="Dowolny kształt: kształt 122">
              <a:extLst>
                <a:ext uri="{FF2B5EF4-FFF2-40B4-BE49-F238E27FC236}">
                  <a16:creationId xmlns:a16="http://schemas.microsoft.com/office/drawing/2014/main" id="{B45A0AA5-8F9D-E226-49D6-6527480BA565}"/>
                </a:ext>
              </a:extLst>
            </p:cNvPr>
            <p:cNvSpPr/>
            <p:nvPr/>
          </p:nvSpPr>
          <p:spPr>
            <a:xfrm>
              <a:off x="1653601" y="717793"/>
              <a:ext cx="50934" cy="74911"/>
            </a:xfrm>
            <a:custGeom>
              <a:avLst/>
              <a:gdLst>
                <a:gd name="connsiteX0" fmla="*/ 26297 w 50934"/>
                <a:gd name="connsiteY0" fmla="*/ 31046 h 74911"/>
                <a:gd name="connsiteX1" fmla="*/ 26893 w 50934"/>
                <a:gd name="connsiteY1" fmla="*/ 34006 h 74911"/>
                <a:gd name="connsiteX2" fmla="*/ 27191 w 50934"/>
                <a:gd name="connsiteY2" fmla="*/ 34006 h 74911"/>
                <a:gd name="connsiteX3" fmla="*/ 37370 w 50934"/>
                <a:gd name="connsiteY3" fmla="*/ 171 h 74911"/>
                <a:gd name="connsiteX4" fmla="*/ 52807 w 50934"/>
                <a:gd name="connsiteY4" fmla="*/ 171 h 74911"/>
                <a:gd name="connsiteX5" fmla="*/ 31216 w 50934"/>
                <a:gd name="connsiteY5" fmla="*/ 61326 h 74911"/>
                <a:gd name="connsiteX6" fmla="*/ 25083 w 50934"/>
                <a:gd name="connsiteY6" fmla="*/ 70950 h 74911"/>
                <a:gd name="connsiteX7" fmla="*/ 13414 w 50934"/>
                <a:gd name="connsiteY7" fmla="*/ 74868 h 74911"/>
                <a:gd name="connsiteX8" fmla="*/ 10050 w 50934"/>
                <a:gd name="connsiteY8" fmla="*/ 74570 h 74911"/>
                <a:gd name="connsiteX9" fmla="*/ 6302 w 50934"/>
                <a:gd name="connsiteY9" fmla="*/ 73718 h 74911"/>
                <a:gd name="connsiteX10" fmla="*/ 7963 w 50934"/>
                <a:gd name="connsiteY10" fmla="*/ 63263 h 74911"/>
                <a:gd name="connsiteX11" fmla="*/ 9347 w 50934"/>
                <a:gd name="connsiteY11" fmla="*/ 63455 h 74911"/>
                <a:gd name="connsiteX12" fmla="*/ 10667 w 50934"/>
                <a:gd name="connsiteY12" fmla="*/ 63455 h 74911"/>
                <a:gd name="connsiteX13" fmla="*/ 16119 w 50934"/>
                <a:gd name="connsiteY13" fmla="*/ 61730 h 74911"/>
                <a:gd name="connsiteX14" fmla="*/ 19079 w 50934"/>
                <a:gd name="connsiteY14" fmla="*/ 57365 h 74911"/>
                <a:gd name="connsiteX15" fmla="*/ 20739 w 50934"/>
                <a:gd name="connsiteY15" fmla="*/ 53234 h 74911"/>
                <a:gd name="connsiteX16" fmla="*/ 1873 w 50934"/>
                <a:gd name="connsiteY16" fmla="*/ 0 h 74911"/>
                <a:gd name="connsiteX17" fmla="*/ 17311 w 50934"/>
                <a:gd name="connsiteY17" fmla="*/ 0 h 7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0934" h="74911">
                  <a:moveTo>
                    <a:pt x="26297" y="31046"/>
                  </a:moveTo>
                  <a:lnTo>
                    <a:pt x="26893" y="34006"/>
                  </a:lnTo>
                  <a:lnTo>
                    <a:pt x="27191" y="34006"/>
                  </a:lnTo>
                  <a:lnTo>
                    <a:pt x="37370" y="171"/>
                  </a:lnTo>
                  <a:lnTo>
                    <a:pt x="52807" y="171"/>
                  </a:lnTo>
                  <a:lnTo>
                    <a:pt x="31216" y="61326"/>
                  </a:lnTo>
                  <a:cubicBezTo>
                    <a:pt x="29853" y="64918"/>
                    <a:pt x="27766" y="68193"/>
                    <a:pt x="25083" y="70950"/>
                  </a:cubicBezTo>
                  <a:cubicBezTo>
                    <a:pt x="21889" y="73774"/>
                    <a:pt x="17673" y="75186"/>
                    <a:pt x="13414" y="74868"/>
                  </a:cubicBezTo>
                  <a:cubicBezTo>
                    <a:pt x="12286" y="74873"/>
                    <a:pt x="11157" y="74772"/>
                    <a:pt x="10050" y="74570"/>
                  </a:cubicBezTo>
                  <a:cubicBezTo>
                    <a:pt x="9028" y="74357"/>
                    <a:pt x="7772" y="74080"/>
                    <a:pt x="6302" y="73718"/>
                  </a:cubicBezTo>
                  <a:lnTo>
                    <a:pt x="7963" y="63263"/>
                  </a:lnTo>
                  <a:lnTo>
                    <a:pt x="9347" y="63455"/>
                  </a:lnTo>
                  <a:cubicBezTo>
                    <a:pt x="9795" y="63485"/>
                    <a:pt x="10220" y="63485"/>
                    <a:pt x="10667" y="63455"/>
                  </a:cubicBezTo>
                  <a:cubicBezTo>
                    <a:pt x="12627" y="63585"/>
                    <a:pt x="14586" y="62969"/>
                    <a:pt x="16119" y="61730"/>
                  </a:cubicBezTo>
                  <a:cubicBezTo>
                    <a:pt x="17418" y="60519"/>
                    <a:pt x="18440" y="59026"/>
                    <a:pt x="19079" y="57365"/>
                  </a:cubicBezTo>
                  <a:lnTo>
                    <a:pt x="20739" y="53234"/>
                  </a:lnTo>
                  <a:lnTo>
                    <a:pt x="1873" y="0"/>
                  </a:lnTo>
                  <a:lnTo>
                    <a:pt x="17311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4" name="Dowolny kształt: kształt 123">
              <a:extLst>
                <a:ext uri="{FF2B5EF4-FFF2-40B4-BE49-F238E27FC236}">
                  <a16:creationId xmlns:a16="http://schemas.microsoft.com/office/drawing/2014/main" id="{072525FE-A6FB-83B1-3CC9-44017BB4D890}"/>
                </a:ext>
              </a:extLst>
            </p:cNvPr>
            <p:cNvSpPr/>
            <p:nvPr/>
          </p:nvSpPr>
          <p:spPr>
            <a:xfrm>
              <a:off x="1707107" y="717044"/>
              <a:ext cx="46464" cy="55250"/>
            </a:xfrm>
            <a:custGeom>
              <a:avLst/>
              <a:gdLst>
                <a:gd name="connsiteX0" fmla="*/ 26642 w 46464"/>
                <a:gd name="connsiteY0" fmla="*/ 44081 h 55250"/>
                <a:gd name="connsiteX1" fmla="*/ 32775 w 46464"/>
                <a:gd name="connsiteY1" fmla="*/ 41952 h 55250"/>
                <a:gd name="connsiteX2" fmla="*/ 35096 w 46464"/>
                <a:gd name="connsiteY2" fmla="*/ 36011 h 55250"/>
                <a:gd name="connsiteX3" fmla="*/ 48128 w 46464"/>
                <a:gd name="connsiteY3" fmla="*/ 36011 h 55250"/>
                <a:gd name="connsiteX4" fmla="*/ 48277 w 46464"/>
                <a:gd name="connsiteY4" fmla="*/ 36309 h 55250"/>
                <a:gd name="connsiteX5" fmla="*/ 42208 w 46464"/>
                <a:gd name="connsiteY5" fmla="*/ 49809 h 55250"/>
                <a:gd name="connsiteX6" fmla="*/ 26642 w 46464"/>
                <a:gd name="connsiteY6" fmla="*/ 55239 h 55250"/>
                <a:gd name="connsiteX7" fmla="*/ 8287 w 46464"/>
                <a:gd name="connsiteY7" fmla="*/ 47723 h 55250"/>
                <a:gd name="connsiteX8" fmla="*/ 1899 w 46464"/>
                <a:gd name="connsiteY8" fmla="*/ 28388 h 55250"/>
                <a:gd name="connsiteX9" fmla="*/ 1899 w 46464"/>
                <a:gd name="connsiteY9" fmla="*/ 26919 h 55250"/>
                <a:gd name="connsiteX10" fmla="*/ 8287 w 46464"/>
                <a:gd name="connsiteY10" fmla="*/ 7584 h 55250"/>
                <a:gd name="connsiteX11" fmla="*/ 26600 w 46464"/>
                <a:gd name="connsiteY11" fmla="*/ 25 h 55250"/>
                <a:gd name="connsiteX12" fmla="*/ 42463 w 46464"/>
                <a:gd name="connsiteY12" fmla="*/ 5625 h 55250"/>
                <a:gd name="connsiteX13" fmla="*/ 48298 w 46464"/>
                <a:gd name="connsiteY13" fmla="*/ 20382 h 55250"/>
                <a:gd name="connsiteX14" fmla="*/ 48298 w 46464"/>
                <a:gd name="connsiteY14" fmla="*/ 20680 h 55250"/>
                <a:gd name="connsiteX15" fmla="*/ 35224 w 46464"/>
                <a:gd name="connsiteY15" fmla="*/ 20680 h 55250"/>
                <a:gd name="connsiteX16" fmla="*/ 32967 w 46464"/>
                <a:gd name="connsiteY16" fmla="*/ 13802 h 55250"/>
                <a:gd name="connsiteX17" fmla="*/ 26706 w 46464"/>
                <a:gd name="connsiteY17" fmla="*/ 11076 h 55250"/>
                <a:gd name="connsiteX18" fmla="*/ 18678 w 46464"/>
                <a:gd name="connsiteY18" fmla="*/ 15505 h 55250"/>
                <a:gd name="connsiteX19" fmla="*/ 16336 w 46464"/>
                <a:gd name="connsiteY19" fmla="*/ 26898 h 55250"/>
                <a:gd name="connsiteX20" fmla="*/ 16336 w 46464"/>
                <a:gd name="connsiteY20" fmla="*/ 28367 h 55250"/>
                <a:gd name="connsiteX21" fmla="*/ 18678 w 46464"/>
                <a:gd name="connsiteY21" fmla="*/ 39823 h 55250"/>
                <a:gd name="connsiteX22" fmla="*/ 26770 w 46464"/>
                <a:gd name="connsiteY22" fmla="*/ 44081 h 5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6464" h="55250">
                  <a:moveTo>
                    <a:pt x="26642" y="44081"/>
                  </a:moveTo>
                  <a:cubicBezTo>
                    <a:pt x="28878" y="44209"/>
                    <a:pt x="31093" y="43443"/>
                    <a:pt x="32775" y="41952"/>
                  </a:cubicBezTo>
                  <a:cubicBezTo>
                    <a:pt x="34350" y="40391"/>
                    <a:pt x="35202" y="38230"/>
                    <a:pt x="35096" y="36011"/>
                  </a:cubicBezTo>
                  <a:lnTo>
                    <a:pt x="48128" y="36011"/>
                  </a:lnTo>
                  <a:lnTo>
                    <a:pt x="48277" y="36309"/>
                  </a:lnTo>
                  <a:cubicBezTo>
                    <a:pt x="48489" y="41511"/>
                    <a:pt x="46232" y="46509"/>
                    <a:pt x="42208" y="49809"/>
                  </a:cubicBezTo>
                  <a:cubicBezTo>
                    <a:pt x="37864" y="53485"/>
                    <a:pt x="32328" y="55418"/>
                    <a:pt x="26642" y="55239"/>
                  </a:cubicBezTo>
                  <a:cubicBezTo>
                    <a:pt x="18700" y="55239"/>
                    <a:pt x="12567" y="52733"/>
                    <a:pt x="8287" y="47723"/>
                  </a:cubicBezTo>
                  <a:cubicBezTo>
                    <a:pt x="3880" y="42271"/>
                    <a:pt x="1601" y="35396"/>
                    <a:pt x="1899" y="28388"/>
                  </a:cubicBezTo>
                  <a:lnTo>
                    <a:pt x="1899" y="26919"/>
                  </a:lnTo>
                  <a:cubicBezTo>
                    <a:pt x="1601" y="19911"/>
                    <a:pt x="3880" y="13038"/>
                    <a:pt x="8287" y="7584"/>
                  </a:cubicBezTo>
                  <a:cubicBezTo>
                    <a:pt x="12546" y="2531"/>
                    <a:pt x="18657" y="10"/>
                    <a:pt x="26600" y="25"/>
                  </a:cubicBezTo>
                  <a:cubicBezTo>
                    <a:pt x="32413" y="-250"/>
                    <a:pt x="38098" y="1761"/>
                    <a:pt x="42463" y="5625"/>
                  </a:cubicBezTo>
                  <a:cubicBezTo>
                    <a:pt x="46509" y="9428"/>
                    <a:pt x="48660" y="14839"/>
                    <a:pt x="48298" y="20382"/>
                  </a:cubicBezTo>
                  <a:lnTo>
                    <a:pt x="48298" y="20680"/>
                  </a:lnTo>
                  <a:lnTo>
                    <a:pt x="35224" y="20680"/>
                  </a:lnTo>
                  <a:cubicBezTo>
                    <a:pt x="35309" y="18193"/>
                    <a:pt x="34500" y="15755"/>
                    <a:pt x="32967" y="13802"/>
                  </a:cubicBezTo>
                  <a:cubicBezTo>
                    <a:pt x="31412" y="11971"/>
                    <a:pt x="29112" y="10964"/>
                    <a:pt x="26706" y="11076"/>
                  </a:cubicBezTo>
                  <a:cubicBezTo>
                    <a:pt x="23385" y="10819"/>
                    <a:pt x="20233" y="12561"/>
                    <a:pt x="18678" y="15505"/>
                  </a:cubicBezTo>
                  <a:cubicBezTo>
                    <a:pt x="16996" y="19057"/>
                    <a:pt x="16187" y="22967"/>
                    <a:pt x="16336" y="26898"/>
                  </a:cubicBezTo>
                  <a:lnTo>
                    <a:pt x="16336" y="28367"/>
                  </a:lnTo>
                  <a:cubicBezTo>
                    <a:pt x="16166" y="32319"/>
                    <a:pt x="16975" y="36252"/>
                    <a:pt x="18678" y="39823"/>
                  </a:cubicBezTo>
                  <a:cubicBezTo>
                    <a:pt x="20318" y="42693"/>
                    <a:pt x="23470" y="44352"/>
                    <a:pt x="26770" y="4408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5" name="Dowolny kształt: kształt 124">
              <a:extLst>
                <a:ext uri="{FF2B5EF4-FFF2-40B4-BE49-F238E27FC236}">
                  <a16:creationId xmlns:a16="http://schemas.microsoft.com/office/drawing/2014/main" id="{6D69ED45-0553-DA56-53FD-6C7311510C5B}"/>
                </a:ext>
              </a:extLst>
            </p:cNvPr>
            <p:cNvSpPr/>
            <p:nvPr/>
          </p:nvSpPr>
          <p:spPr>
            <a:xfrm>
              <a:off x="1751339" y="694541"/>
              <a:ext cx="25869" cy="98151"/>
            </a:xfrm>
            <a:custGeom>
              <a:avLst/>
              <a:gdLst>
                <a:gd name="connsiteX0" fmla="*/ 27702 w 25869"/>
                <a:gd name="connsiteY0" fmla="*/ 23423 h 98151"/>
                <a:gd name="connsiteX1" fmla="*/ 27702 w 25869"/>
                <a:gd name="connsiteY1" fmla="*/ 78595 h 98151"/>
                <a:gd name="connsiteX2" fmla="*/ 22720 w 25869"/>
                <a:gd name="connsiteY2" fmla="*/ 93032 h 98151"/>
                <a:gd name="connsiteX3" fmla="*/ 8900 w 25869"/>
                <a:gd name="connsiteY3" fmla="*/ 98121 h 98151"/>
                <a:gd name="connsiteX4" fmla="*/ 5323 w 25869"/>
                <a:gd name="connsiteY4" fmla="*/ 97908 h 98151"/>
                <a:gd name="connsiteX5" fmla="*/ 1873 w 25869"/>
                <a:gd name="connsiteY5" fmla="*/ 97269 h 98151"/>
                <a:gd name="connsiteX6" fmla="*/ 2576 w 25869"/>
                <a:gd name="connsiteY6" fmla="*/ 86303 h 98151"/>
                <a:gd name="connsiteX7" fmla="*/ 4833 w 25869"/>
                <a:gd name="connsiteY7" fmla="*/ 86750 h 98151"/>
                <a:gd name="connsiteX8" fmla="*/ 7239 w 25869"/>
                <a:gd name="connsiteY8" fmla="*/ 86899 h 98151"/>
                <a:gd name="connsiteX9" fmla="*/ 11711 w 25869"/>
                <a:gd name="connsiteY9" fmla="*/ 84770 h 98151"/>
                <a:gd name="connsiteX10" fmla="*/ 13286 w 25869"/>
                <a:gd name="connsiteY10" fmla="*/ 78509 h 98151"/>
                <a:gd name="connsiteX11" fmla="*/ 13286 w 25869"/>
                <a:gd name="connsiteY11" fmla="*/ 23423 h 98151"/>
                <a:gd name="connsiteX12" fmla="*/ 27404 w 25869"/>
                <a:gd name="connsiteY12" fmla="*/ 10647 h 98151"/>
                <a:gd name="connsiteX13" fmla="*/ 12988 w 25869"/>
                <a:gd name="connsiteY13" fmla="*/ 10647 h 98151"/>
                <a:gd name="connsiteX14" fmla="*/ 12988 w 25869"/>
                <a:gd name="connsiteY14" fmla="*/ 0 h 98151"/>
                <a:gd name="connsiteX15" fmla="*/ 27404 w 25869"/>
                <a:gd name="connsiteY15" fmla="*/ 0 h 9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869" h="98151">
                  <a:moveTo>
                    <a:pt x="27702" y="23423"/>
                  </a:moveTo>
                  <a:lnTo>
                    <a:pt x="27702" y="78595"/>
                  </a:lnTo>
                  <a:cubicBezTo>
                    <a:pt x="28043" y="83880"/>
                    <a:pt x="26233" y="89077"/>
                    <a:pt x="22720" y="93032"/>
                  </a:cubicBezTo>
                  <a:cubicBezTo>
                    <a:pt x="19015" y="96573"/>
                    <a:pt x="14011" y="98417"/>
                    <a:pt x="8900" y="98121"/>
                  </a:cubicBezTo>
                  <a:cubicBezTo>
                    <a:pt x="7708" y="98121"/>
                    <a:pt x="6515" y="98050"/>
                    <a:pt x="5323" y="97908"/>
                  </a:cubicBezTo>
                  <a:cubicBezTo>
                    <a:pt x="4152" y="97765"/>
                    <a:pt x="3002" y="97552"/>
                    <a:pt x="1873" y="97269"/>
                  </a:cubicBezTo>
                  <a:lnTo>
                    <a:pt x="2576" y="86303"/>
                  </a:lnTo>
                  <a:cubicBezTo>
                    <a:pt x="3321" y="86505"/>
                    <a:pt x="4066" y="86654"/>
                    <a:pt x="4833" y="86750"/>
                  </a:cubicBezTo>
                  <a:cubicBezTo>
                    <a:pt x="5621" y="86857"/>
                    <a:pt x="6430" y="86905"/>
                    <a:pt x="7239" y="86899"/>
                  </a:cubicBezTo>
                  <a:cubicBezTo>
                    <a:pt x="8985" y="86971"/>
                    <a:pt x="10667" y="86175"/>
                    <a:pt x="11711" y="84770"/>
                  </a:cubicBezTo>
                  <a:cubicBezTo>
                    <a:pt x="12903" y="82907"/>
                    <a:pt x="13457" y="80711"/>
                    <a:pt x="13286" y="78509"/>
                  </a:cubicBezTo>
                  <a:lnTo>
                    <a:pt x="13286" y="23423"/>
                  </a:lnTo>
                  <a:close/>
                  <a:moveTo>
                    <a:pt x="27404" y="10647"/>
                  </a:moveTo>
                  <a:lnTo>
                    <a:pt x="12988" y="10647"/>
                  </a:lnTo>
                  <a:lnTo>
                    <a:pt x="12988" y="0"/>
                  </a:lnTo>
                  <a:lnTo>
                    <a:pt x="27404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6" name="Dowolny kształt: kształt 125">
              <a:extLst>
                <a:ext uri="{FF2B5EF4-FFF2-40B4-BE49-F238E27FC236}">
                  <a16:creationId xmlns:a16="http://schemas.microsoft.com/office/drawing/2014/main" id="{59E7D3DC-F508-2325-5BAB-D5DD15610BEE}"/>
                </a:ext>
              </a:extLst>
            </p:cNvPr>
            <p:cNvSpPr/>
            <p:nvPr/>
          </p:nvSpPr>
          <p:spPr>
            <a:xfrm>
              <a:off x="1789177" y="694456"/>
              <a:ext cx="14351" cy="76784"/>
            </a:xfrm>
            <a:custGeom>
              <a:avLst/>
              <a:gdLst>
                <a:gd name="connsiteX0" fmla="*/ 16161 w 14351"/>
                <a:gd name="connsiteY0" fmla="*/ 10775 h 76784"/>
                <a:gd name="connsiteX1" fmla="*/ 1873 w 14351"/>
                <a:gd name="connsiteY1" fmla="*/ 10775 h 76784"/>
                <a:gd name="connsiteX2" fmla="*/ 1873 w 14351"/>
                <a:gd name="connsiteY2" fmla="*/ 0 h 76784"/>
                <a:gd name="connsiteX3" fmla="*/ 16225 w 14351"/>
                <a:gd name="connsiteY3" fmla="*/ 0 h 76784"/>
                <a:gd name="connsiteX4" fmla="*/ 16161 w 14351"/>
                <a:gd name="connsiteY4" fmla="*/ 76785 h 76784"/>
                <a:gd name="connsiteX5" fmla="*/ 1873 w 14351"/>
                <a:gd name="connsiteY5" fmla="*/ 76785 h 76784"/>
                <a:gd name="connsiteX6" fmla="*/ 1873 w 14351"/>
                <a:gd name="connsiteY6" fmla="*/ 23551 h 76784"/>
                <a:gd name="connsiteX7" fmla="*/ 16225 w 14351"/>
                <a:gd name="connsiteY7" fmla="*/ 23551 h 7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351" h="76784">
                  <a:moveTo>
                    <a:pt x="16161" y="10775"/>
                  </a:moveTo>
                  <a:lnTo>
                    <a:pt x="1873" y="10775"/>
                  </a:lnTo>
                  <a:lnTo>
                    <a:pt x="1873" y="0"/>
                  </a:lnTo>
                  <a:lnTo>
                    <a:pt x="16225" y="0"/>
                  </a:lnTo>
                  <a:close/>
                  <a:moveTo>
                    <a:pt x="16161" y="76785"/>
                  </a:moveTo>
                  <a:lnTo>
                    <a:pt x="1873" y="76785"/>
                  </a:lnTo>
                  <a:lnTo>
                    <a:pt x="1873" y="23551"/>
                  </a:lnTo>
                  <a:lnTo>
                    <a:pt x="16225" y="2355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7" name="Dowolny kształt: kształt 126">
              <a:extLst>
                <a:ext uri="{FF2B5EF4-FFF2-40B4-BE49-F238E27FC236}">
                  <a16:creationId xmlns:a16="http://schemas.microsoft.com/office/drawing/2014/main" id="{ADE0C4B9-1736-E70F-22D7-D71C4744E607}"/>
                </a:ext>
              </a:extLst>
            </p:cNvPr>
            <p:cNvSpPr/>
            <p:nvPr/>
          </p:nvSpPr>
          <p:spPr>
            <a:xfrm>
              <a:off x="504922" y="459652"/>
              <a:ext cx="233483" cy="333499"/>
            </a:xfrm>
            <a:custGeom>
              <a:avLst/>
              <a:gdLst>
                <a:gd name="connsiteX0" fmla="*/ 6387 w 233483"/>
                <a:gd name="connsiteY0" fmla="*/ 73463 h 333499"/>
                <a:gd name="connsiteX1" fmla="*/ 235357 w 233483"/>
                <a:gd name="connsiteY1" fmla="*/ 0 h 333499"/>
                <a:gd name="connsiteX2" fmla="*/ 235357 w 233483"/>
                <a:gd name="connsiteY2" fmla="*/ 256204 h 333499"/>
                <a:gd name="connsiteX3" fmla="*/ 233100 w 233483"/>
                <a:gd name="connsiteY3" fmla="*/ 259313 h 333499"/>
                <a:gd name="connsiteX4" fmla="*/ 1873 w 233483"/>
                <a:gd name="connsiteY4" fmla="*/ 333499 h 333499"/>
                <a:gd name="connsiteX5" fmla="*/ 1873 w 233483"/>
                <a:gd name="connsiteY5" fmla="*/ 79702 h 333499"/>
                <a:gd name="connsiteX6" fmla="*/ 6387 w 233483"/>
                <a:gd name="connsiteY6" fmla="*/ 73463 h 33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483" h="333499">
                  <a:moveTo>
                    <a:pt x="6387" y="73463"/>
                  </a:moveTo>
                  <a:lnTo>
                    <a:pt x="235357" y="0"/>
                  </a:lnTo>
                  <a:lnTo>
                    <a:pt x="235357" y="256204"/>
                  </a:lnTo>
                  <a:cubicBezTo>
                    <a:pt x="235357" y="257620"/>
                    <a:pt x="234441" y="258878"/>
                    <a:pt x="233100" y="259313"/>
                  </a:cubicBezTo>
                  <a:lnTo>
                    <a:pt x="1873" y="333499"/>
                  </a:lnTo>
                  <a:lnTo>
                    <a:pt x="1873" y="79702"/>
                  </a:lnTo>
                  <a:cubicBezTo>
                    <a:pt x="1873" y="76863"/>
                    <a:pt x="3683" y="74342"/>
                    <a:pt x="6387" y="734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8" name="Dowolny kształt: kształt 127">
              <a:extLst>
                <a:ext uri="{FF2B5EF4-FFF2-40B4-BE49-F238E27FC236}">
                  <a16:creationId xmlns:a16="http://schemas.microsoft.com/office/drawing/2014/main" id="{F38A2A9F-F029-5582-6D51-A91127D16DA1}"/>
                </a:ext>
              </a:extLst>
            </p:cNvPr>
            <p:cNvSpPr/>
            <p:nvPr/>
          </p:nvSpPr>
          <p:spPr>
            <a:xfrm>
              <a:off x="760039" y="535031"/>
              <a:ext cx="140302" cy="49522"/>
            </a:xfrm>
            <a:custGeom>
              <a:avLst/>
              <a:gdLst>
                <a:gd name="connsiteX0" fmla="*/ 138663 w 140302"/>
                <a:gd name="connsiteY0" fmla="*/ 192 h 49522"/>
                <a:gd name="connsiteX1" fmla="*/ 5408 w 140302"/>
                <a:gd name="connsiteY1" fmla="*/ 0 h 49522"/>
                <a:gd name="connsiteX2" fmla="*/ 1873 w 140302"/>
                <a:gd name="connsiteY2" fmla="*/ 3535 h 49522"/>
                <a:gd name="connsiteX3" fmla="*/ 1873 w 140302"/>
                <a:gd name="connsiteY3" fmla="*/ 45994 h 49522"/>
                <a:gd name="connsiteX4" fmla="*/ 5408 w 140302"/>
                <a:gd name="connsiteY4" fmla="*/ 49523 h 49522"/>
                <a:gd name="connsiteX5" fmla="*/ 6473 w 140302"/>
                <a:gd name="connsiteY5" fmla="*/ 49359 h 49522"/>
                <a:gd name="connsiteX6" fmla="*/ 139728 w 140302"/>
                <a:gd name="connsiteY6" fmla="*/ 7091 h 49522"/>
                <a:gd name="connsiteX7" fmla="*/ 142006 w 140302"/>
                <a:gd name="connsiteY7" fmla="*/ 2643 h 49522"/>
                <a:gd name="connsiteX8" fmla="*/ 138663 w 140302"/>
                <a:gd name="connsiteY8" fmla="*/ 192 h 4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302" h="49522">
                  <a:moveTo>
                    <a:pt x="138663" y="192"/>
                  </a:moveTo>
                  <a:lnTo>
                    <a:pt x="5408" y="0"/>
                  </a:lnTo>
                  <a:cubicBezTo>
                    <a:pt x="3449" y="0"/>
                    <a:pt x="1873" y="1582"/>
                    <a:pt x="1873" y="3535"/>
                  </a:cubicBezTo>
                  <a:lnTo>
                    <a:pt x="1873" y="45994"/>
                  </a:lnTo>
                  <a:cubicBezTo>
                    <a:pt x="1873" y="47947"/>
                    <a:pt x="3470" y="49527"/>
                    <a:pt x="5408" y="49523"/>
                  </a:cubicBezTo>
                  <a:cubicBezTo>
                    <a:pt x="5770" y="49523"/>
                    <a:pt x="6132" y="49467"/>
                    <a:pt x="6473" y="49359"/>
                  </a:cubicBezTo>
                  <a:lnTo>
                    <a:pt x="139728" y="7091"/>
                  </a:lnTo>
                  <a:cubicBezTo>
                    <a:pt x="141580" y="6493"/>
                    <a:pt x="142602" y="4502"/>
                    <a:pt x="142006" y="2643"/>
                  </a:cubicBezTo>
                  <a:cubicBezTo>
                    <a:pt x="141538" y="1188"/>
                    <a:pt x="140196" y="200"/>
                    <a:pt x="138663" y="19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9" name="Dowolny kształt: kształt 128">
              <a:extLst>
                <a:ext uri="{FF2B5EF4-FFF2-40B4-BE49-F238E27FC236}">
                  <a16:creationId xmlns:a16="http://schemas.microsoft.com/office/drawing/2014/main" id="{EC57196F-05E2-01AD-FCB7-A15BF238970F}"/>
                </a:ext>
              </a:extLst>
            </p:cNvPr>
            <p:cNvSpPr/>
            <p:nvPr/>
          </p:nvSpPr>
          <p:spPr>
            <a:xfrm>
              <a:off x="525856" y="764496"/>
              <a:ext cx="140364" cy="49501"/>
            </a:xfrm>
            <a:custGeom>
              <a:avLst/>
              <a:gdLst>
                <a:gd name="connsiteX0" fmla="*/ 5448 w 140364"/>
                <a:gd name="connsiteY0" fmla="*/ 49310 h 49501"/>
                <a:gd name="connsiteX1" fmla="*/ 138703 w 140364"/>
                <a:gd name="connsiteY1" fmla="*/ 49501 h 49501"/>
                <a:gd name="connsiteX2" fmla="*/ 142238 w 140364"/>
                <a:gd name="connsiteY2" fmla="*/ 46009 h 49501"/>
                <a:gd name="connsiteX3" fmla="*/ 142238 w 140364"/>
                <a:gd name="connsiteY3" fmla="*/ 45988 h 49501"/>
                <a:gd name="connsiteX4" fmla="*/ 142238 w 140364"/>
                <a:gd name="connsiteY4" fmla="*/ 3529 h 49501"/>
                <a:gd name="connsiteX5" fmla="*/ 138703 w 140364"/>
                <a:gd name="connsiteY5" fmla="*/ 0 h 49501"/>
                <a:gd name="connsiteX6" fmla="*/ 137638 w 140364"/>
                <a:gd name="connsiteY6" fmla="*/ 164 h 49501"/>
                <a:gd name="connsiteX7" fmla="*/ 4383 w 140364"/>
                <a:gd name="connsiteY7" fmla="*/ 42432 h 49501"/>
                <a:gd name="connsiteX8" fmla="*/ 2020 w 140364"/>
                <a:gd name="connsiteY8" fmla="*/ 46808 h 49501"/>
                <a:gd name="connsiteX9" fmla="*/ 5448 w 140364"/>
                <a:gd name="connsiteY9" fmla="*/ 49310 h 4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364" h="49501">
                  <a:moveTo>
                    <a:pt x="5448" y="49310"/>
                  </a:moveTo>
                  <a:lnTo>
                    <a:pt x="138703" y="49501"/>
                  </a:lnTo>
                  <a:cubicBezTo>
                    <a:pt x="140641" y="49514"/>
                    <a:pt x="142216" y="47949"/>
                    <a:pt x="142238" y="46009"/>
                  </a:cubicBezTo>
                  <a:cubicBezTo>
                    <a:pt x="142238" y="46003"/>
                    <a:pt x="142238" y="45994"/>
                    <a:pt x="142238" y="45988"/>
                  </a:cubicBezTo>
                  <a:lnTo>
                    <a:pt x="142238" y="3529"/>
                  </a:lnTo>
                  <a:cubicBezTo>
                    <a:pt x="142238" y="1576"/>
                    <a:pt x="140641" y="-4"/>
                    <a:pt x="138703" y="0"/>
                  </a:cubicBezTo>
                  <a:cubicBezTo>
                    <a:pt x="138341" y="0"/>
                    <a:pt x="137979" y="56"/>
                    <a:pt x="137638" y="164"/>
                  </a:cubicBezTo>
                  <a:lnTo>
                    <a:pt x="4383" y="42432"/>
                  </a:lnTo>
                  <a:cubicBezTo>
                    <a:pt x="2531" y="42990"/>
                    <a:pt x="1466" y="44949"/>
                    <a:pt x="2020" y="46808"/>
                  </a:cubicBezTo>
                  <a:cubicBezTo>
                    <a:pt x="2488" y="48313"/>
                    <a:pt x="3872" y="49333"/>
                    <a:pt x="5448" y="49310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0" name="Dowolny kształt: kształt 129">
              <a:extLst>
                <a:ext uri="{FF2B5EF4-FFF2-40B4-BE49-F238E27FC236}">
                  <a16:creationId xmlns:a16="http://schemas.microsoft.com/office/drawing/2014/main" id="{9FB16B54-EBA2-C982-0137-7088F78CA9A8}"/>
                </a:ext>
              </a:extLst>
            </p:cNvPr>
            <p:cNvSpPr/>
            <p:nvPr/>
          </p:nvSpPr>
          <p:spPr>
            <a:xfrm>
              <a:off x="687407" y="558496"/>
              <a:ext cx="233909" cy="330155"/>
            </a:xfrm>
            <a:custGeom>
              <a:avLst/>
              <a:gdLst>
                <a:gd name="connsiteX0" fmla="*/ 235783 w 233909"/>
                <a:gd name="connsiteY0" fmla="*/ 251264 h 330155"/>
                <a:gd name="connsiteX1" fmla="*/ 235783 w 233909"/>
                <a:gd name="connsiteY1" fmla="*/ 0 h 330155"/>
                <a:gd name="connsiteX2" fmla="*/ 76997 w 233909"/>
                <a:gd name="connsiteY2" fmla="*/ 50359 h 330155"/>
                <a:gd name="connsiteX3" fmla="*/ 74505 w 233909"/>
                <a:gd name="connsiteY3" fmla="*/ 53745 h 330155"/>
                <a:gd name="connsiteX4" fmla="*/ 74505 w 233909"/>
                <a:gd name="connsiteY4" fmla="*/ 172094 h 330155"/>
                <a:gd name="connsiteX5" fmla="*/ 72057 w 233909"/>
                <a:gd name="connsiteY5" fmla="*/ 175459 h 330155"/>
                <a:gd name="connsiteX6" fmla="*/ 4322 w 233909"/>
                <a:gd name="connsiteY6" fmla="*/ 196901 h 330155"/>
                <a:gd name="connsiteX7" fmla="*/ 1873 w 233909"/>
                <a:gd name="connsiteY7" fmla="*/ 200266 h 330155"/>
                <a:gd name="connsiteX8" fmla="*/ 1873 w 233909"/>
                <a:gd name="connsiteY8" fmla="*/ 330156 h 330155"/>
                <a:gd name="connsiteX9" fmla="*/ 231269 w 233909"/>
                <a:gd name="connsiteY9" fmla="*/ 257418 h 330155"/>
                <a:gd name="connsiteX10" fmla="*/ 235783 w 233909"/>
                <a:gd name="connsiteY10" fmla="*/ 251264 h 33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909" h="330155">
                  <a:moveTo>
                    <a:pt x="235783" y="251264"/>
                  </a:moveTo>
                  <a:lnTo>
                    <a:pt x="235783" y="0"/>
                  </a:lnTo>
                  <a:lnTo>
                    <a:pt x="76997" y="50359"/>
                  </a:lnTo>
                  <a:cubicBezTo>
                    <a:pt x="75506" y="50824"/>
                    <a:pt x="74505" y="52195"/>
                    <a:pt x="74505" y="53745"/>
                  </a:cubicBezTo>
                  <a:lnTo>
                    <a:pt x="74505" y="172094"/>
                  </a:lnTo>
                  <a:cubicBezTo>
                    <a:pt x="74505" y="173630"/>
                    <a:pt x="73526" y="174992"/>
                    <a:pt x="72057" y="175459"/>
                  </a:cubicBezTo>
                  <a:lnTo>
                    <a:pt x="4322" y="196901"/>
                  </a:lnTo>
                  <a:cubicBezTo>
                    <a:pt x="2853" y="197368"/>
                    <a:pt x="1873" y="198731"/>
                    <a:pt x="1873" y="200266"/>
                  </a:cubicBezTo>
                  <a:lnTo>
                    <a:pt x="1873" y="330156"/>
                  </a:lnTo>
                  <a:lnTo>
                    <a:pt x="231269" y="257418"/>
                  </a:lnTo>
                  <a:cubicBezTo>
                    <a:pt x="233973" y="256589"/>
                    <a:pt x="235804" y="254087"/>
                    <a:pt x="235783" y="25126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3" name="Podtytuł 2">
            <a:extLst>
              <a:ext uri="{FF2B5EF4-FFF2-40B4-BE49-F238E27FC236}">
                <a16:creationId xmlns:a16="http://schemas.microsoft.com/office/drawing/2014/main" id="{76566080-A4D3-094C-0747-1C81083C7F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7093" y="631179"/>
            <a:ext cx="4257999" cy="4037659"/>
          </a:xfr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buNone/>
              <a:defRPr lang="pl-PL" sz="6600" b="0" kern="1200" spc="100" baseline="0" dirty="0">
                <a:solidFill>
                  <a:srgbClr val="262F3E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136285570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czb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5AA7CCF8-8ED7-6087-AD11-EA1CFF9A70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62F3E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atin typeface="Arial" panose="020B0604020202020204" pitchFamily="34" charset="0"/>
            </a:endParaRPr>
          </a:p>
        </p:txBody>
      </p:sp>
      <p:sp>
        <p:nvSpPr>
          <p:cNvPr id="39" name="Symbol zastępczy tekstu 38">
            <a:extLst>
              <a:ext uri="{FF2B5EF4-FFF2-40B4-BE49-F238E27FC236}">
                <a16:creationId xmlns:a16="http://schemas.microsoft.com/office/drawing/2014/main" id="{1D2E50C0-8C1F-5658-F50A-3AF6676CDA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5603" y="1438165"/>
            <a:ext cx="2091358" cy="814387"/>
          </a:xfrm>
        </p:spPr>
        <p:txBody>
          <a:bodyPr>
            <a:noAutofit/>
          </a:bodyPr>
          <a:lstStyle>
            <a:lvl1pPr algn="ctr">
              <a:defRPr lang="pl-PL" sz="8000" b="1" i="0" u="none" strike="noStrike" kern="1200" cap="none" dirty="0" smtClean="0">
                <a:solidFill>
                  <a:srgbClr val="01796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F6A117"/>
                </a:solidFill>
              </a:defRPr>
            </a:lvl2pPr>
            <a:lvl3pPr>
              <a:defRPr>
                <a:solidFill>
                  <a:srgbClr val="F6A117"/>
                </a:solidFill>
              </a:defRPr>
            </a:lvl3pPr>
            <a:lvl4pPr>
              <a:defRPr>
                <a:solidFill>
                  <a:srgbClr val="F6A117"/>
                </a:solidFill>
              </a:defRPr>
            </a:lvl4pPr>
            <a:lvl5pPr>
              <a:defRPr>
                <a:solidFill>
                  <a:srgbClr val="F6A117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7" name="Symbol zastępczy tekstu 38">
            <a:extLst>
              <a:ext uri="{FF2B5EF4-FFF2-40B4-BE49-F238E27FC236}">
                <a16:creationId xmlns:a16="http://schemas.microsoft.com/office/drawing/2014/main" id="{6A4791E6-1B15-712F-B43F-6FFFEE17F6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2288" y="2825498"/>
            <a:ext cx="1677987" cy="814387"/>
          </a:xfrm>
        </p:spPr>
        <p:txBody>
          <a:bodyPr>
            <a:noAutofit/>
          </a:bodyPr>
          <a:lstStyle>
            <a:lvl1pPr algn="ctr">
              <a:lnSpc>
                <a:spcPct val="120000"/>
              </a:lnSpc>
              <a:defRPr lang="pl-PL" sz="1400" b="1" i="0" u="none" strike="noStrike" kern="1200" cap="none" dirty="0" smtClean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F6A117"/>
                </a:solidFill>
              </a:defRPr>
            </a:lvl2pPr>
            <a:lvl3pPr>
              <a:defRPr>
                <a:solidFill>
                  <a:srgbClr val="F6A117"/>
                </a:solidFill>
              </a:defRPr>
            </a:lvl3pPr>
            <a:lvl4pPr>
              <a:defRPr>
                <a:solidFill>
                  <a:srgbClr val="F6A117"/>
                </a:solidFill>
              </a:defRPr>
            </a:lvl4pPr>
            <a:lvl5pPr>
              <a:defRPr>
                <a:solidFill>
                  <a:srgbClr val="F6A117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1" name="Symbol zastępczy tekstu 38">
            <a:extLst>
              <a:ext uri="{FF2B5EF4-FFF2-40B4-BE49-F238E27FC236}">
                <a16:creationId xmlns:a16="http://schemas.microsoft.com/office/drawing/2014/main" id="{1727BEDD-270D-4277-1210-00937D1640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57070" y="1438165"/>
            <a:ext cx="2091358" cy="814387"/>
          </a:xfrm>
        </p:spPr>
        <p:txBody>
          <a:bodyPr>
            <a:noAutofit/>
          </a:bodyPr>
          <a:lstStyle>
            <a:lvl1pPr algn="ctr">
              <a:defRPr lang="pl-PL" sz="8000" b="1" i="0" u="none" strike="noStrike" kern="1200" cap="none" dirty="0" smtClean="0">
                <a:solidFill>
                  <a:srgbClr val="01796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F6A117"/>
                </a:solidFill>
              </a:defRPr>
            </a:lvl2pPr>
            <a:lvl3pPr>
              <a:defRPr>
                <a:solidFill>
                  <a:srgbClr val="F6A117"/>
                </a:solidFill>
              </a:defRPr>
            </a:lvl3pPr>
            <a:lvl4pPr>
              <a:defRPr>
                <a:solidFill>
                  <a:srgbClr val="F6A117"/>
                </a:solidFill>
              </a:defRPr>
            </a:lvl4pPr>
            <a:lvl5pPr>
              <a:defRPr>
                <a:solidFill>
                  <a:srgbClr val="F6A117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3" name="Symbol zastępczy tekstu 38">
            <a:extLst>
              <a:ext uri="{FF2B5EF4-FFF2-40B4-BE49-F238E27FC236}">
                <a16:creationId xmlns:a16="http://schemas.microsoft.com/office/drawing/2014/main" id="{04604109-1F87-C767-66D2-5E76A9C3C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95573" y="1438165"/>
            <a:ext cx="2091358" cy="814387"/>
          </a:xfrm>
        </p:spPr>
        <p:txBody>
          <a:bodyPr>
            <a:noAutofit/>
          </a:bodyPr>
          <a:lstStyle>
            <a:lvl1pPr algn="ctr">
              <a:defRPr lang="pl-PL" sz="8000" b="1" i="0" u="none" strike="noStrike" kern="1200" cap="none" dirty="0" smtClean="0">
                <a:solidFill>
                  <a:srgbClr val="01796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F6A117"/>
                </a:solidFill>
              </a:defRPr>
            </a:lvl2pPr>
            <a:lvl3pPr>
              <a:defRPr>
                <a:solidFill>
                  <a:srgbClr val="F6A117"/>
                </a:solidFill>
              </a:defRPr>
            </a:lvl3pPr>
            <a:lvl4pPr>
              <a:defRPr>
                <a:solidFill>
                  <a:srgbClr val="F6A117"/>
                </a:solidFill>
              </a:defRPr>
            </a:lvl4pPr>
            <a:lvl5pPr>
              <a:defRPr>
                <a:solidFill>
                  <a:srgbClr val="F6A117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5" name="Symbol zastępczy tekstu 38">
            <a:extLst>
              <a:ext uri="{FF2B5EF4-FFF2-40B4-BE49-F238E27FC236}">
                <a16:creationId xmlns:a16="http://schemas.microsoft.com/office/drawing/2014/main" id="{5776D01A-4F11-77F0-4EDD-8F0BFAC267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37040" y="1438165"/>
            <a:ext cx="2091358" cy="814387"/>
          </a:xfrm>
          <a:noFill/>
        </p:spPr>
        <p:txBody>
          <a:bodyPr>
            <a:noAutofit/>
          </a:bodyPr>
          <a:lstStyle>
            <a:lvl1pPr algn="ctr">
              <a:defRPr lang="pl-PL" sz="8000" b="1" i="0" u="none" strike="noStrike" kern="1200" cap="none" dirty="0" smtClean="0">
                <a:solidFill>
                  <a:srgbClr val="01796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F6A117"/>
                </a:solidFill>
              </a:defRPr>
            </a:lvl2pPr>
            <a:lvl3pPr>
              <a:defRPr>
                <a:solidFill>
                  <a:srgbClr val="F6A117"/>
                </a:solidFill>
              </a:defRPr>
            </a:lvl3pPr>
            <a:lvl4pPr>
              <a:defRPr>
                <a:solidFill>
                  <a:srgbClr val="F6A117"/>
                </a:solidFill>
              </a:defRPr>
            </a:lvl4pPr>
            <a:lvl5pPr>
              <a:defRPr>
                <a:solidFill>
                  <a:srgbClr val="F6A117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8" name="Symbol zastępczy tekstu 38">
            <a:extLst>
              <a:ext uri="{FF2B5EF4-FFF2-40B4-BE49-F238E27FC236}">
                <a16:creationId xmlns:a16="http://schemas.microsoft.com/office/drawing/2014/main" id="{E40C23FC-86C8-6D4A-6A6E-DCA398AFFB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663755" y="2825498"/>
            <a:ext cx="1677987" cy="814387"/>
          </a:xfrm>
        </p:spPr>
        <p:txBody>
          <a:bodyPr>
            <a:noAutofit/>
          </a:bodyPr>
          <a:lstStyle>
            <a:lvl1pPr algn="ctr">
              <a:lnSpc>
                <a:spcPct val="120000"/>
              </a:lnSpc>
              <a:defRPr lang="pl-PL" sz="1400" b="1" i="0" u="none" strike="noStrike" kern="1200" cap="none" dirty="0" smtClean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F6A117"/>
                </a:solidFill>
              </a:defRPr>
            </a:lvl2pPr>
            <a:lvl3pPr>
              <a:defRPr>
                <a:solidFill>
                  <a:srgbClr val="F6A117"/>
                </a:solidFill>
              </a:defRPr>
            </a:lvl3pPr>
            <a:lvl4pPr>
              <a:defRPr>
                <a:solidFill>
                  <a:srgbClr val="F6A117"/>
                </a:solidFill>
              </a:defRPr>
            </a:lvl4pPr>
            <a:lvl5pPr>
              <a:defRPr>
                <a:solidFill>
                  <a:srgbClr val="F6A117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2" name="Symbol zastępczy tekstu 38">
            <a:extLst>
              <a:ext uri="{FF2B5EF4-FFF2-40B4-BE49-F238E27FC236}">
                <a16:creationId xmlns:a16="http://schemas.microsoft.com/office/drawing/2014/main" id="{7B7F8A13-5372-1ED9-FB3A-93767594871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02258" y="2825498"/>
            <a:ext cx="1677987" cy="814387"/>
          </a:xfrm>
        </p:spPr>
        <p:txBody>
          <a:bodyPr>
            <a:noAutofit/>
          </a:bodyPr>
          <a:lstStyle>
            <a:lvl1pPr algn="ctr">
              <a:lnSpc>
                <a:spcPct val="120000"/>
              </a:lnSpc>
              <a:defRPr lang="pl-PL" sz="1400" b="1" i="0" u="none" strike="noStrike" kern="1200" cap="none" dirty="0" smtClean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F6A117"/>
                </a:solidFill>
              </a:defRPr>
            </a:lvl2pPr>
            <a:lvl3pPr>
              <a:defRPr>
                <a:solidFill>
                  <a:srgbClr val="F6A117"/>
                </a:solidFill>
              </a:defRPr>
            </a:lvl3pPr>
            <a:lvl4pPr>
              <a:defRPr>
                <a:solidFill>
                  <a:srgbClr val="F6A117"/>
                </a:solidFill>
              </a:defRPr>
            </a:lvl4pPr>
            <a:lvl5pPr>
              <a:defRPr>
                <a:solidFill>
                  <a:srgbClr val="F6A117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3" name="Symbol zastępczy tekstu 38">
            <a:extLst>
              <a:ext uri="{FF2B5EF4-FFF2-40B4-BE49-F238E27FC236}">
                <a16:creationId xmlns:a16="http://schemas.microsoft.com/office/drawing/2014/main" id="{81FB3652-E695-EFF9-0CEF-814635BEBC6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943725" y="2825498"/>
            <a:ext cx="1677987" cy="814387"/>
          </a:xfrm>
        </p:spPr>
        <p:txBody>
          <a:bodyPr>
            <a:noAutofit/>
          </a:bodyPr>
          <a:lstStyle>
            <a:lvl1pPr algn="ctr">
              <a:lnSpc>
                <a:spcPct val="120000"/>
              </a:lnSpc>
              <a:defRPr lang="pl-PL" sz="1400" b="1" i="0" u="none" strike="noStrike" kern="1200" cap="none" dirty="0" smtClean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F6A117"/>
                </a:solidFill>
              </a:defRPr>
            </a:lvl2pPr>
            <a:lvl3pPr>
              <a:defRPr>
                <a:solidFill>
                  <a:srgbClr val="F6A117"/>
                </a:solidFill>
              </a:defRPr>
            </a:lvl3pPr>
            <a:lvl4pPr>
              <a:defRPr>
                <a:solidFill>
                  <a:srgbClr val="F6A117"/>
                </a:solidFill>
              </a:defRPr>
            </a:lvl4pPr>
            <a:lvl5pPr>
              <a:defRPr>
                <a:solidFill>
                  <a:srgbClr val="F6A117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27F261B4-7A4C-20F1-330E-181D0B5F288E}"/>
              </a:ext>
            </a:extLst>
          </p:cNvPr>
          <p:cNvGrpSpPr/>
          <p:nvPr userDrawn="1"/>
        </p:nvGrpSpPr>
        <p:grpSpPr>
          <a:xfrm>
            <a:off x="504922" y="459652"/>
            <a:ext cx="2812449" cy="428999"/>
            <a:chOff x="504922" y="459652"/>
            <a:chExt cx="2812449" cy="428999"/>
          </a:xfrm>
        </p:grpSpPr>
        <p:sp>
          <p:nvSpPr>
            <p:cNvPr id="4" name="Dowolny kształt: kształt 3">
              <a:extLst>
                <a:ext uri="{FF2B5EF4-FFF2-40B4-BE49-F238E27FC236}">
                  <a16:creationId xmlns:a16="http://schemas.microsoft.com/office/drawing/2014/main" id="{0A189DA0-8CAB-D26A-B3A6-47292CDCF6B8}"/>
                </a:ext>
              </a:extLst>
            </p:cNvPr>
            <p:cNvSpPr/>
            <p:nvPr/>
          </p:nvSpPr>
          <p:spPr>
            <a:xfrm>
              <a:off x="2182490" y="466317"/>
              <a:ext cx="336395" cy="303475"/>
            </a:xfrm>
            <a:custGeom>
              <a:avLst/>
              <a:gdLst>
                <a:gd name="connsiteX0" fmla="*/ 156614 w 336395"/>
                <a:gd name="connsiteY0" fmla="*/ 0 h 303475"/>
                <a:gd name="connsiteX1" fmla="*/ 0 w 336395"/>
                <a:gd name="connsiteY1" fmla="*/ 156593 h 303475"/>
                <a:gd name="connsiteX2" fmla="*/ 0 w 336395"/>
                <a:gd name="connsiteY2" fmla="*/ 179802 h 303475"/>
                <a:gd name="connsiteX3" fmla="*/ 123673 w 336395"/>
                <a:gd name="connsiteY3" fmla="*/ 303475 h 303475"/>
                <a:gd name="connsiteX4" fmla="*/ 145967 w 336395"/>
                <a:gd name="connsiteY4" fmla="*/ 294234 h 303475"/>
                <a:gd name="connsiteX5" fmla="*/ 145967 w 336395"/>
                <a:gd name="connsiteY5" fmla="*/ 126249 h 303475"/>
                <a:gd name="connsiteX6" fmla="*/ 123673 w 336395"/>
                <a:gd name="connsiteY6" fmla="*/ 117029 h 303475"/>
                <a:gd name="connsiteX7" fmla="*/ 57280 w 336395"/>
                <a:gd name="connsiteY7" fmla="*/ 183422 h 303475"/>
                <a:gd name="connsiteX8" fmla="*/ 68885 w 336395"/>
                <a:gd name="connsiteY8" fmla="*/ 195027 h 303475"/>
                <a:gd name="connsiteX9" fmla="*/ 129550 w 336395"/>
                <a:gd name="connsiteY9" fmla="*/ 134341 h 303475"/>
                <a:gd name="connsiteX10" fmla="*/ 129550 w 336395"/>
                <a:gd name="connsiteY10" fmla="*/ 286142 h 303475"/>
                <a:gd name="connsiteX11" fmla="*/ 11605 w 336395"/>
                <a:gd name="connsiteY11" fmla="*/ 168198 h 303475"/>
                <a:gd name="connsiteX12" fmla="*/ 168198 w 336395"/>
                <a:gd name="connsiteY12" fmla="*/ 11605 h 303475"/>
                <a:gd name="connsiteX13" fmla="*/ 324790 w 336395"/>
                <a:gd name="connsiteY13" fmla="*/ 168198 h 303475"/>
                <a:gd name="connsiteX14" fmla="*/ 309565 w 336395"/>
                <a:gd name="connsiteY14" fmla="*/ 183422 h 303475"/>
                <a:gd name="connsiteX15" fmla="*/ 321170 w 336395"/>
                <a:gd name="connsiteY15" fmla="*/ 195027 h 303475"/>
                <a:gd name="connsiteX16" fmla="*/ 336395 w 336395"/>
                <a:gd name="connsiteY16" fmla="*/ 179802 h 303475"/>
                <a:gd name="connsiteX17" fmla="*/ 336395 w 336395"/>
                <a:gd name="connsiteY17" fmla="*/ 156593 h 303475"/>
                <a:gd name="connsiteX18" fmla="*/ 179803 w 336395"/>
                <a:gd name="connsiteY18" fmla="*/ 0 h 303475"/>
                <a:gd name="connsiteX19" fmla="*/ 156614 w 336395"/>
                <a:gd name="connsiteY19" fmla="*/ 0 h 30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36395" h="303475">
                  <a:moveTo>
                    <a:pt x="156614" y="0"/>
                  </a:moveTo>
                  <a:lnTo>
                    <a:pt x="0" y="156593"/>
                  </a:lnTo>
                  <a:lnTo>
                    <a:pt x="0" y="179802"/>
                  </a:lnTo>
                  <a:lnTo>
                    <a:pt x="123673" y="303475"/>
                  </a:lnTo>
                  <a:lnTo>
                    <a:pt x="145967" y="294234"/>
                  </a:lnTo>
                  <a:lnTo>
                    <a:pt x="145967" y="126249"/>
                  </a:lnTo>
                  <a:lnTo>
                    <a:pt x="123673" y="117029"/>
                  </a:lnTo>
                  <a:lnTo>
                    <a:pt x="57280" y="183422"/>
                  </a:lnTo>
                  <a:lnTo>
                    <a:pt x="68885" y="195027"/>
                  </a:lnTo>
                  <a:lnTo>
                    <a:pt x="129550" y="134341"/>
                  </a:lnTo>
                  <a:lnTo>
                    <a:pt x="129550" y="286142"/>
                  </a:lnTo>
                  <a:lnTo>
                    <a:pt x="11605" y="168198"/>
                  </a:lnTo>
                  <a:lnTo>
                    <a:pt x="168198" y="11605"/>
                  </a:lnTo>
                  <a:lnTo>
                    <a:pt x="324790" y="168198"/>
                  </a:lnTo>
                  <a:lnTo>
                    <a:pt x="309565" y="183422"/>
                  </a:lnTo>
                  <a:lnTo>
                    <a:pt x="321170" y="195027"/>
                  </a:lnTo>
                  <a:lnTo>
                    <a:pt x="336395" y="179802"/>
                  </a:lnTo>
                  <a:lnTo>
                    <a:pt x="336395" y="156593"/>
                  </a:lnTo>
                  <a:lnTo>
                    <a:pt x="179803" y="0"/>
                  </a:lnTo>
                  <a:lnTo>
                    <a:pt x="156614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" name="Dowolny kształt: kształt 4">
              <a:extLst>
                <a:ext uri="{FF2B5EF4-FFF2-40B4-BE49-F238E27FC236}">
                  <a16:creationId xmlns:a16="http://schemas.microsoft.com/office/drawing/2014/main" id="{1494CEA3-2A37-3E2E-6A5A-D2EBEAE122BE}"/>
                </a:ext>
              </a:extLst>
            </p:cNvPr>
            <p:cNvSpPr/>
            <p:nvPr/>
          </p:nvSpPr>
          <p:spPr>
            <a:xfrm>
              <a:off x="2182490" y="583346"/>
              <a:ext cx="336395" cy="303453"/>
            </a:xfrm>
            <a:custGeom>
              <a:avLst/>
              <a:gdLst>
                <a:gd name="connsiteX0" fmla="*/ 190449 w 336395"/>
                <a:gd name="connsiteY0" fmla="*/ 9220 h 303453"/>
                <a:gd name="connsiteX1" fmla="*/ 190449 w 336395"/>
                <a:gd name="connsiteY1" fmla="*/ 177205 h 303453"/>
                <a:gd name="connsiteX2" fmla="*/ 212744 w 336395"/>
                <a:gd name="connsiteY2" fmla="*/ 186446 h 303453"/>
                <a:gd name="connsiteX3" fmla="*/ 279137 w 336395"/>
                <a:gd name="connsiteY3" fmla="*/ 120032 h 303453"/>
                <a:gd name="connsiteX4" fmla="*/ 267532 w 336395"/>
                <a:gd name="connsiteY4" fmla="*/ 108448 h 303453"/>
                <a:gd name="connsiteX5" fmla="*/ 206845 w 336395"/>
                <a:gd name="connsiteY5" fmla="*/ 169113 h 303453"/>
                <a:gd name="connsiteX6" fmla="*/ 206845 w 336395"/>
                <a:gd name="connsiteY6" fmla="*/ 17312 h 303453"/>
                <a:gd name="connsiteX7" fmla="*/ 324790 w 336395"/>
                <a:gd name="connsiteY7" fmla="*/ 135278 h 303453"/>
                <a:gd name="connsiteX8" fmla="*/ 168198 w 336395"/>
                <a:gd name="connsiteY8" fmla="*/ 291870 h 303453"/>
                <a:gd name="connsiteX9" fmla="*/ 11605 w 336395"/>
                <a:gd name="connsiteY9" fmla="*/ 135278 h 303453"/>
                <a:gd name="connsiteX10" fmla="*/ 26830 w 336395"/>
                <a:gd name="connsiteY10" fmla="*/ 120032 h 303453"/>
                <a:gd name="connsiteX11" fmla="*/ 15225 w 336395"/>
                <a:gd name="connsiteY11" fmla="*/ 108448 h 303453"/>
                <a:gd name="connsiteX12" fmla="*/ 0 w 336395"/>
                <a:gd name="connsiteY12" fmla="*/ 123673 h 303453"/>
                <a:gd name="connsiteX13" fmla="*/ 0 w 336395"/>
                <a:gd name="connsiteY13" fmla="*/ 146861 h 303453"/>
                <a:gd name="connsiteX14" fmla="*/ 156614 w 336395"/>
                <a:gd name="connsiteY14" fmla="*/ 303454 h 303453"/>
                <a:gd name="connsiteX15" fmla="*/ 179803 w 336395"/>
                <a:gd name="connsiteY15" fmla="*/ 303454 h 303453"/>
                <a:gd name="connsiteX16" fmla="*/ 336395 w 336395"/>
                <a:gd name="connsiteY16" fmla="*/ 146861 h 303453"/>
                <a:gd name="connsiteX17" fmla="*/ 336395 w 336395"/>
                <a:gd name="connsiteY17" fmla="*/ 123673 h 303453"/>
                <a:gd name="connsiteX18" fmla="*/ 212744 w 336395"/>
                <a:gd name="connsiteY18" fmla="*/ 0 h 303453"/>
                <a:gd name="connsiteX19" fmla="*/ 190449 w 336395"/>
                <a:gd name="connsiteY19" fmla="*/ 9220 h 30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36395" h="303453">
                  <a:moveTo>
                    <a:pt x="190449" y="9220"/>
                  </a:moveTo>
                  <a:lnTo>
                    <a:pt x="190449" y="177205"/>
                  </a:lnTo>
                  <a:lnTo>
                    <a:pt x="212744" y="186446"/>
                  </a:lnTo>
                  <a:lnTo>
                    <a:pt x="279137" y="120032"/>
                  </a:lnTo>
                  <a:lnTo>
                    <a:pt x="267532" y="108448"/>
                  </a:lnTo>
                  <a:lnTo>
                    <a:pt x="206845" y="169113"/>
                  </a:lnTo>
                  <a:lnTo>
                    <a:pt x="206845" y="17312"/>
                  </a:lnTo>
                  <a:lnTo>
                    <a:pt x="324790" y="135278"/>
                  </a:lnTo>
                  <a:lnTo>
                    <a:pt x="168198" y="291870"/>
                  </a:lnTo>
                  <a:lnTo>
                    <a:pt x="11605" y="135278"/>
                  </a:lnTo>
                  <a:lnTo>
                    <a:pt x="26830" y="120032"/>
                  </a:lnTo>
                  <a:lnTo>
                    <a:pt x="15225" y="108448"/>
                  </a:lnTo>
                  <a:lnTo>
                    <a:pt x="0" y="123673"/>
                  </a:lnTo>
                  <a:lnTo>
                    <a:pt x="0" y="146861"/>
                  </a:lnTo>
                  <a:lnTo>
                    <a:pt x="156614" y="303454"/>
                  </a:lnTo>
                  <a:lnTo>
                    <a:pt x="179803" y="303454"/>
                  </a:lnTo>
                  <a:lnTo>
                    <a:pt x="336395" y="146861"/>
                  </a:lnTo>
                  <a:lnTo>
                    <a:pt x="336395" y="123673"/>
                  </a:lnTo>
                  <a:lnTo>
                    <a:pt x="212744" y="0"/>
                  </a:lnTo>
                  <a:lnTo>
                    <a:pt x="190449" y="922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" name="Dowolny kształt: kształt 5">
              <a:extLst>
                <a:ext uri="{FF2B5EF4-FFF2-40B4-BE49-F238E27FC236}">
                  <a16:creationId xmlns:a16="http://schemas.microsoft.com/office/drawing/2014/main" id="{B573E267-3FC6-A871-1A84-E9CDB33A433A}"/>
                </a:ext>
              </a:extLst>
            </p:cNvPr>
            <p:cNvSpPr/>
            <p:nvPr/>
          </p:nvSpPr>
          <p:spPr>
            <a:xfrm>
              <a:off x="2625310" y="543165"/>
              <a:ext cx="47207" cy="64157"/>
            </a:xfrm>
            <a:custGeom>
              <a:avLst/>
              <a:gdLst>
                <a:gd name="connsiteX0" fmla="*/ 47208 w 47207"/>
                <a:gd name="connsiteY0" fmla="*/ 53511 h 64157"/>
                <a:gd name="connsiteX1" fmla="*/ 47208 w 47207"/>
                <a:gd name="connsiteY1" fmla="*/ 64157 h 64157"/>
                <a:gd name="connsiteX2" fmla="*/ 6771 w 47207"/>
                <a:gd name="connsiteY2" fmla="*/ 64157 h 64157"/>
                <a:gd name="connsiteX3" fmla="*/ 6771 w 47207"/>
                <a:gd name="connsiteY3" fmla="*/ 39776 h 64157"/>
                <a:gd name="connsiteX4" fmla="*/ 0 w 47207"/>
                <a:gd name="connsiteY4" fmla="*/ 43439 h 64157"/>
                <a:gd name="connsiteX5" fmla="*/ 0 w 47207"/>
                <a:gd name="connsiteY5" fmla="*/ 34645 h 64157"/>
                <a:gd name="connsiteX6" fmla="*/ 6771 w 47207"/>
                <a:gd name="connsiteY6" fmla="*/ 30982 h 64157"/>
                <a:gd name="connsiteX7" fmla="*/ 6771 w 47207"/>
                <a:gd name="connsiteY7" fmla="*/ 0 h 64157"/>
                <a:gd name="connsiteX8" fmla="*/ 18973 w 47207"/>
                <a:gd name="connsiteY8" fmla="*/ 0 h 64157"/>
                <a:gd name="connsiteX9" fmla="*/ 18973 w 47207"/>
                <a:gd name="connsiteY9" fmla="*/ 24466 h 64157"/>
                <a:gd name="connsiteX10" fmla="*/ 34559 w 47207"/>
                <a:gd name="connsiteY10" fmla="*/ 16119 h 64157"/>
                <a:gd name="connsiteX11" fmla="*/ 34559 w 47207"/>
                <a:gd name="connsiteY11" fmla="*/ 24935 h 64157"/>
                <a:gd name="connsiteX12" fmla="*/ 18973 w 47207"/>
                <a:gd name="connsiteY12" fmla="*/ 33260 h 64157"/>
                <a:gd name="connsiteX13" fmla="*/ 18973 w 47207"/>
                <a:gd name="connsiteY13" fmla="*/ 53511 h 64157"/>
                <a:gd name="connsiteX14" fmla="*/ 47208 w 47207"/>
                <a:gd name="connsiteY14" fmla="*/ 53511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7207" h="64157">
                  <a:moveTo>
                    <a:pt x="47208" y="53511"/>
                  </a:moveTo>
                  <a:lnTo>
                    <a:pt x="47208" y="64157"/>
                  </a:lnTo>
                  <a:lnTo>
                    <a:pt x="6771" y="64157"/>
                  </a:lnTo>
                  <a:lnTo>
                    <a:pt x="6771" y="39776"/>
                  </a:lnTo>
                  <a:lnTo>
                    <a:pt x="0" y="43439"/>
                  </a:lnTo>
                  <a:lnTo>
                    <a:pt x="0" y="34645"/>
                  </a:lnTo>
                  <a:lnTo>
                    <a:pt x="6771" y="30982"/>
                  </a:lnTo>
                  <a:lnTo>
                    <a:pt x="6771" y="0"/>
                  </a:lnTo>
                  <a:lnTo>
                    <a:pt x="18973" y="0"/>
                  </a:lnTo>
                  <a:lnTo>
                    <a:pt x="18973" y="24466"/>
                  </a:lnTo>
                  <a:lnTo>
                    <a:pt x="34559" y="16119"/>
                  </a:lnTo>
                  <a:lnTo>
                    <a:pt x="34559" y="24935"/>
                  </a:lnTo>
                  <a:lnTo>
                    <a:pt x="18973" y="33260"/>
                  </a:lnTo>
                  <a:lnTo>
                    <a:pt x="18973" y="53511"/>
                  </a:lnTo>
                  <a:lnTo>
                    <a:pt x="47208" y="5351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" name="Dowolny kształt: kształt 7">
              <a:extLst>
                <a:ext uri="{FF2B5EF4-FFF2-40B4-BE49-F238E27FC236}">
                  <a16:creationId xmlns:a16="http://schemas.microsoft.com/office/drawing/2014/main" id="{B85DD8AD-3076-8132-4EF2-45167C87D7B9}"/>
                </a:ext>
              </a:extLst>
            </p:cNvPr>
            <p:cNvSpPr/>
            <p:nvPr/>
          </p:nvSpPr>
          <p:spPr>
            <a:xfrm>
              <a:off x="2676777" y="539588"/>
              <a:ext cx="49038" cy="69076"/>
            </a:xfrm>
            <a:custGeom>
              <a:avLst/>
              <a:gdLst>
                <a:gd name="connsiteX0" fmla="*/ 30470 w 49038"/>
                <a:gd name="connsiteY0" fmla="*/ 13394 h 69076"/>
                <a:gd name="connsiteX1" fmla="*/ 21122 w 49038"/>
                <a:gd name="connsiteY1" fmla="*/ 13394 h 69076"/>
                <a:gd name="connsiteX2" fmla="*/ 29640 w 49038"/>
                <a:gd name="connsiteY2" fmla="*/ 0 h 69076"/>
                <a:gd name="connsiteX3" fmla="*/ 44290 w 49038"/>
                <a:gd name="connsiteY3" fmla="*/ 0 h 69076"/>
                <a:gd name="connsiteX4" fmla="*/ 14159 w 49038"/>
                <a:gd name="connsiteY4" fmla="*/ 43333 h 69076"/>
                <a:gd name="connsiteX5" fmla="*/ 26339 w 49038"/>
                <a:gd name="connsiteY5" fmla="*/ 59473 h 69076"/>
                <a:gd name="connsiteX6" fmla="*/ 38626 w 49038"/>
                <a:gd name="connsiteY6" fmla="*/ 43333 h 69076"/>
                <a:gd name="connsiteX7" fmla="*/ 26339 w 49038"/>
                <a:gd name="connsiteY7" fmla="*/ 27661 h 69076"/>
                <a:gd name="connsiteX8" fmla="*/ 14159 w 49038"/>
                <a:gd name="connsiteY8" fmla="*/ 43333 h 69076"/>
                <a:gd name="connsiteX9" fmla="*/ 50912 w 49038"/>
                <a:gd name="connsiteY9" fmla="*/ 43524 h 69076"/>
                <a:gd name="connsiteX10" fmla="*/ 26339 w 49038"/>
                <a:gd name="connsiteY10" fmla="*/ 69076 h 69076"/>
                <a:gd name="connsiteX11" fmla="*/ 1873 w 49038"/>
                <a:gd name="connsiteY11" fmla="*/ 43524 h 69076"/>
                <a:gd name="connsiteX12" fmla="*/ 26339 w 49038"/>
                <a:gd name="connsiteY12" fmla="*/ 17972 h 69076"/>
                <a:gd name="connsiteX13" fmla="*/ 50912 w 49038"/>
                <a:gd name="connsiteY13" fmla="*/ 43524 h 69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9038" h="69076">
                  <a:moveTo>
                    <a:pt x="30470" y="13394"/>
                  </a:moveTo>
                  <a:lnTo>
                    <a:pt x="21122" y="13394"/>
                  </a:lnTo>
                  <a:lnTo>
                    <a:pt x="29640" y="0"/>
                  </a:lnTo>
                  <a:lnTo>
                    <a:pt x="44290" y="0"/>
                  </a:lnTo>
                  <a:close/>
                  <a:moveTo>
                    <a:pt x="14159" y="43333"/>
                  </a:moveTo>
                  <a:cubicBezTo>
                    <a:pt x="14159" y="53788"/>
                    <a:pt x="18652" y="59473"/>
                    <a:pt x="26339" y="59473"/>
                  </a:cubicBezTo>
                  <a:cubicBezTo>
                    <a:pt x="34026" y="59473"/>
                    <a:pt x="38626" y="53788"/>
                    <a:pt x="38626" y="43333"/>
                  </a:cubicBezTo>
                  <a:cubicBezTo>
                    <a:pt x="38626" y="32877"/>
                    <a:pt x="33771" y="27661"/>
                    <a:pt x="26339" y="27661"/>
                  </a:cubicBezTo>
                  <a:cubicBezTo>
                    <a:pt x="18908" y="27661"/>
                    <a:pt x="14159" y="32984"/>
                    <a:pt x="14159" y="43333"/>
                  </a:cubicBezTo>
                  <a:moveTo>
                    <a:pt x="50912" y="43524"/>
                  </a:moveTo>
                  <a:cubicBezTo>
                    <a:pt x="50912" y="58643"/>
                    <a:pt x="41735" y="69076"/>
                    <a:pt x="26339" y="69076"/>
                  </a:cubicBezTo>
                  <a:cubicBezTo>
                    <a:pt x="10944" y="69076"/>
                    <a:pt x="1873" y="58430"/>
                    <a:pt x="1873" y="43524"/>
                  </a:cubicBezTo>
                  <a:cubicBezTo>
                    <a:pt x="1873" y="28619"/>
                    <a:pt x="11136" y="17972"/>
                    <a:pt x="26339" y="17972"/>
                  </a:cubicBezTo>
                  <a:cubicBezTo>
                    <a:pt x="41543" y="17972"/>
                    <a:pt x="50912" y="29066"/>
                    <a:pt x="50912" y="435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" name="Dowolny kształt: kształt 8">
              <a:extLst>
                <a:ext uri="{FF2B5EF4-FFF2-40B4-BE49-F238E27FC236}">
                  <a16:creationId xmlns:a16="http://schemas.microsoft.com/office/drawing/2014/main" id="{DE2E9E5F-A40F-5FA3-41A9-7DD1C02B9B36}"/>
                </a:ext>
              </a:extLst>
            </p:cNvPr>
            <p:cNvSpPr/>
            <p:nvPr/>
          </p:nvSpPr>
          <p:spPr>
            <a:xfrm>
              <a:off x="2731927" y="543186"/>
              <a:ext cx="46654" cy="65418"/>
            </a:xfrm>
            <a:custGeom>
              <a:avLst/>
              <a:gdLst>
                <a:gd name="connsiteX0" fmla="*/ 14160 w 46654"/>
                <a:gd name="connsiteY0" fmla="*/ 39947 h 65418"/>
                <a:gd name="connsiteX1" fmla="*/ 25977 w 46654"/>
                <a:gd name="connsiteY1" fmla="*/ 55789 h 65418"/>
                <a:gd name="connsiteX2" fmla="*/ 37433 w 46654"/>
                <a:gd name="connsiteY2" fmla="*/ 39947 h 65418"/>
                <a:gd name="connsiteX3" fmla="*/ 25977 w 46654"/>
                <a:gd name="connsiteY3" fmla="*/ 23998 h 65418"/>
                <a:gd name="connsiteX4" fmla="*/ 14160 w 46654"/>
                <a:gd name="connsiteY4" fmla="*/ 39947 h 65418"/>
                <a:gd name="connsiteX5" fmla="*/ 48527 w 46654"/>
                <a:gd name="connsiteY5" fmla="*/ 64136 h 65418"/>
                <a:gd name="connsiteX6" fmla="*/ 37071 w 46654"/>
                <a:gd name="connsiteY6" fmla="*/ 64136 h 65418"/>
                <a:gd name="connsiteX7" fmla="*/ 37071 w 46654"/>
                <a:gd name="connsiteY7" fmla="*/ 58728 h 65418"/>
                <a:gd name="connsiteX8" fmla="*/ 23039 w 46654"/>
                <a:gd name="connsiteY8" fmla="*/ 65414 h 65418"/>
                <a:gd name="connsiteX9" fmla="*/ 1873 w 46654"/>
                <a:gd name="connsiteY9" fmla="*/ 40032 h 65418"/>
                <a:gd name="connsiteX10" fmla="*/ 23316 w 46654"/>
                <a:gd name="connsiteY10" fmla="*/ 14480 h 65418"/>
                <a:gd name="connsiteX11" fmla="*/ 36795 w 46654"/>
                <a:gd name="connsiteY11" fmla="*/ 20442 h 65418"/>
                <a:gd name="connsiteX12" fmla="*/ 36795 w 46654"/>
                <a:gd name="connsiteY12" fmla="*/ 0 h 65418"/>
                <a:gd name="connsiteX13" fmla="*/ 48527 w 46654"/>
                <a:gd name="connsiteY13" fmla="*/ 0 h 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654" h="65418">
                  <a:moveTo>
                    <a:pt x="14160" y="39947"/>
                  </a:moveTo>
                  <a:cubicBezTo>
                    <a:pt x="14160" y="50296"/>
                    <a:pt x="18291" y="55789"/>
                    <a:pt x="25977" y="55789"/>
                  </a:cubicBezTo>
                  <a:cubicBezTo>
                    <a:pt x="32855" y="55789"/>
                    <a:pt x="37433" y="50764"/>
                    <a:pt x="37433" y="39947"/>
                  </a:cubicBezTo>
                  <a:cubicBezTo>
                    <a:pt x="37433" y="29130"/>
                    <a:pt x="32493" y="23998"/>
                    <a:pt x="25977" y="23998"/>
                  </a:cubicBezTo>
                  <a:cubicBezTo>
                    <a:pt x="18461" y="23998"/>
                    <a:pt x="14160" y="29683"/>
                    <a:pt x="14160" y="39947"/>
                  </a:cubicBezTo>
                  <a:moveTo>
                    <a:pt x="48527" y="64136"/>
                  </a:moveTo>
                  <a:lnTo>
                    <a:pt x="37071" y="64136"/>
                  </a:lnTo>
                  <a:lnTo>
                    <a:pt x="37071" y="58728"/>
                  </a:lnTo>
                  <a:cubicBezTo>
                    <a:pt x="33724" y="63063"/>
                    <a:pt x="28513" y="65546"/>
                    <a:pt x="23039" y="65414"/>
                  </a:cubicBezTo>
                  <a:cubicBezTo>
                    <a:pt x="10135" y="65414"/>
                    <a:pt x="1873" y="54980"/>
                    <a:pt x="1873" y="40032"/>
                  </a:cubicBezTo>
                  <a:cubicBezTo>
                    <a:pt x="1873" y="25084"/>
                    <a:pt x="10774" y="14480"/>
                    <a:pt x="23316" y="14480"/>
                  </a:cubicBezTo>
                  <a:cubicBezTo>
                    <a:pt x="28499" y="14222"/>
                    <a:pt x="33498" y="16432"/>
                    <a:pt x="36795" y="20442"/>
                  </a:cubicBezTo>
                  <a:lnTo>
                    <a:pt x="36795" y="0"/>
                  </a:lnTo>
                  <a:lnTo>
                    <a:pt x="48527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id="{50A0938F-87E4-6961-87FC-1212B7346129}"/>
                </a:ext>
              </a:extLst>
            </p:cNvPr>
            <p:cNvSpPr/>
            <p:nvPr/>
          </p:nvSpPr>
          <p:spPr>
            <a:xfrm>
              <a:off x="2785438" y="559007"/>
              <a:ext cx="39393" cy="48314"/>
            </a:xfrm>
            <a:custGeom>
              <a:avLst/>
              <a:gdLst>
                <a:gd name="connsiteX0" fmla="*/ 38839 w 39393"/>
                <a:gd name="connsiteY0" fmla="*/ 9092 h 48314"/>
                <a:gd name="connsiteX1" fmla="*/ 14479 w 39393"/>
                <a:gd name="connsiteY1" fmla="*/ 38499 h 48314"/>
                <a:gd name="connsiteX2" fmla="*/ 39393 w 39393"/>
                <a:gd name="connsiteY2" fmla="*/ 38499 h 48314"/>
                <a:gd name="connsiteX3" fmla="*/ 39393 w 39393"/>
                <a:gd name="connsiteY3" fmla="*/ 48315 h 48314"/>
                <a:gd name="connsiteX4" fmla="*/ 0 w 39393"/>
                <a:gd name="connsiteY4" fmla="*/ 48315 h 48314"/>
                <a:gd name="connsiteX5" fmla="*/ 0 w 39393"/>
                <a:gd name="connsiteY5" fmla="*/ 39414 h 48314"/>
                <a:gd name="connsiteX6" fmla="*/ 24637 w 39393"/>
                <a:gd name="connsiteY6" fmla="*/ 9539 h 48314"/>
                <a:gd name="connsiteX7" fmla="*/ 2470 w 39393"/>
                <a:gd name="connsiteY7" fmla="*/ 9539 h 48314"/>
                <a:gd name="connsiteX8" fmla="*/ 2470 w 39393"/>
                <a:gd name="connsiteY8" fmla="*/ 0 h 48314"/>
                <a:gd name="connsiteX9" fmla="*/ 38839 w 39393"/>
                <a:gd name="connsiteY9" fmla="*/ 0 h 48314"/>
                <a:gd name="connsiteX10" fmla="*/ 38839 w 39393"/>
                <a:gd name="connsiteY10" fmla="*/ 9092 h 48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393" h="48314">
                  <a:moveTo>
                    <a:pt x="38839" y="9092"/>
                  </a:moveTo>
                  <a:lnTo>
                    <a:pt x="14479" y="38499"/>
                  </a:lnTo>
                  <a:lnTo>
                    <a:pt x="39393" y="38499"/>
                  </a:lnTo>
                  <a:lnTo>
                    <a:pt x="39393" y="48315"/>
                  </a:lnTo>
                  <a:lnTo>
                    <a:pt x="0" y="48315"/>
                  </a:lnTo>
                  <a:lnTo>
                    <a:pt x="0" y="39414"/>
                  </a:lnTo>
                  <a:lnTo>
                    <a:pt x="24637" y="9539"/>
                  </a:lnTo>
                  <a:lnTo>
                    <a:pt x="2470" y="9539"/>
                  </a:lnTo>
                  <a:lnTo>
                    <a:pt x="2470" y="0"/>
                  </a:lnTo>
                  <a:lnTo>
                    <a:pt x="38839" y="0"/>
                  </a:lnTo>
                  <a:lnTo>
                    <a:pt x="38839" y="9092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1FC86C32-DAC1-B53A-2A77-D95E2D72EBF5}"/>
                </a:ext>
              </a:extLst>
            </p:cNvPr>
            <p:cNvSpPr/>
            <p:nvPr/>
          </p:nvSpPr>
          <p:spPr>
            <a:xfrm>
              <a:off x="2832645" y="543165"/>
              <a:ext cx="46100" cy="64157"/>
            </a:xfrm>
            <a:custGeom>
              <a:avLst/>
              <a:gdLst>
                <a:gd name="connsiteX0" fmla="*/ 11733 w 46100"/>
                <a:gd name="connsiteY0" fmla="*/ 35560 h 64157"/>
                <a:gd name="connsiteX1" fmla="*/ 31515 w 46100"/>
                <a:gd name="connsiteY1" fmla="*/ 15842 h 64157"/>
                <a:gd name="connsiteX2" fmla="*/ 45462 w 46100"/>
                <a:gd name="connsiteY2" fmla="*/ 15842 h 64157"/>
                <a:gd name="connsiteX3" fmla="*/ 26660 w 46100"/>
                <a:gd name="connsiteY3" fmla="*/ 34283 h 64157"/>
                <a:gd name="connsiteX4" fmla="*/ 46101 w 46100"/>
                <a:gd name="connsiteY4" fmla="*/ 64157 h 64157"/>
                <a:gd name="connsiteX5" fmla="*/ 32430 w 46100"/>
                <a:gd name="connsiteY5" fmla="*/ 64157 h 64157"/>
                <a:gd name="connsiteX6" fmla="*/ 18611 w 46100"/>
                <a:gd name="connsiteY6" fmla="*/ 42161 h 64157"/>
                <a:gd name="connsiteX7" fmla="*/ 11733 w 46100"/>
                <a:gd name="connsiteY7" fmla="*/ 48762 h 64157"/>
                <a:gd name="connsiteX8" fmla="*/ 11733 w 46100"/>
                <a:gd name="connsiteY8" fmla="*/ 64157 h 64157"/>
                <a:gd name="connsiteX9" fmla="*/ 0 w 46100"/>
                <a:gd name="connsiteY9" fmla="*/ 64157 h 64157"/>
                <a:gd name="connsiteX10" fmla="*/ 0 w 46100"/>
                <a:gd name="connsiteY10" fmla="*/ 0 h 64157"/>
                <a:gd name="connsiteX11" fmla="*/ 11733 w 46100"/>
                <a:gd name="connsiteY11" fmla="*/ 0 h 64157"/>
                <a:gd name="connsiteX12" fmla="*/ 11733 w 46100"/>
                <a:gd name="connsiteY12" fmla="*/ 35560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100" h="64157">
                  <a:moveTo>
                    <a:pt x="11733" y="35560"/>
                  </a:moveTo>
                  <a:lnTo>
                    <a:pt x="31515" y="15842"/>
                  </a:lnTo>
                  <a:lnTo>
                    <a:pt x="45462" y="15842"/>
                  </a:lnTo>
                  <a:lnTo>
                    <a:pt x="26660" y="34283"/>
                  </a:lnTo>
                  <a:lnTo>
                    <a:pt x="46101" y="64157"/>
                  </a:lnTo>
                  <a:lnTo>
                    <a:pt x="32430" y="64157"/>
                  </a:lnTo>
                  <a:lnTo>
                    <a:pt x="18611" y="42161"/>
                  </a:lnTo>
                  <a:lnTo>
                    <a:pt x="11733" y="48762"/>
                  </a:lnTo>
                  <a:lnTo>
                    <a:pt x="11733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11733" y="0"/>
                  </a:lnTo>
                  <a:lnTo>
                    <a:pt x="11733" y="3556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" name="Dowolny kształt: kształt 11">
              <a:extLst>
                <a:ext uri="{FF2B5EF4-FFF2-40B4-BE49-F238E27FC236}">
                  <a16:creationId xmlns:a16="http://schemas.microsoft.com/office/drawing/2014/main" id="{043B212D-7AE6-A96B-C7DB-2B439DEEEA96}"/>
                </a:ext>
              </a:extLst>
            </p:cNvPr>
            <p:cNvSpPr/>
            <p:nvPr/>
          </p:nvSpPr>
          <p:spPr>
            <a:xfrm>
              <a:off x="2880641" y="557751"/>
              <a:ext cx="43907" cy="51039"/>
            </a:xfrm>
            <a:custGeom>
              <a:avLst/>
              <a:gdLst>
                <a:gd name="connsiteX0" fmla="*/ 24593 w 43907"/>
                <a:gd name="connsiteY0" fmla="*/ 27299 h 51039"/>
                <a:gd name="connsiteX1" fmla="*/ 13947 w 43907"/>
                <a:gd name="connsiteY1" fmla="*/ 35007 h 51039"/>
                <a:gd name="connsiteX2" fmla="*/ 21272 w 43907"/>
                <a:gd name="connsiteY2" fmla="*/ 41395 h 51039"/>
                <a:gd name="connsiteX3" fmla="*/ 32451 w 43907"/>
                <a:gd name="connsiteY3" fmla="*/ 31323 h 51039"/>
                <a:gd name="connsiteX4" fmla="*/ 32451 w 43907"/>
                <a:gd name="connsiteY4" fmla="*/ 26106 h 51039"/>
                <a:gd name="connsiteX5" fmla="*/ 44119 w 43907"/>
                <a:gd name="connsiteY5" fmla="*/ 15119 h 51039"/>
                <a:gd name="connsiteX6" fmla="*/ 44119 w 43907"/>
                <a:gd name="connsiteY6" fmla="*/ 39031 h 51039"/>
                <a:gd name="connsiteX7" fmla="*/ 45780 w 43907"/>
                <a:gd name="connsiteY7" fmla="*/ 49678 h 51039"/>
                <a:gd name="connsiteX8" fmla="*/ 33941 w 43907"/>
                <a:gd name="connsiteY8" fmla="*/ 49678 h 51039"/>
                <a:gd name="connsiteX9" fmla="*/ 32578 w 43907"/>
                <a:gd name="connsiteY9" fmla="*/ 44631 h 51039"/>
                <a:gd name="connsiteX10" fmla="*/ 18184 w 43907"/>
                <a:gd name="connsiteY10" fmla="*/ 51019 h 51039"/>
                <a:gd name="connsiteX11" fmla="*/ 1873 w 43907"/>
                <a:gd name="connsiteY11" fmla="*/ 36114 h 51039"/>
                <a:gd name="connsiteX12" fmla="*/ 21570 w 43907"/>
                <a:gd name="connsiteY12" fmla="*/ 19803 h 51039"/>
                <a:gd name="connsiteX13" fmla="*/ 32387 w 43907"/>
                <a:gd name="connsiteY13" fmla="*/ 18419 h 51039"/>
                <a:gd name="connsiteX14" fmla="*/ 32387 w 43907"/>
                <a:gd name="connsiteY14" fmla="*/ 16056 h 51039"/>
                <a:gd name="connsiteX15" fmla="*/ 24061 w 43907"/>
                <a:gd name="connsiteY15" fmla="*/ 8624 h 51039"/>
                <a:gd name="connsiteX16" fmla="*/ 15352 w 43907"/>
                <a:gd name="connsiteY16" fmla="*/ 15587 h 51039"/>
                <a:gd name="connsiteX17" fmla="*/ 3790 w 43907"/>
                <a:gd name="connsiteY17" fmla="*/ 15587 h 51039"/>
                <a:gd name="connsiteX18" fmla="*/ 24317 w 43907"/>
                <a:gd name="connsiteY18" fmla="*/ 0 h 51039"/>
                <a:gd name="connsiteX19" fmla="*/ 44119 w 43907"/>
                <a:gd name="connsiteY19" fmla="*/ 15225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593" y="27299"/>
                  </a:moveTo>
                  <a:cubicBezTo>
                    <a:pt x="16992" y="28321"/>
                    <a:pt x="13947" y="30429"/>
                    <a:pt x="13947" y="35007"/>
                  </a:cubicBezTo>
                  <a:cubicBezTo>
                    <a:pt x="13947" y="38861"/>
                    <a:pt x="16076" y="41395"/>
                    <a:pt x="21272" y="41395"/>
                  </a:cubicBezTo>
                  <a:cubicBezTo>
                    <a:pt x="27234" y="41395"/>
                    <a:pt x="32451" y="37370"/>
                    <a:pt x="32451" y="31323"/>
                  </a:cubicBezTo>
                  <a:lnTo>
                    <a:pt x="32451" y="26106"/>
                  </a:lnTo>
                  <a:close/>
                  <a:moveTo>
                    <a:pt x="44119" y="15119"/>
                  </a:moveTo>
                  <a:lnTo>
                    <a:pt x="44119" y="39031"/>
                  </a:lnTo>
                  <a:cubicBezTo>
                    <a:pt x="43949" y="42655"/>
                    <a:pt x="44513" y="46277"/>
                    <a:pt x="45780" y="49678"/>
                  </a:cubicBezTo>
                  <a:lnTo>
                    <a:pt x="33941" y="49678"/>
                  </a:lnTo>
                  <a:cubicBezTo>
                    <a:pt x="33296" y="48053"/>
                    <a:pt x="32838" y="46360"/>
                    <a:pt x="32578" y="44631"/>
                  </a:cubicBezTo>
                  <a:cubicBezTo>
                    <a:pt x="29059" y="48916"/>
                    <a:pt x="23722" y="51284"/>
                    <a:pt x="18184" y="51019"/>
                  </a:cubicBezTo>
                  <a:cubicBezTo>
                    <a:pt x="7835" y="51019"/>
                    <a:pt x="1873" y="44802"/>
                    <a:pt x="1873" y="36114"/>
                  </a:cubicBezTo>
                  <a:cubicBezTo>
                    <a:pt x="1873" y="27426"/>
                    <a:pt x="7367" y="21549"/>
                    <a:pt x="21570" y="19803"/>
                  </a:cubicBezTo>
                  <a:lnTo>
                    <a:pt x="32387" y="18419"/>
                  </a:lnTo>
                  <a:lnTo>
                    <a:pt x="32387" y="16056"/>
                  </a:lnTo>
                  <a:cubicBezTo>
                    <a:pt x="32387" y="10455"/>
                    <a:pt x="30641" y="8624"/>
                    <a:pt x="24061" y="8624"/>
                  </a:cubicBezTo>
                  <a:cubicBezTo>
                    <a:pt x="17992" y="8624"/>
                    <a:pt x="15544" y="10541"/>
                    <a:pt x="15352" y="15587"/>
                  </a:cubicBezTo>
                  <a:lnTo>
                    <a:pt x="3790" y="15587"/>
                  </a:lnTo>
                  <a:cubicBezTo>
                    <a:pt x="4066" y="4940"/>
                    <a:pt x="11945" y="0"/>
                    <a:pt x="24317" y="0"/>
                  </a:cubicBezTo>
                  <a:cubicBezTo>
                    <a:pt x="38711" y="0"/>
                    <a:pt x="44119" y="5686"/>
                    <a:pt x="44119" y="152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" name="Dowolny kształt: kształt 12">
              <a:extLst>
                <a:ext uri="{FF2B5EF4-FFF2-40B4-BE49-F238E27FC236}">
                  <a16:creationId xmlns:a16="http://schemas.microsoft.com/office/drawing/2014/main" id="{CE4622D7-94DB-FC70-1433-3323BAA1245D}"/>
                </a:ext>
              </a:extLst>
            </p:cNvPr>
            <p:cNvSpPr/>
            <p:nvPr/>
          </p:nvSpPr>
          <p:spPr>
            <a:xfrm>
              <a:off x="2625033" y="635643"/>
              <a:ext cx="54639" cy="67543"/>
            </a:xfrm>
            <a:custGeom>
              <a:avLst/>
              <a:gdLst>
                <a:gd name="connsiteX0" fmla="*/ 1873 w 54639"/>
                <a:gd name="connsiteY0" fmla="*/ 55385 h 67543"/>
                <a:gd name="connsiteX1" fmla="*/ 10029 w 54639"/>
                <a:gd name="connsiteY1" fmla="*/ 48060 h 67543"/>
                <a:gd name="connsiteX2" fmla="*/ 30087 w 54639"/>
                <a:gd name="connsiteY2" fmla="*/ 57216 h 67543"/>
                <a:gd name="connsiteX3" fmla="*/ 43843 w 54639"/>
                <a:gd name="connsiteY3" fmla="*/ 48230 h 67543"/>
                <a:gd name="connsiteX4" fmla="*/ 26808 w 54639"/>
                <a:gd name="connsiteY4" fmla="*/ 37583 h 67543"/>
                <a:gd name="connsiteX5" fmla="*/ 5089 w 54639"/>
                <a:gd name="connsiteY5" fmla="*/ 18611 h 67543"/>
                <a:gd name="connsiteX6" fmla="*/ 29299 w 54639"/>
                <a:gd name="connsiteY6" fmla="*/ 0 h 67543"/>
                <a:gd name="connsiteX7" fmla="*/ 55490 w 54639"/>
                <a:gd name="connsiteY7" fmla="*/ 11563 h 67543"/>
                <a:gd name="connsiteX8" fmla="*/ 46973 w 54639"/>
                <a:gd name="connsiteY8" fmla="*/ 18334 h 67543"/>
                <a:gd name="connsiteX9" fmla="*/ 29470 w 54639"/>
                <a:gd name="connsiteY9" fmla="*/ 10264 h 67543"/>
                <a:gd name="connsiteX10" fmla="*/ 17545 w 54639"/>
                <a:gd name="connsiteY10" fmla="*/ 18334 h 67543"/>
                <a:gd name="connsiteX11" fmla="*/ 33856 w 54639"/>
                <a:gd name="connsiteY11" fmla="*/ 27682 h 67543"/>
                <a:gd name="connsiteX12" fmla="*/ 56512 w 54639"/>
                <a:gd name="connsiteY12" fmla="*/ 47485 h 67543"/>
                <a:gd name="connsiteX13" fmla="*/ 29917 w 54639"/>
                <a:gd name="connsiteY13" fmla="*/ 67543 h 67543"/>
                <a:gd name="connsiteX14" fmla="*/ 1980 w 54639"/>
                <a:gd name="connsiteY14" fmla="*/ 55363 h 67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639" h="67543">
                  <a:moveTo>
                    <a:pt x="1873" y="55385"/>
                  </a:moveTo>
                  <a:lnTo>
                    <a:pt x="10029" y="48060"/>
                  </a:lnTo>
                  <a:cubicBezTo>
                    <a:pt x="14986" y="53988"/>
                    <a:pt x="22360" y="57354"/>
                    <a:pt x="30087" y="57216"/>
                  </a:cubicBezTo>
                  <a:cubicBezTo>
                    <a:pt x="37881" y="57216"/>
                    <a:pt x="43843" y="53830"/>
                    <a:pt x="43843" y="48230"/>
                  </a:cubicBezTo>
                  <a:cubicBezTo>
                    <a:pt x="43843" y="42630"/>
                    <a:pt x="41266" y="39989"/>
                    <a:pt x="26808" y="37583"/>
                  </a:cubicBezTo>
                  <a:cubicBezTo>
                    <a:pt x="12350" y="35177"/>
                    <a:pt x="5089" y="29428"/>
                    <a:pt x="5089" y="18611"/>
                  </a:cubicBezTo>
                  <a:cubicBezTo>
                    <a:pt x="5089" y="7240"/>
                    <a:pt x="14905" y="0"/>
                    <a:pt x="29299" y="0"/>
                  </a:cubicBezTo>
                  <a:cubicBezTo>
                    <a:pt x="41948" y="0"/>
                    <a:pt x="50359" y="5132"/>
                    <a:pt x="55490" y="11563"/>
                  </a:cubicBezTo>
                  <a:lnTo>
                    <a:pt x="46973" y="18334"/>
                  </a:lnTo>
                  <a:cubicBezTo>
                    <a:pt x="42825" y="12923"/>
                    <a:pt x="36277" y="9904"/>
                    <a:pt x="29470" y="10264"/>
                  </a:cubicBezTo>
                  <a:cubicBezTo>
                    <a:pt x="22038" y="10264"/>
                    <a:pt x="17545" y="13202"/>
                    <a:pt x="17545" y="18334"/>
                  </a:cubicBezTo>
                  <a:cubicBezTo>
                    <a:pt x="17545" y="23019"/>
                    <a:pt x="20122" y="25297"/>
                    <a:pt x="33856" y="27682"/>
                  </a:cubicBezTo>
                  <a:cubicBezTo>
                    <a:pt x="49635" y="30343"/>
                    <a:pt x="56512" y="36199"/>
                    <a:pt x="56512" y="47485"/>
                  </a:cubicBezTo>
                  <a:cubicBezTo>
                    <a:pt x="56512" y="59494"/>
                    <a:pt x="46888" y="67543"/>
                    <a:pt x="29917" y="67543"/>
                  </a:cubicBezTo>
                  <a:cubicBezTo>
                    <a:pt x="19121" y="67543"/>
                    <a:pt x="8623" y="63604"/>
                    <a:pt x="1980" y="553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089E24DF-413C-4409-32CA-185A4890754D}"/>
                </a:ext>
              </a:extLst>
            </p:cNvPr>
            <p:cNvSpPr/>
            <p:nvPr/>
          </p:nvSpPr>
          <p:spPr>
            <a:xfrm>
              <a:off x="2688020" y="651817"/>
              <a:ext cx="46675" cy="64868"/>
            </a:xfrm>
            <a:custGeom>
              <a:avLst/>
              <a:gdLst>
                <a:gd name="connsiteX0" fmla="*/ 12967 w 46675"/>
                <a:gd name="connsiteY0" fmla="*/ 25369 h 64868"/>
                <a:gd name="connsiteX1" fmla="*/ 24508 w 46675"/>
                <a:gd name="connsiteY1" fmla="*/ 41403 h 64868"/>
                <a:gd name="connsiteX2" fmla="*/ 36347 w 46675"/>
                <a:gd name="connsiteY2" fmla="*/ 25284 h 64868"/>
                <a:gd name="connsiteX3" fmla="*/ 24615 w 46675"/>
                <a:gd name="connsiteY3" fmla="*/ 9612 h 64868"/>
                <a:gd name="connsiteX4" fmla="*/ 12967 w 46675"/>
                <a:gd name="connsiteY4" fmla="*/ 25369 h 64868"/>
                <a:gd name="connsiteX5" fmla="*/ 48527 w 46675"/>
                <a:gd name="connsiteY5" fmla="*/ 25369 h 64868"/>
                <a:gd name="connsiteX6" fmla="*/ 27085 w 46675"/>
                <a:gd name="connsiteY6" fmla="*/ 51028 h 64868"/>
                <a:gd name="connsiteX7" fmla="*/ 13606 w 46675"/>
                <a:gd name="connsiteY7" fmla="*/ 44874 h 64868"/>
                <a:gd name="connsiteX8" fmla="*/ 13606 w 46675"/>
                <a:gd name="connsiteY8" fmla="*/ 64869 h 64868"/>
                <a:gd name="connsiteX9" fmla="*/ 1873 w 46675"/>
                <a:gd name="connsiteY9" fmla="*/ 64869 h 64868"/>
                <a:gd name="connsiteX10" fmla="*/ 1873 w 46675"/>
                <a:gd name="connsiteY10" fmla="*/ 1371 h 64868"/>
                <a:gd name="connsiteX11" fmla="*/ 13329 w 46675"/>
                <a:gd name="connsiteY11" fmla="*/ 1371 h 64868"/>
                <a:gd name="connsiteX12" fmla="*/ 13329 w 46675"/>
                <a:gd name="connsiteY12" fmla="*/ 6503 h 64868"/>
                <a:gd name="connsiteX13" fmla="*/ 27255 w 46675"/>
                <a:gd name="connsiteY13" fmla="*/ 9 h 64868"/>
                <a:gd name="connsiteX14" fmla="*/ 48549 w 46675"/>
                <a:gd name="connsiteY14" fmla="*/ 25305 h 6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675" h="64868">
                  <a:moveTo>
                    <a:pt x="12967" y="25369"/>
                  </a:moveTo>
                  <a:cubicBezTo>
                    <a:pt x="12967" y="36463"/>
                    <a:pt x="18014" y="41403"/>
                    <a:pt x="24508" y="41403"/>
                  </a:cubicBezTo>
                  <a:cubicBezTo>
                    <a:pt x="31471" y="41403"/>
                    <a:pt x="36347" y="35718"/>
                    <a:pt x="36347" y="25284"/>
                  </a:cubicBezTo>
                  <a:cubicBezTo>
                    <a:pt x="36347" y="15468"/>
                    <a:pt x="32089" y="9612"/>
                    <a:pt x="24615" y="9612"/>
                  </a:cubicBezTo>
                  <a:cubicBezTo>
                    <a:pt x="17907" y="9612"/>
                    <a:pt x="12967" y="14829"/>
                    <a:pt x="12967" y="25369"/>
                  </a:cubicBezTo>
                  <a:moveTo>
                    <a:pt x="48527" y="25369"/>
                  </a:moveTo>
                  <a:cubicBezTo>
                    <a:pt x="48527" y="40019"/>
                    <a:pt x="40287" y="51028"/>
                    <a:pt x="27085" y="51028"/>
                  </a:cubicBezTo>
                  <a:cubicBezTo>
                    <a:pt x="21861" y="51275"/>
                    <a:pt x="16840" y="48982"/>
                    <a:pt x="13606" y="44874"/>
                  </a:cubicBezTo>
                  <a:lnTo>
                    <a:pt x="13606" y="64869"/>
                  </a:lnTo>
                  <a:lnTo>
                    <a:pt x="1873" y="64869"/>
                  </a:lnTo>
                  <a:lnTo>
                    <a:pt x="1873" y="1371"/>
                  </a:lnTo>
                  <a:lnTo>
                    <a:pt x="13329" y="1371"/>
                  </a:lnTo>
                  <a:lnTo>
                    <a:pt x="13329" y="6503"/>
                  </a:lnTo>
                  <a:cubicBezTo>
                    <a:pt x="16677" y="2249"/>
                    <a:pt x="21844" y="-162"/>
                    <a:pt x="27255" y="9"/>
                  </a:cubicBezTo>
                  <a:cubicBezTo>
                    <a:pt x="40031" y="9"/>
                    <a:pt x="48549" y="10443"/>
                    <a:pt x="48549" y="2530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id="{2F688D7A-8277-1E8C-AA08-8A9F75426A9E}"/>
                </a:ext>
              </a:extLst>
            </p:cNvPr>
            <p:cNvSpPr/>
            <p:nvPr/>
          </p:nvSpPr>
          <p:spPr>
            <a:xfrm>
              <a:off x="2740849" y="651826"/>
              <a:ext cx="46164" cy="50934"/>
            </a:xfrm>
            <a:custGeom>
              <a:avLst/>
              <a:gdLst>
                <a:gd name="connsiteX0" fmla="*/ 13883 w 46164"/>
                <a:gd name="connsiteY0" fmla="*/ 20144 h 50934"/>
                <a:gd name="connsiteX1" fmla="*/ 35879 w 46164"/>
                <a:gd name="connsiteY1" fmla="*/ 20144 h 50934"/>
                <a:gd name="connsiteX2" fmla="*/ 25062 w 46164"/>
                <a:gd name="connsiteY2" fmla="*/ 8965 h 50934"/>
                <a:gd name="connsiteX3" fmla="*/ 13883 w 46164"/>
                <a:gd name="connsiteY3" fmla="*/ 20144 h 50934"/>
                <a:gd name="connsiteX4" fmla="*/ 47952 w 46164"/>
                <a:gd name="connsiteY4" fmla="*/ 25723 h 50934"/>
                <a:gd name="connsiteX5" fmla="*/ 47952 w 46164"/>
                <a:gd name="connsiteY5" fmla="*/ 28108 h 50934"/>
                <a:gd name="connsiteX6" fmla="*/ 13883 w 46164"/>
                <a:gd name="connsiteY6" fmla="*/ 28108 h 50934"/>
                <a:gd name="connsiteX7" fmla="*/ 26531 w 46164"/>
                <a:gd name="connsiteY7" fmla="*/ 41586 h 50934"/>
                <a:gd name="connsiteX8" fmla="*/ 38072 w 46164"/>
                <a:gd name="connsiteY8" fmla="*/ 34794 h 50934"/>
                <a:gd name="connsiteX9" fmla="*/ 47612 w 46164"/>
                <a:gd name="connsiteY9" fmla="*/ 39649 h 50934"/>
                <a:gd name="connsiteX10" fmla="*/ 25977 w 46164"/>
                <a:gd name="connsiteY10" fmla="*/ 50934 h 50934"/>
                <a:gd name="connsiteX11" fmla="*/ 1873 w 46164"/>
                <a:gd name="connsiteY11" fmla="*/ 25382 h 50934"/>
                <a:gd name="connsiteX12" fmla="*/ 25296 w 46164"/>
                <a:gd name="connsiteY12" fmla="*/ 0 h 50934"/>
                <a:gd name="connsiteX13" fmla="*/ 48038 w 46164"/>
                <a:gd name="connsiteY13" fmla="*/ 25744 h 50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164" h="50934">
                  <a:moveTo>
                    <a:pt x="13883" y="20144"/>
                  </a:moveTo>
                  <a:lnTo>
                    <a:pt x="35879" y="20144"/>
                  </a:lnTo>
                  <a:cubicBezTo>
                    <a:pt x="35325" y="12627"/>
                    <a:pt x="31386" y="8965"/>
                    <a:pt x="25062" y="8965"/>
                  </a:cubicBezTo>
                  <a:cubicBezTo>
                    <a:pt x="18738" y="8965"/>
                    <a:pt x="14415" y="12798"/>
                    <a:pt x="13883" y="20144"/>
                  </a:cubicBezTo>
                  <a:moveTo>
                    <a:pt x="47952" y="25723"/>
                  </a:moveTo>
                  <a:lnTo>
                    <a:pt x="47952" y="28108"/>
                  </a:lnTo>
                  <a:lnTo>
                    <a:pt x="13883" y="28108"/>
                  </a:lnTo>
                  <a:cubicBezTo>
                    <a:pt x="14245" y="37008"/>
                    <a:pt x="18823" y="41586"/>
                    <a:pt x="26531" y="41586"/>
                  </a:cubicBezTo>
                  <a:cubicBezTo>
                    <a:pt x="31373" y="41763"/>
                    <a:pt x="35877" y="39112"/>
                    <a:pt x="38072" y="34794"/>
                  </a:cubicBezTo>
                  <a:lnTo>
                    <a:pt x="47612" y="39649"/>
                  </a:lnTo>
                  <a:cubicBezTo>
                    <a:pt x="43204" y="46803"/>
                    <a:pt x="36049" y="50934"/>
                    <a:pt x="25977" y="50934"/>
                  </a:cubicBezTo>
                  <a:cubicBezTo>
                    <a:pt x="10753" y="50934"/>
                    <a:pt x="1873" y="39926"/>
                    <a:pt x="1873" y="25382"/>
                  </a:cubicBezTo>
                  <a:cubicBezTo>
                    <a:pt x="1873" y="10839"/>
                    <a:pt x="10114" y="0"/>
                    <a:pt x="25296" y="0"/>
                  </a:cubicBezTo>
                  <a:cubicBezTo>
                    <a:pt x="39776" y="0"/>
                    <a:pt x="48038" y="10817"/>
                    <a:pt x="48038" y="2574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id="{F151CF24-72D6-C6F2-DBBC-6AD4756001BE}"/>
                </a:ext>
              </a:extLst>
            </p:cNvPr>
            <p:cNvSpPr/>
            <p:nvPr/>
          </p:nvSpPr>
          <p:spPr>
            <a:xfrm>
              <a:off x="2792890" y="651869"/>
              <a:ext cx="46185" cy="50950"/>
            </a:xfrm>
            <a:custGeom>
              <a:avLst/>
              <a:gdLst>
                <a:gd name="connsiteX0" fmla="*/ 47250 w 46185"/>
                <a:gd name="connsiteY0" fmla="*/ 12862 h 50950"/>
                <a:gd name="connsiteX1" fmla="*/ 37071 w 46185"/>
                <a:gd name="connsiteY1" fmla="*/ 16971 h 50950"/>
                <a:gd name="connsiteX2" fmla="*/ 26425 w 46185"/>
                <a:gd name="connsiteY2" fmla="*/ 9561 h 50950"/>
                <a:gd name="connsiteX3" fmla="*/ 14160 w 46185"/>
                <a:gd name="connsiteY3" fmla="*/ 25318 h 50950"/>
                <a:gd name="connsiteX4" fmla="*/ 26531 w 46185"/>
                <a:gd name="connsiteY4" fmla="*/ 41352 h 50950"/>
                <a:gd name="connsiteX5" fmla="*/ 37881 w 46185"/>
                <a:gd name="connsiteY5" fmla="*/ 32558 h 50950"/>
                <a:gd name="connsiteX6" fmla="*/ 48059 w 46185"/>
                <a:gd name="connsiteY6" fmla="*/ 36817 h 50950"/>
                <a:gd name="connsiteX7" fmla="*/ 25977 w 46185"/>
                <a:gd name="connsiteY7" fmla="*/ 50934 h 50950"/>
                <a:gd name="connsiteX8" fmla="*/ 1873 w 46185"/>
                <a:gd name="connsiteY8" fmla="*/ 25552 h 50950"/>
                <a:gd name="connsiteX9" fmla="*/ 25892 w 46185"/>
                <a:gd name="connsiteY9" fmla="*/ 0 h 50950"/>
                <a:gd name="connsiteX10" fmla="*/ 47335 w 46185"/>
                <a:gd name="connsiteY10" fmla="*/ 12925 h 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185" h="50950">
                  <a:moveTo>
                    <a:pt x="47250" y="12862"/>
                  </a:moveTo>
                  <a:lnTo>
                    <a:pt x="37071" y="16971"/>
                  </a:lnTo>
                  <a:cubicBezTo>
                    <a:pt x="35526" y="12438"/>
                    <a:pt x="31214" y="9435"/>
                    <a:pt x="26425" y="9561"/>
                  </a:cubicBezTo>
                  <a:cubicBezTo>
                    <a:pt x="19100" y="9561"/>
                    <a:pt x="14160" y="14970"/>
                    <a:pt x="14160" y="25318"/>
                  </a:cubicBezTo>
                  <a:cubicBezTo>
                    <a:pt x="14160" y="35667"/>
                    <a:pt x="18823" y="41352"/>
                    <a:pt x="26531" y="41352"/>
                  </a:cubicBezTo>
                  <a:cubicBezTo>
                    <a:pt x="33132" y="41352"/>
                    <a:pt x="36049" y="37328"/>
                    <a:pt x="37881" y="32558"/>
                  </a:cubicBezTo>
                  <a:lnTo>
                    <a:pt x="48059" y="36817"/>
                  </a:lnTo>
                  <a:cubicBezTo>
                    <a:pt x="44362" y="45666"/>
                    <a:pt x="35562" y="51294"/>
                    <a:pt x="25977" y="50934"/>
                  </a:cubicBezTo>
                  <a:cubicBezTo>
                    <a:pt x="10774" y="50934"/>
                    <a:pt x="1873" y="40288"/>
                    <a:pt x="1873" y="25552"/>
                  </a:cubicBezTo>
                  <a:cubicBezTo>
                    <a:pt x="1873" y="10817"/>
                    <a:pt x="11029" y="0"/>
                    <a:pt x="25892" y="0"/>
                  </a:cubicBezTo>
                  <a:cubicBezTo>
                    <a:pt x="36326" y="0"/>
                    <a:pt x="43758" y="5132"/>
                    <a:pt x="47335" y="129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id="{DCB4DBE9-63B9-1B49-4CFA-8B288E5CF586}"/>
                </a:ext>
              </a:extLst>
            </p:cNvPr>
            <p:cNvSpPr/>
            <p:nvPr/>
          </p:nvSpPr>
          <p:spPr>
            <a:xfrm>
              <a:off x="2836585" y="631448"/>
              <a:ext cx="22081" cy="86990"/>
            </a:xfrm>
            <a:custGeom>
              <a:avLst/>
              <a:gdLst>
                <a:gd name="connsiteX0" fmla="*/ 23955 w 22081"/>
                <a:gd name="connsiteY0" fmla="*/ 6963 h 86990"/>
                <a:gd name="connsiteX1" fmla="*/ 16800 w 22081"/>
                <a:gd name="connsiteY1" fmla="*/ 13926 h 86990"/>
                <a:gd name="connsiteX2" fmla="*/ 9645 w 22081"/>
                <a:gd name="connsiteY2" fmla="*/ 6963 h 86990"/>
                <a:gd name="connsiteX3" fmla="*/ 16800 w 22081"/>
                <a:gd name="connsiteY3" fmla="*/ 0 h 86990"/>
                <a:gd name="connsiteX4" fmla="*/ 23955 w 22081"/>
                <a:gd name="connsiteY4" fmla="*/ 6963 h 86990"/>
                <a:gd name="connsiteX5" fmla="*/ 22677 w 22081"/>
                <a:gd name="connsiteY5" fmla="*/ 71759 h 86990"/>
                <a:gd name="connsiteX6" fmla="*/ 8091 w 22081"/>
                <a:gd name="connsiteY6" fmla="*/ 86984 h 86990"/>
                <a:gd name="connsiteX7" fmla="*/ 1873 w 22081"/>
                <a:gd name="connsiteY7" fmla="*/ 86345 h 86990"/>
                <a:gd name="connsiteX8" fmla="*/ 1873 w 22081"/>
                <a:gd name="connsiteY8" fmla="*/ 77551 h 86990"/>
                <a:gd name="connsiteX9" fmla="*/ 3790 w 22081"/>
                <a:gd name="connsiteY9" fmla="*/ 77551 h 86990"/>
                <a:gd name="connsiteX10" fmla="*/ 10944 w 22081"/>
                <a:gd name="connsiteY10" fmla="*/ 68289 h 86990"/>
                <a:gd name="connsiteX11" fmla="*/ 10944 w 22081"/>
                <a:gd name="connsiteY11" fmla="*/ 21741 h 86990"/>
                <a:gd name="connsiteX12" fmla="*/ 22677 w 22081"/>
                <a:gd name="connsiteY12" fmla="*/ 21741 h 86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081" h="86990">
                  <a:moveTo>
                    <a:pt x="23955" y="6963"/>
                  </a:moveTo>
                  <a:cubicBezTo>
                    <a:pt x="23874" y="10849"/>
                    <a:pt x="20686" y="13950"/>
                    <a:pt x="16800" y="13926"/>
                  </a:cubicBezTo>
                  <a:cubicBezTo>
                    <a:pt x="12914" y="13950"/>
                    <a:pt x="9726" y="10849"/>
                    <a:pt x="9645" y="6963"/>
                  </a:cubicBezTo>
                  <a:cubicBezTo>
                    <a:pt x="9739" y="3081"/>
                    <a:pt x="12918" y="-12"/>
                    <a:pt x="16800" y="0"/>
                  </a:cubicBezTo>
                  <a:cubicBezTo>
                    <a:pt x="20682" y="-12"/>
                    <a:pt x="23861" y="3081"/>
                    <a:pt x="23955" y="6963"/>
                  </a:cubicBezTo>
                  <a:moveTo>
                    <a:pt x="22677" y="71759"/>
                  </a:moveTo>
                  <a:cubicBezTo>
                    <a:pt x="22677" y="82683"/>
                    <a:pt x="15522" y="86984"/>
                    <a:pt x="8091" y="86984"/>
                  </a:cubicBezTo>
                  <a:cubicBezTo>
                    <a:pt x="6000" y="87031"/>
                    <a:pt x="3911" y="86818"/>
                    <a:pt x="1873" y="86345"/>
                  </a:cubicBezTo>
                  <a:lnTo>
                    <a:pt x="1873" y="77551"/>
                  </a:lnTo>
                  <a:cubicBezTo>
                    <a:pt x="2512" y="77583"/>
                    <a:pt x="3151" y="77583"/>
                    <a:pt x="3790" y="77551"/>
                  </a:cubicBezTo>
                  <a:cubicBezTo>
                    <a:pt x="9198" y="77551"/>
                    <a:pt x="10944" y="75997"/>
                    <a:pt x="10944" y="68289"/>
                  </a:cubicBezTo>
                  <a:lnTo>
                    <a:pt x="10944" y="21741"/>
                  </a:lnTo>
                  <a:lnTo>
                    <a:pt x="22677" y="2174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B0AE6550-EFD4-C3D0-2EB1-164AF58B98BB}"/>
                </a:ext>
              </a:extLst>
            </p:cNvPr>
            <p:cNvSpPr/>
            <p:nvPr/>
          </p:nvSpPr>
          <p:spPr>
            <a:xfrm>
              <a:off x="2865693" y="651911"/>
              <a:ext cx="43907" cy="51039"/>
            </a:xfrm>
            <a:custGeom>
              <a:avLst/>
              <a:gdLst>
                <a:gd name="connsiteX0" fmla="*/ 24615 w 43907"/>
                <a:gd name="connsiteY0" fmla="*/ 27299 h 51039"/>
                <a:gd name="connsiteX1" fmla="*/ 13968 w 43907"/>
                <a:gd name="connsiteY1" fmla="*/ 34985 h 51039"/>
                <a:gd name="connsiteX2" fmla="*/ 21314 w 43907"/>
                <a:gd name="connsiteY2" fmla="*/ 41501 h 51039"/>
                <a:gd name="connsiteX3" fmla="*/ 32493 w 43907"/>
                <a:gd name="connsiteY3" fmla="*/ 31408 h 51039"/>
                <a:gd name="connsiteX4" fmla="*/ 32493 w 43907"/>
                <a:gd name="connsiteY4" fmla="*/ 26191 h 51039"/>
                <a:gd name="connsiteX5" fmla="*/ 44141 w 43907"/>
                <a:gd name="connsiteY5" fmla="*/ 15097 h 51039"/>
                <a:gd name="connsiteX6" fmla="*/ 44141 w 43907"/>
                <a:gd name="connsiteY6" fmla="*/ 39031 h 51039"/>
                <a:gd name="connsiteX7" fmla="*/ 45780 w 43907"/>
                <a:gd name="connsiteY7" fmla="*/ 49678 h 51039"/>
                <a:gd name="connsiteX8" fmla="*/ 33963 w 43907"/>
                <a:gd name="connsiteY8" fmla="*/ 49678 h 51039"/>
                <a:gd name="connsiteX9" fmla="*/ 32578 w 43907"/>
                <a:gd name="connsiteY9" fmla="*/ 44631 h 51039"/>
                <a:gd name="connsiteX10" fmla="*/ 18205 w 43907"/>
                <a:gd name="connsiteY10" fmla="*/ 51020 h 51039"/>
                <a:gd name="connsiteX11" fmla="*/ 1873 w 43907"/>
                <a:gd name="connsiteY11" fmla="*/ 36114 h 51039"/>
                <a:gd name="connsiteX12" fmla="*/ 21591 w 43907"/>
                <a:gd name="connsiteY12" fmla="*/ 19782 h 51039"/>
                <a:gd name="connsiteX13" fmla="*/ 32408 w 43907"/>
                <a:gd name="connsiteY13" fmla="*/ 18419 h 51039"/>
                <a:gd name="connsiteX14" fmla="*/ 32408 w 43907"/>
                <a:gd name="connsiteY14" fmla="*/ 16034 h 51039"/>
                <a:gd name="connsiteX15" fmla="*/ 24061 w 43907"/>
                <a:gd name="connsiteY15" fmla="*/ 8603 h 51039"/>
                <a:gd name="connsiteX16" fmla="*/ 15352 w 43907"/>
                <a:gd name="connsiteY16" fmla="*/ 15566 h 51039"/>
                <a:gd name="connsiteX17" fmla="*/ 3811 w 43907"/>
                <a:gd name="connsiteY17" fmla="*/ 15566 h 51039"/>
                <a:gd name="connsiteX18" fmla="*/ 24338 w 43907"/>
                <a:gd name="connsiteY18" fmla="*/ 0 h 51039"/>
                <a:gd name="connsiteX19" fmla="*/ 44141 w 43907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615" y="27299"/>
                  </a:moveTo>
                  <a:cubicBezTo>
                    <a:pt x="17013" y="28299"/>
                    <a:pt x="13968" y="30407"/>
                    <a:pt x="13968" y="34985"/>
                  </a:cubicBezTo>
                  <a:cubicBezTo>
                    <a:pt x="13968" y="38840"/>
                    <a:pt x="16097" y="41501"/>
                    <a:pt x="21314" y="41501"/>
                  </a:cubicBezTo>
                  <a:cubicBezTo>
                    <a:pt x="27255" y="41501"/>
                    <a:pt x="32493" y="37456"/>
                    <a:pt x="32493" y="31408"/>
                  </a:cubicBezTo>
                  <a:lnTo>
                    <a:pt x="32493" y="26191"/>
                  </a:lnTo>
                  <a:close/>
                  <a:moveTo>
                    <a:pt x="44141" y="15097"/>
                  </a:moveTo>
                  <a:lnTo>
                    <a:pt x="44141" y="39031"/>
                  </a:lnTo>
                  <a:cubicBezTo>
                    <a:pt x="43977" y="42653"/>
                    <a:pt x="44535" y="46273"/>
                    <a:pt x="45780" y="49678"/>
                  </a:cubicBezTo>
                  <a:lnTo>
                    <a:pt x="33963" y="49678"/>
                  </a:lnTo>
                  <a:cubicBezTo>
                    <a:pt x="33313" y="48053"/>
                    <a:pt x="32849" y="46360"/>
                    <a:pt x="32578" y="44631"/>
                  </a:cubicBezTo>
                  <a:cubicBezTo>
                    <a:pt x="29067" y="48916"/>
                    <a:pt x="23737" y="51284"/>
                    <a:pt x="18205" y="51020"/>
                  </a:cubicBezTo>
                  <a:cubicBezTo>
                    <a:pt x="7835" y="51020"/>
                    <a:pt x="1873" y="44780"/>
                    <a:pt x="1873" y="36114"/>
                  </a:cubicBezTo>
                  <a:cubicBezTo>
                    <a:pt x="1873" y="27448"/>
                    <a:pt x="7388" y="21528"/>
                    <a:pt x="21591" y="19782"/>
                  </a:cubicBezTo>
                  <a:lnTo>
                    <a:pt x="32408" y="18419"/>
                  </a:lnTo>
                  <a:lnTo>
                    <a:pt x="32408" y="16034"/>
                  </a:lnTo>
                  <a:cubicBezTo>
                    <a:pt x="32408" y="10434"/>
                    <a:pt x="30662" y="8603"/>
                    <a:pt x="24061" y="8603"/>
                  </a:cubicBezTo>
                  <a:cubicBezTo>
                    <a:pt x="18014" y="8603"/>
                    <a:pt x="15437" y="10541"/>
                    <a:pt x="15352" y="15566"/>
                  </a:cubicBezTo>
                  <a:lnTo>
                    <a:pt x="3811" y="15566"/>
                  </a:lnTo>
                  <a:cubicBezTo>
                    <a:pt x="4088" y="4919"/>
                    <a:pt x="11966" y="0"/>
                    <a:pt x="24338" y="0"/>
                  </a:cubicBezTo>
                  <a:cubicBezTo>
                    <a:pt x="38732" y="0"/>
                    <a:pt x="44141" y="5686"/>
                    <a:pt x="44141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C8DF0812-BE54-00A0-0A88-59F0FF3E3C7E}"/>
                </a:ext>
              </a:extLst>
            </p:cNvPr>
            <p:cNvSpPr/>
            <p:nvPr/>
          </p:nvSpPr>
          <p:spPr>
            <a:xfrm>
              <a:off x="2918842" y="637304"/>
              <a:ext cx="11732" cy="64157"/>
            </a:xfrm>
            <a:custGeom>
              <a:avLst/>
              <a:gdLst>
                <a:gd name="connsiteX0" fmla="*/ 0 w 11732"/>
                <a:gd name="connsiteY0" fmla="*/ 0 h 64157"/>
                <a:gd name="connsiteX1" fmla="*/ 11733 w 11732"/>
                <a:gd name="connsiteY1" fmla="*/ 0 h 64157"/>
                <a:gd name="connsiteX2" fmla="*/ 11733 w 11732"/>
                <a:gd name="connsiteY2" fmla="*/ 64157 h 64157"/>
                <a:gd name="connsiteX3" fmla="*/ 0 w 11732"/>
                <a:gd name="connsiteY3" fmla="*/ 64157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32" h="64157">
                  <a:moveTo>
                    <a:pt x="0" y="0"/>
                  </a:moveTo>
                  <a:lnTo>
                    <a:pt x="11733" y="0"/>
                  </a:lnTo>
                  <a:lnTo>
                    <a:pt x="11733" y="64157"/>
                  </a:lnTo>
                  <a:lnTo>
                    <a:pt x="0" y="64157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id="{F1010586-6B1B-7EE6-B7BC-A06E5DE2BEDA}"/>
                </a:ext>
              </a:extLst>
            </p:cNvPr>
            <p:cNvSpPr/>
            <p:nvPr/>
          </p:nvSpPr>
          <p:spPr>
            <a:xfrm>
              <a:off x="2941604" y="651821"/>
              <a:ext cx="42437" cy="49661"/>
            </a:xfrm>
            <a:custGeom>
              <a:avLst/>
              <a:gdLst>
                <a:gd name="connsiteX0" fmla="*/ 44247 w 42437"/>
                <a:gd name="connsiteY0" fmla="*/ 18403 h 49661"/>
                <a:gd name="connsiteX1" fmla="*/ 44247 w 42437"/>
                <a:gd name="connsiteY1" fmla="*/ 49662 h 49661"/>
                <a:gd name="connsiteX2" fmla="*/ 32514 w 42437"/>
                <a:gd name="connsiteY2" fmla="*/ 49662 h 49661"/>
                <a:gd name="connsiteX3" fmla="*/ 32514 w 42437"/>
                <a:gd name="connsiteY3" fmla="*/ 22150 h 49661"/>
                <a:gd name="connsiteX4" fmla="*/ 24253 w 42437"/>
                <a:gd name="connsiteY4" fmla="*/ 9971 h 49661"/>
                <a:gd name="connsiteX5" fmla="*/ 13606 w 42437"/>
                <a:gd name="connsiteY5" fmla="*/ 22619 h 49661"/>
                <a:gd name="connsiteX6" fmla="*/ 13606 w 42437"/>
                <a:gd name="connsiteY6" fmla="*/ 49662 h 49661"/>
                <a:gd name="connsiteX7" fmla="*/ 1873 w 42437"/>
                <a:gd name="connsiteY7" fmla="*/ 49662 h 49661"/>
                <a:gd name="connsiteX8" fmla="*/ 1873 w 42437"/>
                <a:gd name="connsiteY8" fmla="*/ 1368 h 49661"/>
                <a:gd name="connsiteX9" fmla="*/ 13414 w 42437"/>
                <a:gd name="connsiteY9" fmla="*/ 1368 h 49661"/>
                <a:gd name="connsiteX10" fmla="*/ 13414 w 42437"/>
                <a:gd name="connsiteY10" fmla="*/ 7607 h 49661"/>
                <a:gd name="connsiteX11" fmla="*/ 27894 w 42437"/>
                <a:gd name="connsiteY11" fmla="*/ 5 h 49661"/>
                <a:gd name="connsiteX12" fmla="*/ 44311 w 42437"/>
                <a:gd name="connsiteY12" fmla="*/ 18424 h 4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49661">
                  <a:moveTo>
                    <a:pt x="44247" y="18403"/>
                  </a:moveTo>
                  <a:lnTo>
                    <a:pt x="44247" y="49662"/>
                  </a:lnTo>
                  <a:lnTo>
                    <a:pt x="32514" y="49662"/>
                  </a:lnTo>
                  <a:lnTo>
                    <a:pt x="32514" y="22150"/>
                  </a:lnTo>
                  <a:cubicBezTo>
                    <a:pt x="32514" y="14463"/>
                    <a:pt x="30854" y="9971"/>
                    <a:pt x="24253" y="9971"/>
                  </a:cubicBezTo>
                  <a:cubicBezTo>
                    <a:pt x="18120" y="9971"/>
                    <a:pt x="13606" y="15102"/>
                    <a:pt x="13606" y="22619"/>
                  </a:cubicBezTo>
                  <a:lnTo>
                    <a:pt x="13606" y="49662"/>
                  </a:lnTo>
                  <a:lnTo>
                    <a:pt x="1873" y="49662"/>
                  </a:lnTo>
                  <a:lnTo>
                    <a:pt x="1873" y="1368"/>
                  </a:lnTo>
                  <a:lnTo>
                    <a:pt x="13414" y="1368"/>
                  </a:lnTo>
                  <a:lnTo>
                    <a:pt x="13414" y="7607"/>
                  </a:lnTo>
                  <a:cubicBezTo>
                    <a:pt x="16602" y="2739"/>
                    <a:pt x="22076" y="-135"/>
                    <a:pt x="27894" y="5"/>
                  </a:cubicBezTo>
                  <a:cubicBezTo>
                    <a:pt x="38541" y="5"/>
                    <a:pt x="44311" y="6883"/>
                    <a:pt x="44311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id="{32611AD3-2F73-0D78-1CD1-11537F29D8EE}"/>
                </a:ext>
              </a:extLst>
            </p:cNvPr>
            <p:cNvSpPr/>
            <p:nvPr/>
          </p:nvSpPr>
          <p:spPr>
            <a:xfrm>
              <a:off x="2992134" y="651911"/>
              <a:ext cx="43800" cy="51039"/>
            </a:xfrm>
            <a:custGeom>
              <a:avLst/>
              <a:gdLst>
                <a:gd name="connsiteX0" fmla="*/ 24508 w 43800"/>
                <a:gd name="connsiteY0" fmla="*/ 27299 h 51039"/>
                <a:gd name="connsiteX1" fmla="*/ 13861 w 43800"/>
                <a:gd name="connsiteY1" fmla="*/ 34985 h 51039"/>
                <a:gd name="connsiteX2" fmla="*/ 21208 w 43800"/>
                <a:gd name="connsiteY2" fmla="*/ 41501 h 51039"/>
                <a:gd name="connsiteX3" fmla="*/ 32387 w 43800"/>
                <a:gd name="connsiteY3" fmla="*/ 31408 h 51039"/>
                <a:gd name="connsiteX4" fmla="*/ 32387 w 43800"/>
                <a:gd name="connsiteY4" fmla="*/ 26191 h 51039"/>
                <a:gd name="connsiteX5" fmla="*/ 44034 w 43800"/>
                <a:gd name="connsiteY5" fmla="*/ 15097 h 51039"/>
                <a:gd name="connsiteX6" fmla="*/ 44034 w 43800"/>
                <a:gd name="connsiteY6" fmla="*/ 39031 h 51039"/>
                <a:gd name="connsiteX7" fmla="*/ 45674 w 43800"/>
                <a:gd name="connsiteY7" fmla="*/ 49678 h 51039"/>
                <a:gd name="connsiteX8" fmla="*/ 33941 w 43800"/>
                <a:gd name="connsiteY8" fmla="*/ 49678 h 51039"/>
                <a:gd name="connsiteX9" fmla="*/ 32557 w 43800"/>
                <a:gd name="connsiteY9" fmla="*/ 44631 h 51039"/>
                <a:gd name="connsiteX10" fmla="*/ 18184 w 43800"/>
                <a:gd name="connsiteY10" fmla="*/ 51020 h 51039"/>
                <a:gd name="connsiteX11" fmla="*/ 1873 w 43800"/>
                <a:gd name="connsiteY11" fmla="*/ 36114 h 51039"/>
                <a:gd name="connsiteX12" fmla="*/ 21570 w 43800"/>
                <a:gd name="connsiteY12" fmla="*/ 19782 h 51039"/>
                <a:gd name="connsiteX13" fmla="*/ 32387 w 43800"/>
                <a:gd name="connsiteY13" fmla="*/ 18419 h 51039"/>
                <a:gd name="connsiteX14" fmla="*/ 32387 w 43800"/>
                <a:gd name="connsiteY14" fmla="*/ 16034 h 51039"/>
                <a:gd name="connsiteX15" fmla="*/ 24040 w 43800"/>
                <a:gd name="connsiteY15" fmla="*/ 8603 h 51039"/>
                <a:gd name="connsiteX16" fmla="*/ 15331 w 43800"/>
                <a:gd name="connsiteY16" fmla="*/ 15566 h 51039"/>
                <a:gd name="connsiteX17" fmla="*/ 3790 w 43800"/>
                <a:gd name="connsiteY17" fmla="*/ 15566 h 51039"/>
                <a:gd name="connsiteX18" fmla="*/ 24317 w 43800"/>
                <a:gd name="connsiteY18" fmla="*/ 0 h 51039"/>
                <a:gd name="connsiteX19" fmla="*/ 44120 w 43800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800" h="51039">
                  <a:moveTo>
                    <a:pt x="24508" y="27299"/>
                  </a:moveTo>
                  <a:cubicBezTo>
                    <a:pt x="16906" y="28299"/>
                    <a:pt x="13861" y="30407"/>
                    <a:pt x="13861" y="34985"/>
                  </a:cubicBezTo>
                  <a:cubicBezTo>
                    <a:pt x="13861" y="38840"/>
                    <a:pt x="15991" y="41501"/>
                    <a:pt x="21208" y="41501"/>
                  </a:cubicBezTo>
                  <a:cubicBezTo>
                    <a:pt x="27149" y="41501"/>
                    <a:pt x="32387" y="37456"/>
                    <a:pt x="32387" y="31408"/>
                  </a:cubicBezTo>
                  <a:lnTo>
                    <a:pt x="32387" y="26191"/>
                  </a:lnTo>
                  <a:close/>
                  <a:moveTo>
                    <a:pt x="44034" y="15097"/>
                  </a:moveTo>
                  <a:lnTo>
                    <a:pt x="44034" y="39031"/>
                  </a:lnTo>
                  <a:cubicBezTo>
                    <a:pt x="43870" y="42653"/>
                    <a:pt x="44428" y="46273"/>
                    <a:pt x="45674" y="49678"/>
                  </a:cubicBezTo>
                  <a:lnTo>
                    <a:pt x="33941" y="49678"/>
                  </a:lnTo>
                  <a:cubicBezTo>
                    <a:pt x="33292" y="48053"/>
                    <a:pt x="32828" y="46360"/>
                    <a:pt x="32557" y="44631"/>
                  </a:cubicBezTo>
                  <a:cubicBezTo>
                    <a:pt x="29046" y="48916"/>
                    <a:pt x="23716" y="51284"/>
                    <a:pt x="18184" y="51020"/>
                  </a:cubicBezTo>
                  <a:cubicBezTo>
                    <a:pt x="7814" y="51020"/>
                    <a:pt x="1873" y="44780"/>
                    <a:pt x="1873" y="36114"/>
                  </a:cubicBezTo>
                  <a:cubicBezTo>
                    <a:pt x="1873" y="27448"/>
                    <a:pt x="7367" y="21528"/>
                    <a:pt x="21570" y="19782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34"/>
                    <a:pt x="30641" y="8603"/>
                    <a:pt x="24040" y="8603"/>
                  </a:cubicBezTo>
                  <a:cubicBezTo>
                    <a:pt x="17992" y="8603"/>
                    <a:pt x="15522" y="10541"/>
                    <a:pt x="15331" y="15566"/>
                  </a:cubicBezTo>
                  <a:lnTo>
                    <a:pt x="3790" y="15566"/>
                  </a:lnTo>
                  <a:cubicBezTo>
                    <a:pt x="4066" y="4919"/>
                    <a:pt x="11945" y="0"/>
                    <a:pt x="24317" y="0"/>
                  </a:cubicBezTo>
                  <a:cubicBezTo>
                    <a:pt x="38711" y="0"/>
                    <a:pt x="44120" y="5686"/>
                    <a:pt x="44120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6AE06A5A-08F0-A983-BD2B-BCBE724E0EB7}"/>
                </a:ext>
              </a:extLst>
            </p:cNvPr>
            <p:cNvSpPr/>
            <p:nvPr/>
          </p:nvSpPr>
          <p:spPr>
            <a:xfrm>
              <a:off x="3063339" y="635643"/>
              <a:ext cx="54639" cy="67543"/>
            </a:xfrm>
            <a:custGeom>
              <a:avLst/>
              <a:gdLst>
                <a:gd name="connsiteX0" fmla="*/ 1873 w 54639"/>
                <a:gd name="connsiteY0" fmla="*/ 55385 h 67543"/>
                <a:gd name="connsiteX1" fmla="*/ 10029 w 54639"/>
                <a:gd name="connsiteY1" fmla="*/ 48060 h 67543"/>
                <a:gd name="connsiteX2" fmla="*/ 30108 w 54639"/>
                <a:gd name="connsiteY2" fmla="*/ 57216 h 67543"/>
                <a:gd name="connsiteX3" fmla="*/ 43843 w 54639"/>
                <a:gd name="connsiteY3" fmla="*/ 48230 h 67543"/>
                <a:gd name="connsiteX4" fmla="*/ 26808 w 54639"/>
                <a:gd name="connsiteY4" fmla="*/ 37583 h 67543"/>
                <a:gd name="connsiteX5" fmla="*/ 5089 w 54639"/>
                <a:gd name="connsiteY5" fmla="*/ 18611 h 67543"/>
                <a:gd name="connsiteX6" fmla="*/ 29278 w 54639"/>
                <a:gd name="connsiteY6" fmla="*/ 0 h 67543"/>
                <a:gd name="connsiteX7" fmla="*/ 55490 w 54639"/>
                <a:gd name="connsiteY7" fmla="*/ 11563 h 67543"/>
                <a:gd name="connsiteX8" fmla="*/ 46973 w 54639"/>
                <a:gd name="connsiteY8" fmla="*/ 18334 h 67543"/>
                <a:gd name="connsiteX9" fmla="*/ 29470 w 54639"/>
                <a:gd name="connsiteY9" fmla="*/ 10264 h 67543"/>
                <a:gd name="connsiteX10" fmla="*/ 17567 w 54639"/>
                <a:gd name="connsiteY10" fmla="*/ 18334 h 67543"/>
                <a:gd name="connsiteX11" fmla="*/ 33877 w 54639"/>
                <a:gd name="connsiteY11" fmla="*/ 27682 h 67543"/>
                <a:gd name="connsiteX12" fmla="*/ 56512 w 54639"/>
                <a:gd name="connsiteY12" fmla="*/ 47485 h 67543"/>
                <a:gd name="connsiteX13" fmla="*/ 29938 w 54639"/>
                <a:gd name="connsiteY13" fmla="*/ 67543 h 67543"/>
                <a:gd name="connsiteX14" fmla="*/ 1980 w 54639"/>
                <a:gd name="connsiteY14" fmla="*/ 55363 h 67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639" h="67543">
                  <a:moveTo>
                    <a:pt x="1873" y="55385"/>
                  </a:moveTo>
                  <a:lnTo>
                    <a:pt x="10029" y="48060"/>
                  </a:lnTo>
                  <a:cubicBezTo>
                    <a:pt x="14990" y="53994"/>
                    <a:pt x="22375" y="57361"/>
                    <a:pt x="30108" y="57216"/>
                  </a:cubicBezTo>
                  <a:cubicBezTo>
                    <a:pt x="37880" y="57216"/>
                    <a:pt x="43843" y="53830"/>
                    <a:pt x="43843" y="48230"/>
                  </a:cubicBezTo>
                  <a:cubicBezTo>
                    <a:pt x="43843" y="42630"/>
                    <a:pt x="41288" y="39989"/>
                    <a:pt x="26808" y="37583"/>
                  </a:cubicBezTo>
                  <a:cubicBezTo>
                    <a:pt x="12328" y="35177"/>
                    <a:pt x="5089" y="29428"/>
                    <a:pt x="5089" y="18611"/>
                  </a:cubicBezTo>
                  <a:cubicBezTo>
                    <a:pt x="5089" y="7240"/>
                    <a:pt x="14884" y="0"/>
                    <a:pt x="29278" y="0"/>
                  </a:cubicBezTo>
                  <a:cubicBezTo>
                    <a:pt x="41926" y="0"/>
                    <a:pt x="50359" y="5132"/>
                    <a:pt x="55490" y="11563"/>
                  </a:cubicBezTo>
                  <a:lnTo>
                    <a:pt x="46973" y="18334"/>
                  </a:lnTo>
                  <a:cubicBezTo>
                    <a:pt x="42829" y="12919"/>
                    <a:pt x="36279" y="9900"/>
                    <a:pt x="29470" y="10264"/>
                  </a:cubicBezTo>
                  <a:cubicBezTo>
                    <a:pt x="22059" y="10264"/>
                    <a:pt x="17567" y="13202"/>
                    <a:pt x="17567" y="18334"/>
                  </a:cubicBezTo>
                  <a:cubicBezTo>
                    <a:pt x="17567" y="23019"/>
                    <a:pt x="20122" y="25297"/>
                    <a:pt x="33877" y="27682"/>
                  </a:cubicBezTo>
                  <a:cubicBezTo>
                    <a:pt x="49635" y="30343"/>
                    <a:pt x="56512" y="36199"/>
                    <a:pt x="56512" y="47485"/>
                  </a:cubicBezTo>
                  <a:cubicBezTo>
                    <a:pt x="56512" y="59494"/>
                    <a:pt x="46888" y="67543"/>
                    <a:pt x="29938" y="67543"/>
                  </a:cubicBezTo>
                  <a:cubicBezTo>
                    <a:pt x="19121" y="67543"/>
                    <a:pt x="8645" y="63604"/>
                    <a:pt x="1980" y="553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id="{3D509806-B9D5-7C62-BA93-E818D1A4ACB7}"/>
                </a:ext>
              </a:extLst>
            </p:cNvPr>
            <p:cNvSpPr/>
            <p:nvPr/>
          </p:nvSpPr>
          <p:spPr>
            <a:xfrm>
              <a:off x="3120534" y="641073"/>
              <a:ext cx="31344" cy="61773"/>
            </a:xfrm>
            <a:custGeom>
              <a:avLst/>
              <a:gdLst>
                <a:gd name="connsiteX0" fmla="*/ 20207 w 31344"/>
                <a:gd name="connsiteY0" fmla="*/ 12563 h 61773"/>
                <a:gd name="connsiteX1" fmla="*/ 32216 w 31344"/>
                <a:gd name="connsiteY1" fmla="*/ 12563 h 61773"/>
                <a:gd name="connsiteX2" fmla="*/ 32216 w 31344"/>
                <a:gd name="connsiteY2" fmla="*/ 21081 h 61773"/>
                <a:gd name="connsiteX3" fmla="*/ 20207 w 31344"/>
                <a:gd name="connsiteY3" fmla="*/ 21081 h 61773"/>
                <a:gd name="connsiteX4" fmla="*/ 20207 w 31344"/>
                <a:gd name="connsiteY4" fmla="*/ 46186 h 61773"/>
                <a:gd name="connsiteX5" fmla="*/ 25977 w 31344"/>
                <a:gd name="connsiteY5" fmla="*/ 52148 h 61773"/>
                <a:gd name="connsiteX6" fmla="*/ 33217 w 31344"/>
                <a:gd name="connsiteY6" fmla="*/ 51041 h 61773"/>
                <a:gd name="connsiteX7" fmla="*/ 33217 w 31344"/>
                <a:gd name="connsiteY7" fmla="*/ 60218 h 61773"/>
                <a:gd name="connsiteX8" fmla="*/ 23145 w 31344"/>
                <a:gd name="connsiteY8" fmla="*/ 61773 h 61773"/>
                <a:gd name="connsiteX9" fmla="*/ 8474 w 31344"/>
                <a:gd name="connsiteY9" fmla="*/ 47932 h 61773"/>
                <a:gd name="connsiteX10" fmla="*/ 8474 w 31344"/>
                <a:gd name="connsiteY10" fmla="*/ 21166 h 61773"/>
                <a:gd name="connsiteX11" fmla="*/ 1873 w 31344"/>
                <a:gd name="connsiteY11" fmla="*/ 21166 h 61773"/>
                <a:gd name="connsiteX12" fmla="*/ 1873 w 31344"/>
                <a:gd name="connsiteY12" fmla="*/ 12649 h 61773"/>
                <a:gd name="connsiteX13" fmla="*/ 8474 w 31344"/>
                <a:gd name="connsiteY13" fmla="*/ 12649 h 61773"/>
                <a:gd name="connsiteX14" fmla="*/ 8474 w 31344"/>
                <a:gd name="connsiteY14" fmla="*/ 0 h 61773"/>
                <a:gd name="connsiteX15" fmla="*/ 20207 w 31344"/>
                <a:gd name="connsiteY15" fmla="*/ 0 h 61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1344" h="61773">
                  <a:moveTo>
                    <a:pt x="20207" y="12563"/>
                  </a:moveTo>
                  <a:lnTo>
                    <a:pt x="32216" y="12563"/>
                  </a:lnTo>
                  <a:lnTo>
                    <a:pt x="32216" y="21081"/>
                  </a:lnTo>
                  <a:lnTo>
                    <a:pt x="20207" y="21081"/>
                  </a:lnTo>
                  <a:lnTo>
                    <a:pt x="20207" y="46186"/>
                  </a:lnTo>
                  <a:cubicBezTo>
                    <a:pt x="20207" y="50210"/>
                    <a:pt x="21570" y="52148"/>
                    <a:pt x="25977" y="52148"/>
                  </a:cubicBezTo>
                  <a:cubicBezTo>
                    <a:pt x="28428" y="52093"/>
                    <a:pt x="30862" y="51720"/>
                    <a:pt x="33217" y="51041"/>
                  </a:cubicBezTo>
                  <a:lnTo>
                    <a:pt x="33217" y="60218"/>
                  </a:lnTo>
                  <a:cubicBezTo>
                    <a:pt x="29966" y="61272"/>
                    <a:pt x="26565" y="61796"/>
                    <a:pt x="23145" y="61773"/>
                  </a:cubicBezTo>
                  <a:cubicBezTo>
                    <a:pt x="12222" y="61773"/>
                    <a:pt x="8474" y="56279"/>
                    <a:pt x="8474" y="47932"/>
                  </a:cubicBezTo>
                  <a:lnTo>
                    <a:pt x="8474" y="21166"/>
                  </a:lnTo>
                  <a:lnTo>
                    <a:pt x="1873" y="21166"/>
                  </a:lnTo>
                  <a:lnTo>
                    <a:pt x="1873" y="12649"/>
                  </a:lnTo>
                  <a:lnTo>
                    <a:pt x="8474" y="12649"/>
                  </a:lnTo>
                  <a:lnTo>
                    <a:pt x="8474" y="0"/>
                  </a:lnTo>
                  <a:lnTo>
                    <a:pt x="20207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id="{85EF9EBE-A1ED-672B-3BF2-3FBC14D95942}"/>
                </a:ext>
              </a:extLst>
            </p:cNvPr>
            <p:cNvSpPr/>
            <p:nvPr/>
          </p:nvSpPr>
          <p:spPr>
            <a:xfrm>
              <a:off x="3158458" y="651825"/>
              <a:ext cx="28128" cy="49742"/>
            </a:xfrm>
            <a:custGeom>
              <a:avLst/>
              <a:gdLst>
                <a:gd name="connsiteX0" fmla="*/ 30002 w 28128"/>
                <a:gd name="connsiteY0" fmla="*/ 256 h 49742"/>
                <a:gd name="connsiteX1" fmla="*/ 30002 w 28128"/>
                <a:gd name="connsiteY1" fmla="*/ 11883 h 49742"/>
                <a:gd name="connsiteX2" fmla="*/ 27085 w 28128"/>
                <a:gd name="connsiteY2" fmla="*/ 11883 h 49742"/>
                <a:gd name="connsiteX3" fmla="*/ 13606 w 28128"/>
                <a:gd name="connsiteY3" fmla="*/ 28747 h 49742"/>
                <a:gd name="connsiteX4" fmla="*/ 13606 w 28128"/>
                <a:gd name="connsiteY4" fmla="*/ 49742 h 49742"/>
                <a:gd name="connsiteX5" fmla="*/ 1873 w 28128"/>
                <a:gd name="connsiteY5" fmla="*/ 49742 h 49742"/>
                <a:gd name="connsiteX6" fmla="*/ 1873 w 28128"/>
                <a:gd name="connsiteY6" fmla="*/ 1364 h 49742"/>
                <a:gd name="connsiteX7" fmla="*/ 13414 w 28128"/>
                <a:gd name="connsiteY7" fmla="*/ 1364 h 49742"/>
                <a:gd name="connsiteX8" fmla="*/ 13414 w 28128"/>
                <a:gd name="connsiteY8" fmla="*/ 9242 h 49742"/>
                <a:gd name="connsiteX9" fmla="*/ 26702 w 28128"/>
                <a:gd name="connsiteY9" fmla="*/ 1 h 49742"/>
                <a:gd name="connsiteX10" fmla="*/ 30002 w 28128"/>
                <a:gd name="connsiteY10" fmla="*/ 278 h 4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128" h="49742">
                  <a:moveTo>
                    <a:pt x="30002" y="256"/>
                  </a:moveTo>
                  <a:lnTo>
                    <a:pt x="30002" y="11883"/>
                  </a:lnTo>
                  <a:cubicBezTo>
                    <a:pt x="28448" y="11883"/>
                    <a:pt x="27724" y="11883"/>
                    <a:pt x="27085" y="11883"/>
                  </a:cubicBezTo>
                  <a:cubicBezTo>
                    <a:pt x="19462" y="11883"/>
                    <a:pt x="13606" y="15460"/>
                    <a:pt x="13606" y="28747"/>
                  </a:cubicBezTo>
                  <a:lnTo>
                    <a:pt x="13606" y="49742"/>
                  </a:lnTo>
                  <a:lnTo>
                    <a:pt x="1873" y="49742"/>
                  </a:lnTo>
                  <a:lnTo>
                    <a:pt x="1873" y="1364"/>
                  </a:lnTo>
                  <a:lnTo>
                    <a:pt x="13414" y="1364"/>
                  </a:lnTo>
                  <a:lnTo>
                    <a:pt x="13414" y="9242"/>
                  </a:lnTo>
                  <a:cubicBezTo>
                    <a:pt x="16715" y="2854"/>
                    <a:pt x="21485" y="1"/>
                    <a:pt x="26702" y="1"/>
                  </a:cubicBezTo>
                  <a:cubicBezTo>
                    <a:pt x="27809" y="-8"/>
                    <a:pt x="28912" y="86"/>
                    <a:pt x="30002" y="27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id="{763CFC74-0DB2-6D5A-BFB3-3A3DCCCD0C19}"/>
                </a:ext>
              </a:extLst>
            </p:cNvPr>
            <p:cNvSpPr/>
            <p:nvPr/>
          </p:nvSpPr>
          <p:spPr>
            <a:xfrm>
              <a:off x="3190547" y="651826"/>
              <a:ext cx="46143" cy="50934"/>
            </a:xfrm>
            <a:custGeom>
              <a:avLst/>
              <a:gdLst>
                <a:gd name="connsiteX0" fmla="*/ 13883 w 46143"/>
                <a:gd name="connsiteY0" fmla="*/ 20144 h 50934"/>
                <a:gd name="connsiteX1" fmla="*/ 35879 w 46143"/>
                <a:gd name="connsiteY1" fmla="*/ 20144 h 50934"/>
                <a:gd name="connsiteX2" fmla="*/ 25062 w 46143"/>
                <a:gd name="connsiteY2" fmla="*/ 8965 h 50934"/>
                <a:gd name="connsiteX3" fmla="*/ 13883 w 46143"/>
                <a:gd name="connsiteY3" fmla="*/ 20144 h 50934"/>
                <a:gd name="connsiteX4" fmla="*/ 47952 w 46143"/>
                <a:gd name="connsiteY4" fmla="*/ 25723 h 50934"/>
                <a:gd name="connsiteX5" fmla="*/ 47952 w 46143"/>
                <a:gd name="connsiteY5" fmla="*/ 28108 h 50934"/>
                <a:gd name="connsiteX6" fmla="*/ 13883 w 46143"/>
                <a:gd name="connsiteY6" fmla="*/ 28108 h 50934"/>
                <a:gd name="connsiteX7" fmla="*/ 26531 w 46143"/>
                <a:gd name="connsiteY7" fmla="*/ 41586 h 50934"/>
                <a:gd name="connsiteX8" fmla="*/ 38072 w 46143"/>
                <a:gd name="connsiteY8" fmla="*/ 34794 h 50934"/>
                <a:gd name="connsiteX9" fmla="*/ 47612 w 46143"/>
                <a:gd name="connsiteY9" fmla="*/ 39649 h 50934"/>
                <a:gd name="connsiteX10" fmla="*/ 25977 w 46143"/>
                <a:gd name="connsiteY10" fmla="*/ 50934 h 50934"/>
                <a:gd name="connsiteX11" fmla="*/ 1873 w 46143"/>
                <a:gd name="connsiteY11" fmla="*/ 25382 h 50934"/>
                <a:gd name="connsiteX12" fmla="*/ 25296 w 46143"/>
                <a:gd name="connsiteY12" fmla="*/ 0 h 50934"/>
                <a:gd name="connsiteX13" fmla="*/ 48016 w 46143"/>
                <a:gd name="connsiteY13" fmla="*/ 25744 h 50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143" h="50934">
                  <a:moveTo>
                    <a:pt x="13883" y="20144"/>
                  </a:moveTo>
                  <a:lnTo>
                    <a:pt x="35879" y="20144"/>
                  </a:lnTo>
                  <a:cubicBezTo>
                    <a:pt x="35325" y="12627"/>
                    <a:pt x="31386" y="8965"/>
                    <a:pt x="25062" y="8965"/>
                  </a:cubicBezTo>
                  <a:cubicBezTo>
                    <a:pt x="18738" y="8965"/>
                    <a:pt x="14415" y="12798"/>
                    <a:pt x="13883" y="20144"/>
                  </a:cubicBezTo>
                  <a:moveTo>
                    <a:pt x="47952" y="25723"/>
                  </a:moveTo>
                  <a:lnTo>
                    <a:pt x="47952" y="28108"/>
                  </a:lnTo>
                  <a:lnTo>
                    <a:pt x="13883" y="28108"/>
                  </a:lnTo>
                  <a:cubicBezTo>
                    <a:pt x="14245" y="37008"/>
                    <a:pt x="18823" y="41586"/>
                    <a:pt x="26531" y="41586"/>
                  </a:cubicBezTo>
                  <a:cubicBezTo>
                    <a:pt x="31373" y="41770"/>
                    <a:pt x="35881" y="39116"/>
                    <a:pt x="38072" y="34794"/>
                  </a:cubicBezTo>
                  <a:lnTo>
                    <a:pt x="47612" y="39649"/>
                  </a:lnTo>
                  <a:cubicBezTo>
                    <a:pt x="43204" y="46803"/>
                    <a:pt x="36049" y="50934"/>
                    <a:pt x="25977" y="50934"/>
                  </a:cubicBezTo>
                  <a:cubicBezTo>
                    <a:pt x="10774" y="50934"/>
                    <a:pt x="1873" y="39926"/>
                    <a:pt x="1873" y="25382"/>
                  </a:cubicBezTo>
                  <a:cubicBezTo>
                    <a:pt x="1873" y="10839"/>
                    <a:pt x="10114" y="0"/>
                    <a:pt x="25296" y="0"/>
                  </a:cubicBezTo>
                  <a:cubicBezTo>
                    <a:pt x="39776" y="0"/>
                    <a:pt x="48016" y="10817"/>
                    <a:pt x="48016" y="2574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id="{502ADA20-2A95-BE2F-312A-6AEF5BFF15DF}"/>
                </a:ext>
              </a:extLst>
            </p:cNvPr>
            <p:cNvSpPr/>
            <p:nvPr/>
          </p:nvSpPr>
          <p:spPr>
            <a:xfrm>
              <a:off x="3239820" y="635749"/>
              <a:ext cx="32706" cy="65647"/>
            </a:xfrm>
            <a:custGeom>
              <a:avLst/>
              <a:gdLst>
                <a:gd name="connsiteX0" fmla="*/ 34580 w 32706"/>
                <a:gd name="connsiteY0" fmla="*/ 1576 h 65647"/>
                <a:gd name="connsiteX1" fmla="*/ 34580 w 32706"/>
                <a:gd name="connsiteY1" fmla="*/ 10285 h 65647"/>
                <a:gd name="connsiteX2" fmla="*/ 26254 w 32706"/>
                <a:gd name="connsiteY2" fmla="*/ 8901 h 65647"/>
                <a:gd name="connsiteX3" fmla="*/ 20207 w 32706"/>
                <a:gd name="connsiteY3" fmla="*/ 14033 h 65647"/>
                <a:gd name="connsiteX4" fmla="*/ 20207 w 32706"/>
                <a:gd name="connsiteY4" fmla="*/ 17887 h 65647"/>
                <a:gd name="connsiteX5" fmla="*/ 32472 w 32706"/>
                <a:gd name="connsiteY5" fmla="*/ 17887 h 65647"/>
                <a:gd name="connsiteX6" fmla="*/ 32472 w 32706"/>
                <a:gd name="connsiteY6" fmla="*/ 26404 h 65647"/>
                <a:gd name="connsiteX7" fmla="*/ 20207 w 32706"/>
                <a:gd name="connsiteY7" fmla="*/ 26404 h 65647"/>
                <a:gd name="connsiteX8" fmla="*/ 20207 w 32706"/>
                <a:gd name="connsiteY8" fmla="*/ 65648 h 65647"/>
                <a:gd name="connsiteX9" fmla="*/ 8474 w 32706"/>
                <a:gd name="connsiteY9" fmla="*/ 65648 h 65647"/>
                <a:gd name="connsiteX10" fmla="*/ 8474 w 32706"/>
                <a:gd name="connsiteY10" fmla="*/ 26489 h 65647"/>
                <a:gd name="connsiteX11" fmla="*/ 1873 w 32706"/>
                <a:gd name="connsiteY11" fmla="*/ 26489 h 65647"/>
                <a:gd name="connsiteX12" fmla="*/ 1873 w 32706"/>
                <a:gd name="connsiteY12" fmla="*/ 17972 h 65647"/>
                <a:gd name="connsiteX13" fmla="*/ 8474 w 32706"/>
                <a:gd name="connsiteY13" fmla="*/ 17972 h 65647"/>
                <a:gd name="connsiteX14" fmla="*/ 8474 w 32706"/>
                <a:gd name="connsiteY14" fmla="*/ 13394 h 65647"/>
                <a:gd name="connsiteX15" fmla="*/ 24231 w 32706"/>
                <a:gd name="connsiteY15" fmla="*/ 0 h 65647"/>
                <a:gd name="connsiteX16" fmla="*/ 34580 w 32706"/>
                <a:gd name="connsiteY16" fmla="*/ 1661 h 65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706" h="65647">
                  <a:moveTo>
                    <a:pt x="34580" y="1576"/>
                  </a:moveTo>
                  <a:lnTo>
                    <a:pt x="34580" y="10285"/>
                  </a:lnTo>
                  <a:cubicBezTo>
                    <a:pt x="31876" y="9467"/>
                    <a:pt x="29078" y="9003"/>
                    <a:pt x="26254" y="8901"/>
                  </a:cubicBezTo>
                  <a:cubicBezTo>
                    <a:pt x="22208" y="8901"/>
                    <a:pt x="20207" y="9902"/>
                    <a:pt x="20207" y="14033"/>
                  </a:cubicBezTo>
                  <a:lnTo>
                    <a:pt x="20207" y="17887"/>
                  </a:lnTo>
                  <a:lnTo>
                    <a:pt x="32472" y="17887"/>
                  </a:lnTo>
                  <a:lnTo>
                    <a:pt x="32472" y="26404"/>
                  </a:lnTo>
                  <a:lnTo>
                    <a:pt x="20207" y="26404"/>
                  </a:lnTo>
                  <a:lnTo>
                    <a:pt x="20207" y="65648"/>
                  </a:lnTo>
                  <a:lnTo>
                    <a:pt x="8474" y="65648"/>
                  </a:lnTo>
                  <a:lnTo>
                    <a:pt x="8474" y="26489"/>
                  </a:lnTo>
                  <a:lnTo>
                    <a:pt x="1873" y="26489"/>
                  </a:lnTo>
                  <a:lnTo>
                    <a:pt x="1873" y="17972"/>
                  </a:lnTo>
                  <a:lnTo>
                    <a:pt x="8474" y="17972"/>
                  </a:lnTo>
                  <a:lnTo>
                    <a:pt x="8474" y="13394"/>
                  </a:lnTo>
                  <a:cubicBezTo>
                    <a:pt x="8474" y="5771"/>
                    <a:pt x="12967" y="0"/>
                    <a:pt x="24231" y="0"/>
                  </a:cubicBezTo>
                  <a:cubicBezTo>
                    <a:pt x="27745" y="32"/>
                    <a:pt x="31233" y="592"/>
                    <a:pt x="34580" y="166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id="{CAE32C57-4FAB-7A0C-541A-C2C3BEF18047}"/>
                </a:ext>
              </a:extLst>
            </p:cNvPr>
            <p:cNvSpPr/>
            <p:nvPr/>
          </p:nvSpPr>
          <p:spPr>
            <a:xfrm>
              <a:off x="3273464" y="651911"/>
              <a:ext cx="43907" cy="51039"/>
            </a:xfrm>
            <a:custGeom>
              <a:avLst/>
              <a:gdLst>
                <a:gd name="connsiteX0" fmla="*/ 24615 w 43907"/>
                <a:gd name="connsiteY0" fmla="*/ 27299 h 51039"/>
                <a:gd name="connsiteX1" fmla="*/ 13968 w 43907"/>
                <a:gd name="connsiteY1" fmla="*/ 34985 h 51039"/>
                <a:gd name="connsiteX2" fmla="*/ 21293 w 43907"/>
                <a:gd name="connsiteY2" fmla="*/ 41501 h 51039"/>
                <a:gd name="connsiteX3" fmla="*/ 32472 w 43907"/>
                <a:gd name="connsiteY3" fmla="*/ 31408 h 51039"/>
                <a:gd name="connsiteX4" fmla="*/ 32472 w 43907"/>
                <a:gd name="connsiteY4" fmla="*/ 26191 h 51039"/>
                <a:gd name="connsiteX5" fmla="*/ 44120 w 43907"/>
                <a:gd name="connsiteY5" fmla="*/ 15097 h 51039"/>
                <a:gd name="connsiteX6" fmla="*/ 44120 w 43907"/>
                <a:gd name="connsiteY6" fmla="*/ 39031 h 51039"/>
                <a:gd name="connsiteX7" fmla="*/ 45780 w 43907"/>
                <a:gd name="connsiteY7" fmla="*/ 49678 h 51039"/>
                <a:gd name="connsiteX8" fmla="*/ 33963 w 43907"/>
                <a:gd name="connsiteY8" fmla="*/ 49678 h 51039"/>
                <a:gd name="connsiteX9" fmla="*/ 32578 w 43907"/>
                <a:gd name="connsiteY9" fmla="*/ 44631 h 51039"/>
                <a:gd name="connsiteX10" fmla="*/ 18184 w 43907"/>
                <a:gd name="connsiteY10" fmla="*/ 51020 h 51039"/>
                <a:gd name="connsiteX11" fmla="*/ 1873 w 43907"/>
                <a:gd name="connsiteY11" fmla="*/ 36114 h 51039"/>
                <a:gd name="connsiteX12" fmla="*/ 21570 w 43907"/>
                <a:gd name="connsiteY12" fmla="*/ 19782 h 51039"/>
                <a:gd name="connsiteX13" fmla="*/ 32387 w 43907"/>
                <a:gd name="connsiteY13" fmla="*/ 18419 h 51039"/>
                <a:gd name="connsiteX14" fmla="*/ 32387 w 43907"/>
                <a:gd name="connsiteY14" fmla="*/ 16034 h 51039"/>
                <a:gd name="connsiteX15" fmla="*/ 24061 w 43907"/>
                <a:gd name="connsiteY15" fmla="*/ 8603 h 51039"/>
                <a:gd name="connsiteX16" fmla="*/ 15352 w 43907"/>
                <a:gd name="connsiteY16" fmla="*/ 15566 h 51039"/>
                <a:gd name="connsiteX17" fmla="*/ 3875 w 43907"/>
                <a:gd name="connsiteY17" fmla="*/ 15566 h 51039"/>
                <a:gd name="connsiteX18" fmla="*/ 24423 w 43907"/>
                <a:gd name="connsiteY18" fmla="*/ 0 h 51039"/>
                <a:gd name="connsiteX19" fmla="*/ 44205 w 43907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615" y="27299"/>
                  </a:moveTo>
                  <a:cubicBezTo>
                    <a:pt x="16992" y="28299"/>
                    <a:pt x="13968" y="30407"/>
                    <a:pt x="13968" y="34985"/>
                  </a:cubicBezTo>
                  <a:cubicBezTo>
                    <a:pt x="13968" y="38840"/>
                    <a:pt x="16097" y="41501"/>
                    <a:pt x="21293" y="41501"/>
                  </a:cubicBezTo>
                  <a:cubicBezTo>
                    <a:pt x="27255" y="41501"/>
                    <a:pt x="32472" y="37456"/>
                    <a:pt x="32472" y="31408"/>
                  </a:cubicBezTo>
                  <a:lnTo>
                    <a:pt x="32472" y="26191"/>
                  </a:lnTo>
                  <a:close/>
                  <a:moveTo>
                    <a:pt x="44120" y="15097"/>
                  </a:moveTo>
                  <a:lnTo>
                    <a:pt x="44120" y="39031"/>
                  </a:lnTo>
                  <a:cubicBezTo>
                    <a:pt x="43951" y="42655"/>
                    <a:pt x="44516" y="46277"/>
                    <a:pt x="45780" y="49678"/>
                  </a:cubicBezTo>
                  <a:lnTo>
                    <a:pt x="33963" y="49678"/>
                  </a:lnTo>
                  <a:cubicBezTo>
                    <a:pt x="33302" y="48058"/>
                    <a:pt x="32838" y="46363"/>
                    <a:pt x="32578" y="44631"/>
                  </a:cubicBezTo>
                  <a:cubicBezTo>
                    <a:pt x="29059" y="48916"/>
                    <a:pt x="23723" y="51284"/>
                    <a:pt x="18184" y="51020"/>
                  </a:cubicBezTo>
                  <a:cubicBezTo>
                    <a:pt x="7835" y="51020"/>
                    <a:pt x="1873" y="44780"/>
                    <a:pt x="1873" y="36114"/>
                  </a:cubicBezTo>
                  <a:cubicBezTo>
                    <a:pt x="1873" y="27448"/>
                    <a:pt x="7367" y="21528"/>
                    <a:pt x="21570" y="19782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34"/>
                    <a:pt x="30662" y="8603"/>
                    <a:pt x="24061" y="8603"/>
                  </a:cubicBezTo>
                  <a:cubicBezTo>
                    <a:pt x="18014" y="8603"/>
                    <a:pt x="15437" y="10541"/>
                    <a:pt x="15352" y="15566"/>
                  </a:cubicBezTo>
                  <a:lnTo>
                    <a:pt x="3875" y="15566"/>
                  </a:lnTo>
                  <a:cubicBezTo>
                    <a:pt x="4152" y="4919"/>
                    <a:pt x="12051" y="0"/>
                    <a:pt x="24423" y="0"/>
                  </a:cubicBezTo>
                  <a:cubicBezTo>
                    <a:pt x="38796" y="0"/>
                    <a:pt x="44205" y="5686"/>
                    <a:pt x="44205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id="{F4E61CDD-169A-429D-1844-FE23AF3E939F}"/>
                </a:ext>
              </a:extLst>
            </p:cNvPr>
            <p:cNvSpPr/>
            <p:nvPr/>
          </p:nvSpPr>
          <p:spPr>
            <a:xfrm>
              <a:off x="2629974" y="731464"/>
              <a:ext cx="42437" cy="64157"/>
            </a:xfrm>
            <a:custGeom>
              <a:avLst/>
              <a:gdLst>
                <a:gd name="connsiteX0" fmla="*/ 41629 w 42437"/>
                <a:gd name="connsiteY0" fmla="*/ 10263 h 64157"/>
                <a:gd name="connsiteX1" fmla="*/ 12095 w 42437"/>
                <a:gd name="connsiteY1" fmla="*/ 10263 h 64157"/>
                <a:gd name="connsiteX2" fmla="*/ 12095 w 42437"/>
                <a:gd name="connsiteY2" fmla="*/ 26383 h 64157"/>
                <a:gd name="connsiteX3" fmla="*/ 39691 w 42437"/>
                <a:gd name="connsiteY3" fmla="*/ 26383 h 64157"/>
                <a:gd name="connsiteX4" fmla="*/ 39691 w 42437"/>
                <a:gd name="connsiteY4" fmla="*/ 36476 h 64157"/>
                <a:gd name="connsiteX5" fmla="*/ 12095 w 42437"/>
                <a:gd name="connsiteY5" fmla="*/ 36476 h 64157"/>
                <a:gd name="connsiteX6" fmla="*/ 12095 w 42437"/>
                <a:gd name="connsiteY6" fmla="*/ 53873 h 64157"/>
                <a:gd name="connsiteX7" fmla="*/ 42438 w 42437"/>
                <a:gd name="connsiteY7" fmla="*/ 53873 h 64157"/>
                <a:gd name="connsiteX8" fmla="*/ 42438 w 42437"/>
                <a:gd name="connsiteY8" fmla="*/ 64157 h 64157"/>
                <a:gd name="connsiteX9" fmla="*/ 0 w 42437"/>
                <a:gd name="connsiteY9" fmla="*/ 64157 h 64157"/>
                <a:gd name="connsiteX10" fmla="*/ 0 w 42437"/>
                <a:gd name="connsiteY10" fmla="*/ 0 h 64157"/>
                <a:gd name="connsiteX11" fmla="*/ 41629 w 42437"/>
                <a:gd name="connsiteY11" fmla="*/ 0 h 64157"/>
                <a:gd name="connsiteX12" fmla="*/ 41629 w 42437"/>
                <a:gd name="connsiteY12" fmla="*/ 10263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64157">
                  <a:moveTo>
                    <a:pt x="41629" y="10263"/>
                  </a:moveTo>
                  <a:lnTo>
                    <a:pt x="12095" y="10263"/>
                  </a:lnTo>
                  <a:lnTo>
                    <a:pt x="12095" y="26383"/>
                  </a:lnTo>
                  <a:lnTo>
                    <a:pt x="39691" y="26383"/>
                  </a:lnTo>
                  <a:lnTo>
                    <a:pt x="39691" y="36476"/>
                  </a:lnTo>
                  <a:lnTo>
                    <a:pt x="12095" y="36476"/>
                  </a:lnTo>
                  <a:lnTo>
                    <a:pt x="12095" y="53873"/>
                  </a:lnTo>
                  <a:lnTo>
                    <a:pt x="42438" y="53873"/>
                  </a:lnTo>
                  <a:lnTo>
                    <a:pt x="42438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41629" y="0"/>
                  </a:lnTo>
                  <a:lnTo>
                    <a:pt x="41629" y="10263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id="{9224184C-E663-4C01-6C88-001091BA81AB}"/>
                </a:ext>
              </a:extLst>
            </p:cNvPr>
            <p:cNvSpPr/>
            <p:nvPr/>
          </p:nvSpPr>
          <p:spPr>
            <a:xfrm>
              <a:off x="2681653" y="731464"/>
              <a:ext cx="46100" cy="64157"/>
            </a:xfrm>
            <a:custGeom>
              <a:avLst/>
              <a:gdLst>
                <a:gd name="connsiteX0" fmla="*/ 11733 w 46100"/>
                <a:gd name="connsiteY0" fmla="*/ 35560 h 64157"/>
                <a:gd name="connsiteX1" fmla="*/ 31536 w 46100"/>
                <a:gd name="connsiteY1" fmla="*/ 15842 h 64157"/>
                <a:gd name="connsiteX2" fmla="*/ 45462 w 46100"/>
                <a:gd name="connsiteY2" fmla="*/ 15842 h 64157"/>
                <a:gd name="connsiteX3" fmla="*/ 26681 w 46100"/>
                <a:gd name="connsiteY3" fmla="*/ 34261 h 64157"/>
                <a:gd name="connsiteX4" fmla="*/ 46101 w 46100"/>
                <a:gd name="connsiteY4" fmla="*/ 64157 h 64157"/>
                <a:gd name="connsiteX5" fmla="*/ 32452 w 46100"/>
                <a:gd name="connsiteY5" fmla="*/ 64157 h 64157"/>
                <a:gd name="connsiteX6" fmla="*/ 18611 w 46100"/>
                <a:gd name="connsiteY6" fmla="*/ 42161 h 64157"/>
                <a:gd name="connsiteX7" fmla="*/ 11733 w 46100"/>
                <a:gd name="connsiteY7" fmla="*/ 48741 h 64157"/>
                <a:gd name="connsiteX8" fmla="*/ 11733 w 46100"/>
                <a:gd name="connsiteY8" fmla="*/ 64157 h 64157"/>
                <a:gd name="connsiteX9" fmla="*/ 0 w 46100"/>
                <a:gd name="connsiteY9" fmla="*/ 64157 h 64157"/>
                <a:gd name="connsiteX10" fmla="*/ 0 w 46100"/>
                <a:gd name="connsiteY10" fmla="*/ 0 h 64157"/>
                <a:gd name="connsiteX11" fmla="*/ 11733 w 46100"/>
                <a:gd name="connsiteY11" fmla="*/ 0 h 64157"/>
                <a:gd name="connsiteX12" fmla="*/ 11733 w 46100"/>
                <a:gd name="connsiteY12" fmla="*/ 35560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100" h="64157">
                  <a:moveTo>
                    <a:pt x="11733" y="35560"/>
                  </a:moveTo>
                  <a:lnTo>
                    <a:pt x="31536" y="15842"/>
                  </a:lnTo>
                  <a:lnTo>
                    <a:pt x="45462" y="15842"/>
                  </a:lnTo>
                  <a:lnTo>
                    <a:pt x="26681" y="34261"/>
                  </a:lnTo>
                  <a:lnTo>
                    <a:pt x="46101" y="64157"/>
                  </a:lnTo>
                  <a:lnTo>
                    <a:pt x="32452" y="64157"/>
                  </a:lnTo>
                  <a:lnTo>
                    <a:pt x="18611" y="42161"/>
                  </a:lnTo>
                  <a:lnTo>
                    <a:pt x="11733" y="48741"/>
                  </a:lnTo>
                  <a:lnTo>
                    <a:pt x="11733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11733" y="0"/>
                  </a:lnTo>
                  <a:lnTo>
                    <a:pt x="11733" y="3556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id="{4CC42687-4C7C-CB9D-8E4A-555E1FEDECC6}"/>
                </a:ext>
              </a:extLst>
            </p:cNvPr>
            <p:cNvSpPr/>
            <p:nvPr/>
          </p:nvSpPr>
          <p:spPr>
            <a:xfrm>
              <a:off x="2728137" y="745879"/>
              <a:ext cx="49038" cy="51104"/>
            </a:xfrm>
            <a:custGeom>
              <a:avLst/>
              <a:gdLst>
                <a:gd name="connsiteX0" fmla="*/ 14159 w 49038"/>
                <a:gd name="connsiteY0" fmla="*/ 25361 h 51104"/>
                <a:gd name="connsiteX1" fmla="*/ 26339 w 49038"/>
                <a:gd name="connsiteY1" fmla="*/ 41501 h 51104"/>
                <a:gd name="connsiteX2" fmla="*/ 38626 w 49038"/>
                <a:gd name="connsiteY2" fmla="*/ 25361 h 51104"/>
                <a:gd name="connsiteX3" fmla="*/ 26339 w 49038"/>
                <a:gd name="connsiteY3" fmla="*/ 9689 h 51104"/>
                <a:gd name="connsiteX4" fmla="*/ 14159 w 49038"/>
                <a:gd name="connsiteY4" fmla="*/ 25361 h 51104"/>
                <a:gd name="connsiteX5" fmla="*/ 50912 w 49038"/>
                <a:gd name="connsiteY5" fmla="*/ 25552 h 51104"/>
                <a:gd name="connsiteX6" fmla="*/ 26339 w 49038"/>
                <a:gd name="connsiteY6" fmla="*/ 51105 h 51104"/>
                <a:gd name="connsiteX7" fmla="*/ 1873 w 49038"/>
                <a:gd name="connsiteY7" fmla="*/ 25552 h 51104"/>
                <a:gd name="connsiteX8" fmla="*/ 26339 w 49038"/>
                <a:gd name="connsiteY8" fmla="*/ 0 h 51104"/>
                <a:gd name="connsiteX9" fmla="*/ 50912 w 49038"/>
                <a:gd name="connsiteY9" fmla="*/ 25552 h 51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038" h="51104">
                  <a:moveTo>
                    <a:pt x="14159" y="25361"/>
                  </a:moveTo>
                  <a:cubicBezTo>
                    <a:pt x="14159" y="35816"/>
                    <a:pt x="18653" y="41501"/>
                    <a:pt x="26339" y="41501"/>
                  </a:cubicBezTo>
                  <a:cubicBezTo>
                    <a:pt x="34026" y="41501"/>
                    <a:pt x="38626" y="35816"/>
                    <a:pt x="38626" y="25361"/>
                  </a:cubicBezTo>
                  <a:cubicBezTo>
                    <a:pt x="38626" y="14906"/>
                    <a:pt x="33771" y="9689"/>
                    <a:pt x="26339" y="9689"/>
                  </a:cubicBezTo>
                  <a:cubicBezTo>
                    <a:pt x="18908" y="9689"/>
                    <a:pt x="14159" y="15012"/>
                    <a:pt x="14159" y="25361"/>
                  </a:cubicBezTo>
                  <a:moveTo>
                    <a:pt x="50912" y="25552"/>
                  </a:moveTo>
                  <a:cubicBezTo>
                    <a:pt x="50912" y="40671"/>
                    <a:pt x="41735" y="51105"/>
                    <a:pt x="26339" y="51105"/>
                  </a:cubicBezTo>
                  <a:cubicBezTo>
                    <a:pt x="10944" y="51105"/>
                    <a:pt x="1873" y="40458"/>
                    <a:pt x="1873" y="25552"/>
                  </a:cubicBezTo>
                  <a:cubicBezTo>
                    <a:pt x="1873" y="10647"/>
                    <a:pt x="11136" y="0"/>
                    <a:pt x="26339" y="0"/>
                  </a:cubicBezTo>
                  <a:cubicBezTo>
                    <a:pt x="41543" y="0"/>
                    <a:pt x="50912" y="11094"/>
                    <a:pt x="50912" y="2555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5474F080-7782-61B7-233B-6077D0074FC7}"/>
                </a:ext>
              </a:extLst>
            </p:cNvPr>
            <p:cNvSpPr/>
            <p:nvPr/>
          </p:nvSpPr>
          <p:spPr>
            <a:xfrm>
              <a:off x="2785714" y="745939"/>
              <a:ext cx="42416" cy="49724"/>
            </a:xfrm>
            <a:custGeom>
              <a:avLst/>
              <a:gdLst>
                <a:gd name="connsiteX0" fmla="*/ 44247 w 42416"/>
                <a:gd name="connsiteY0" fmla="*/ 18424 h 49724"/>
                <a:gd name="connsiteX1" fmla="*/ 44247 w 42416"/>
                <a:gd name="connsiteY1" fmla="*/ 49682 h 49724"/>
                <a:gd name="connsiteX2" fmla="*/ 32515 w 42416"/>
                <a:gd name="connsiteY2" fmla="*/ 49682 h 49724"/>
                <a:gd name="connsiteX3" fmla="*/ 32515 w 42416"/>
                <a:gd name="connsiteY3" fmla="*/ 22235 h 49724"/>
                <a:gd name="connsiteX4" fmla="*/ 24274 w 42416"/>
                <a:gd name="connsiteY4" fmla="*/ 10034 h 49724"/>
                <a:gd name="connsiteX5" fmla="*/ 13627 w 42416"/>
                <a:gd name="connsiteY5" fmla="*/ 22682 h 49724"/>
                <a:gd name="connsiteX6" fmla="*/ 13627 w 42416"/>
                <a:gd name="connsiteY6" fmla="*/ 49725 h 49724"/>
                <a:gd name="connsiteX7" fmla="*/ 1873 w 42416"/>
                <a:gd name="connsiteY7" fmla="*/ 49725 h 49724"/>
                <a:gd name="connsiteX8" fmla="*/ 1873 w 42416"/>
                <a:gd name="connsiteY8" fmla="*/ 1389 h 49724"/>
                <a:gd name="connsiteX9" fmla="*/ 13414 w 42416"/>
                <a:gd name="connsiteY9" fmla="*/ 1389 h 49724"/>
                <a:gd name="connsiteX10" fmla="*/ 13414 w 42416"/>
                <a:gd name="connsiteY10" fmla="*/ 7606 h 49724"/>
                <a:gd name="connsiteX11" fmla="*/ 27894 w 42416"/>
                <a:gd name="connsiteY11" fmla="*/ 5 h 49724"/>
                <a:gd name="connsiteX12" fmla="*/ 44290 w 42416"/>
                <a:gd name="connsiteY12" fmla="*/ 18424 h 4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16" h="49724">
                  <a:moveTo>
                    <a:pt x="44247" y="18424"/>
                  </a:moveTo>
                  <a:lnTo>
                    <a:pt x="44247" y="49682"/>
                  </a:lnTo>
                  <a:lnTo>
                    <a:pt x="32515" y="49682"/>
                  </a:lnTo>
                  <a:lnTo>
                    <a:pt x="32515" y="22235"/>
                  </a:lnTo>
                  <a:cubicBezTo>
                    <a:pt x="32515" y="14527"/>
                    <a:pt x="30875" y="10034"/>
                    <a:pt x="24274" y="10034"/>
                  </a:cubicBezTo>
                  <a:cubicBezTo>
                    <a:pt x="18141" y="10034"/>
                    <a:pt x="13627" y="15166"/>
                    <a:pt x="13627" y="22682"/>
                  </a:cubicBezTo>
                  <a:lnTo>
                    <a:pt x="13627" y="49725"/>
                  </a:lnTo>
                  <a:lnTo>
                    <a:pt x="1873" y="49725"/>
                  </a:lnTo>
                  <a:lnTo>
                    <a:pt x="1873" y="1389"/>
                  </a:lnTo>
                  <a:lnTo>
                    <a:pt x="13414" y="1389"/>
                  </a:lnTo>
                  <a:lnTo>
                    <a:pt x="13414" y="7606"/>
                  </a:lnTo>
                  <a:cubicBezTo>
                    <a:pt x="16606" y="2745"/>
                    <a:pt x="22079" y="-127"/>
                    <a:pt x="27894" y="5"/>
                  </a:cubicBezTo>
                  <a:cubicBezTo>
                    <a:pt x="38434" y="5"/>
                    <a:pt x="44290" y="6882"/>
                    <a:pt x="44290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826089BF-503B-7A0D-9B60-5C0B341D6BDD}"/>
                </a:ext>
              </a:extLst>
            </p:cNvPr>
            <p:cNvSpPr/>
            <p:nvPr/>
          </p:nvSpPr>
          <p:spPr>
            <a:xfrm>
              <a:off x="2836329" y="745879"/>
              <a:ext cx="49038" cy="51104"/>
            </a:xfrm>
            <a:custGeom>
              <a:avLst/>
              <a:gdLst>
                <a:gd name="connsiteX0" fmla="*/ 14159 w 49038"/>
                <a:gd name="connsiteY0" fmla="*/ 25361 h 51104"/>
                <a:gd name="connsiteX1" fmla="*/ 26339 w 49038"/>
                <a:gd name="connsiteY1" fmla="*/ 41501 h 51104"/>
                <a:gd name="connsiteX2" fmla="*/ 38626 w 49038"/>
                <a:gd name="connsiteY2" fmla="*/ 25361 h 51104"/>
                <a:gd name="connsiteX3" fmla="*/ 26339 w 49038"/>
                <a:gd name="connsiteY3" fmla="*/ 9689 h 51104"/>
                <a:gd name="connsiteX4" fmla="*/ 14159 w 49038"/>
                <a:gd name="connsiteY4" fmla="*/ 25361 h 51104"/>
                <a:gd name="connsiteX5" fmla="*/ 50912 w 49038"/>
                <a:gd name="connsiteY5" fmla="*/ 25552 h 51104"/>
                <a:gd name="connsiteX6" fmla="*/ 26339 w 49038"/>
                <a:gd name="connsiteY6" fmla="*/ 51105 h 51104"/>
                <a:gd name="connsiteX7" fmla="*/ 1873 w 49038"/>
                <a:gd name="connsiteY7" fmla="*/ 25552 h 51104"/>
                <a:gd name="connsiteX8" fmla="*/ 26339 w 49038"/>
                <a:gd name="connsiteY8" fmla="*/ 0 h 51104"/>
                <a:gd name="connsiteX9" fmla="*/ 50912 w 49038"/>
                <a:gd name="connsiteY9" fmla="*/ 25552 h 51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038" h="51104">
                  <a:moveTo>
                    <a:pt x="14159" y="25361"/>
                  </a:moveTo>
                  <a:cubicBezTo>
                    <a:pt x="14159" y="35816"/>
                    <a:pt x="18653" y="41501"/>
                    <a:pt x="26339" y="41501"/>
                  </a:cubicBezTo>
                  <a:cubicBezTo>
                    <a:pt x="34026" y="41501"/>
                    <a:pt x="38626" y="35816"/>
                    <a:pt x="38626" y="25361"/>
                  </a:cubicBezTo>
                  <a:cubicBezTo>
                    <a:pt x="38626" y="14906"/>
                    <a:pt x="33771" y="9689"/>
                    <a:pt x="26339" y="9689"/>
                  </a:cubicBezTo>
                  <a:cubicBezTo>
                    <a:pt x="18908" y="9689"/>
                    <a:pt x="14159" y="15012"/>
                    <a:pt x="14159" y="25361"/>
                  </a:cubicBezTo>
                  <a:moveTo>
                    <a:pt x="50912" y="25552"/>
                  </a:moveTo>
                  <a:cubicBezTo>
                    <a:pt x="50912" y="40671"/>
                    <a:pt x="41735" y="51105"/>
                    <a:pt x="26339" y="51105"/>
                  </a:cubicBezTo>
                  <a:cubicBezTo>
                    <a:pt x="10944" y="51105"/>
                    <a:pt x="1873" y="40458"/>
                    <a:pt x="1873" y="25552"/>
                  </a:cubicBezTo>
                  <a:cubicBezTo>
                    <a:pt x="1873" y="10647"/>
                    <a:pt x="11136" y="0"/>
                    <a:pt x="26339" y="0"/>
                  </a:cubicBezTo>
                  <a:cubicBezTo>
                    <a:pt x="41543" y="0"/>
                    <a:pt x="50912" y="11094"/>
                    <a:pt x="50912" y="2555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003593C3-A601-5AFF-E035-09CB703D93F9}"/>
                </a:ext>
              </a:extLst>
            </p:cNvPr>
            <p:cNvSpPr/>
            <p:nvPr/>
          </p:nvSpPr>
          <p:spPr>
            <a:xfrm>
              <a:off x="2893843" y="745933"/>
              <a:ext cx="69289" cy="49687"/>
            </a:xfrm>
            <a:custGeom>
              <a:avLst/>
              <a:gdLst>
                <a:gd name="connsiteX0" fmla="*/ 71162 w 69289"/>
                <a:gd name="connsiteY0" fmla="*/ 18621 h 49687"/>
                <a:gd name="connsiteX1" fmla="*/ 71162 w 69289"/>
                <a:gd name="connsiteY1" fmla="*/ 49688 h 49687"/>
                <a:gd name="connsiteX2" fmla="*/ 59430 w 69289"/>
                <a:gd name="connsiteY2" fmla="*/ 49688 h 49687"/>
                <a:gd name="connsiteX3" fmla="*/ 59430 w 69289"/>
                <a:gd name="connsiteY3" fmla="*/ 23476 h 49687"/>
                <a:gd name="connsiteX4" fmla="*/ 52019 w 69289"/>
                <a:gd name="connsiteY4" fmla="*/ 9997 h 49687"/>
                <a:gd name="connsiteX5" fmla="*/ 42395 w 69289"/>
                <a:gd name="connsiteY5" fmla="*/ 22475 h 49687"/>
                <a:gd name="connsiteX6" fmla="*/ 42395 w 69289"/>
                <a:gd name="connsiteY6" fmla="*/ 49688 h 49687"/>
                <a:gd name="connsiteX7" fmla="*/ 30662 w 69289"/>
                <a:gd name="connsiteY7" fmla="*/ 49688 h 49687"/>
                <a:gd name="connsiteX8" fmla="*/ 30662 w 69289"/>
                <a:gd name="connsiteY8" fmla="*/ 23476 h 49687"/>
                <a:gd name="connsiteX9" fmla="*/ 23337 w 69289"/>
                <a:gd name="connsiteY9" fmla="*/ 9997 h 49687"/>
                <a:gd name="connsiteX10" fmla="*/ 13606 w 69289"/>
                <a:gd name="connsiteY10" fmla="*/ 22475 h 49687"/>
                <a:gd name="connsiteX11" fmla="*/ 13606 w 69289"/>
                <a:gd name="connsiteY11" fmla="*/ 49688 h 49687"/>
                <a:gd name="connsiteX12" fmla="*/ 1873 w 69289"/>
                <a:gd name="connsiteY12" fmla="*/ 49688 h 49687"/>
                <a:gd name="connsiteX13" fmla="*/ 1873 w 69289"/>
                <a:gd name="connsiteY13" fmla="*/ 1394 h 49687"/>
                <a:gd name="connsiteX14" fmla="*/ 13436 w 69289"/>
                <a:gd name="connsiteY14" fmla="*/ 1394 h 49687"/>
                <a:gd name="connsiteX15" fmla="*/ 13436 w 69289"/>
                <a:gd name="connsiteY15" fmla="*/ 6888 h 49687"/>
                <a:gd name="connsiteX16" fmla="*/ 26723 w 69289"/>
                <a:gd name="connsiteY16" fmla="*/ 10 h 49687"/>
                <a:gd name="connsiteX17" fmla="*/ 40202 w 69289"/>
                <a:gd name="connsiteY17" fmla="*/ 7995 h 49687"/>
                <a:gd name="connsiteX18" fmla="*/ 55490 w 69289"/>
                <a:gd name="connsiteY18" fmla="*/ 10 h 49687"/>
                <a:gd name="connsiteX19" fmla="*/ 71162 w 69289"/>
                <a:gd name="connsiteY19" fmla="*/ 18621 h 4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9289" h="49687">
                  <a:moveTo>
                    <a:pt x="71162" y="18621"/>
                  </a:moveTo>
                  <a:lnTo>
                    <a:pt x="71162" y="49688"/>
                  </a:lnTo>
                  <a:lnTo>
                    <a:pt x="59430" y="49688"/>
                  </a:lnTo>
                  <a:lnTo>
                    <a:pt x="59430" y="23476"/>
                  </a:lnTo>
                  <a:cubicBezTo>
                    <a:pt x="59430" y="14405"/>
                    <a:pt x="58258" y="9997"/>
                    <a:pt x="52019" y="9997"/>
                  </a:cubicBezTo>
                  <a:cubicBezTo>
                    <a:pt x="46419" y="9997"/>
                    <a:pt x="42395" y="15044"/>
                    <a:pt x="42395" y="22475"/>
                  </a:cubicBezTo>
                  <a:lnTo>
                    <a:pt x="42395" y="49688"/>
                  </a:lnTo>
                  <a:lnTo>
                    <a:pt x="30662" y="49688"/>
                  </a:lnTo>
                  <a:lnTo>
                    <a:pt x="30662" y="23476"/>
                  </a:lnTo>
                  <a:cubicBezTo>
                    <a:pt x="30662" y="14405"/>
                    <a:pt x="29661" y="9997"/>
                    <a:pt x="23337" y="9997"/>
                  </a:cubicBezTo>
                  <a:cubicBezTo>
                    <a:pt x="17737" y="9997"/>
                    <a:pt x="13606" y="15044"/>
                    <a:pt x="13606" y="22475"/>
                  </a:cubicBezTo>
                  <a:lnTo>
                    <a:pt x="13606" y="49688"/>
                  </a:lnTo>
                  <a:lnTo>
                    <a:pt x="1873" y="49688"/>
                  </a:lnTo>
                  <a:lnTo>
                    <a:pt x="1873" y="1394"/>
                  </a:lnTo>
                  <a:lnTo>
                    <a:pt x="13436" y="1394"/>
                  </a:lnTo>
                  <a:lnTo>
                    <a:pt x="13436" y="6888"/>
                  </a:lnTo>
                  <a:cubicBezTo>
                    <a:pt x="16391" y="2468"/>
                    <a:pt x="21408" y="-128"/>
                    <a:pt x="26723" y="10"/>
                  </a:cubicBezTo>
                  <a:cubicBezTo>
                    <a:pt x="33409" y="10"/>
                    <a:pt x="37902" y="2949"/>
                    <a:pt x="40202" y="7995"/>
                  </a:cubicBezTo>
                  <a:cubicBezTo>
                    <a:pt x="43542" y="2834"/>
                    <a:pt x="49345" y="-198"/>
                    <a:pt x="55490" y="10"/>
                  </a:cubicBezTo>
                  <a:cubicBezTo>
                    <a:pt x="65945" y="10"/>
                    <a:pt x="71162" y="6888"/>
                    <a:pt x="71162" y="1862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id="{DC5156D7-DCE4-E9B0-07AF-2BE34BA4BD2F}"/>
                </a:ext>
              </a:extLst>
            </p:cNvPr>
            <p:cNvSpPr/>
            <p:nvPr/>
          </p:nvSpPr>
          <p:spPr>
            <a:xfrm>
              <a:off x="2972650" y="725608"/>
              <a:ext cx="14309" cy="70013"/>
            </a:xfrm>
            <a:custGeom>
              <a:avLst/>
              <a:gdLst>
                <a:gd name="connsiteX0" fmla="*/ 14884 w 14309"/>
                <a:gd name="connsiteY0" fmla="*/ 70013 h 70013"/>
                <a:gd name="connsiteX1" fmla="*/ 3151 w 14309"/>
                <a:gd name="connsiteY1" fmla="*/ 70013 h 70013"/>
                <a:gd name="connsiteX2" fmla="*/ 3151 w 14309"/>
                <a:gd name="connsiteY2" fmla="*/ 21720 h 70013"/>
                <a:gd name="connsiteX3" fmla="*/ 14884 w 14309"/>
                <a:gd name="connsiteY3" fmla="*/ 21720 h 70013"/>
                <a:gd name="connsiteX4" fmla="*/ 16183 w 14309"/>
                <a:gd name="connsiteY4" fmla="*/ 6963 h 70013"/>
                <a:gd name="connsiteX5" fmla="*/ 9028 w 14309"/>
                <a:gd name="connsiteY5" fmla="*/ 13926 h 70013"/>
                <a:gd name="connsiteX6" fmla="*/ 1873 w 14309"/>
                <a:gd name="connsiteY6" fmla="*/ 6963 h 70013"/>
                <a:gd name="connsiteX7" fmla="*/ 9028 w 14309"/>
                <a:gd name="connsiteY7" fmla="*/ 0 h 70013"/>
                <a:gd name="connsiteX8" fmla="*/ 16183 w 14309"/>
                <a:gd name="connsiteY8" fmla="*/ 6963 h 70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09" h="70013">
                  <a:moveTo>
                    <a:pt x="14884" y="70013"/>
                  </a:moveTo>
                  <a:lnTo>
                    <a:pt x="3151" y="70013"/>
                  </a:lnTo>
                  <a:lnTo>
                    <a:pt x="3151" y="21720"/>
                  </a:lnTo>
                  <a:lnTo>
                    <a:pt x="14884" y="21720"/>
                  </a:lnTo>
                  <a:close/>
                  <a:moveTo>
                    <a:pt x="16183" y="6963"/>
                  </a:moveTo>
                  <a:cubicBezTo>
                    <a:pt x="16102" y="10849"/>
                    <a:pt x="12914" y="13950"/>
                    <a:pt x="9028" y="13926"/>
                  </a:cubicBezTo>
                  <a:cubicBezTo>
                    <a:pt x="5142" y="13950"/>
                    <a:pt x="1954" y="10849"/>
                    <a:pt x="1873" y="6963"/>
                  </a:cubicBezTo>
                  <a:cubicBezTo>
                    <a:pt x="1954" y="3077"/>
                    <a:pt x="5142" y="-23"/>
                    <a:pt x="9028" y="0"/>
                  </a:cubicBezTo>
                  <a:cubicBezTo>
                    <a:pt x="12914" y="-23"/>
                    <a:pt x="16102" y="3077"/>
                    <a:pt x="16183" y="69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316AA94A-9FE8-567C-E1C4-7B83634DC0AE}"/>
                </a:ext>
              </a:extLst>
            </p:cNvPr>
            <p:cNvSpPr/>
            <p:nvPr/>
          </p:nvSpPr>
          <p:spPr>
            <a:xfrm>
              <a:off x="2994072" y="746007"/>
              <a:ext cx="46206" cy="50950"/>
            </a:xfrm>
            <a:custGeom>
              <a:avLst/>
              <a:gdLst>
                <a:gd name="connsiteX0" fmla="*/ 47250 w 46206"/>
                <a:gd name="connsiteY0" fmla="*/ 12862 h 50950"/>
                <a:gd name="connsiteX1" fmla="*/ 37093 w 46206"/>
                <a:gd name="connsiteY1" fmla="*/ 16992 h 50950"/>
                <a:gd name="connsiteX2" fmla="*/ 26446 w 46206"/>
                <a:gd name="connsiteY2" fmla="*/ 9561 h 50950"/>
                <a:gd name="connsiteX3" fmla="*/ 14160 w 46206"/>
                <a:gd name="connsiteY3" fmla="*/ 25318 h 50950"/>
                <a:gd name="connsiteX4" fmla="*/ 26531 w 46206"/>
                <a:gd name="connsiteY4" fmla="*/ 41374 h 50950"/>
                <a:gd name="connsiteX5" fmla="*/ 37902 w 46206"/>
                <a:gd name="connsiteY5" fmla="*/ 32558 h 50950"/>
                <a:gd name="connsiteX6" fmla="*/ 48080 w 46206"/>
                <a:gd name="connsiteY6" fmla="*/ 36817 h 50950"/>
                <a:gd name="connsiteX7" fmla="*/ 25977 w 46206"/>
                <a:gd name="connsiteY7" fmla="*/ 50934 h 50950"/>
                <a:gd name="connsiteX8" fmla="*/ 1873 w 46206"/>
                <a:gd name="connsiteY8" fmla="*/ 25552 h 50950"/>
                <a:gd name="connsiteX9" fmla="*/ 25892 w 46206"/>
                <a:gd name="connsiteY9" fmla="*/ 0 h 50950"/>
                <a:gd name="connsiteX10" fmla="*/ 47335 w 46206"/>
                <a:gd name="connsiteY10" fmla="*/ 12925 h 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206" h="50950">
                  <a:moveTo>
                    <a:pt x="47250" y="12862"/>
                  </a:moveTo>
                  <a:lnTo>
                    <a:pt x="37093" y="16992"/>
                  </a:lnTo>
                  <a:cubicBezTo>
                    <a:pt x="35549" y="12455"/>
                    <a:pt x="31237" y="9446"/>
                    <a:pt x="26446" y="9561"/>
                  </a:cubicBezTo>
                  <a:cubicBezTo>
                    <a:pt x="19121" y="9561"/>
                    <a:pt x="14160" y="14970"/>
                    <a:pt x="14160" y="25318"/>
                  </a:cubicBezTo>
                  <a:cubicBezTo>
                    <a:pt x="14160" y="35667"/>
                    <a:pt x="18844" y="41374"/>
                    <a:pt x="26531" y="41374"/>
                  </a:cubicBezTo>
                  <a:cubicBezTo>
                    <a:pt x="33132" y="41374"/>
                    <a:pt x="36071" y="37328"/>
                    <a:pt x="37902" y="32558"/>
                  </a:cubicBezTo>
                  <a:lnTo>
                    <a:pt x="48080" y="36817"/>
                  </a:lnTo>
                  <a:cubicBezTo>
                    <a:pt x="44375" y="45671"/>
                    <a:pt x="35568" y="51296"/>
                    <a:pt x="25977" y="50934"/>
                  </a:cubicBezTo>
                  <a:cubicBezTo>
                    <a:pt x="10774" y="50934"/>
                    <a:pt x="1873" y="40288"/>
                    <a:pt x="1873" y="25552"/>
                  </a:cubicBezTo>
                  <a:cubicBezTo>
                    <a:pt x="1873" y="10817"/>
                    <a:pt x="11051" y="0"/>
                    <a:pt x="25892" y="0"/>
                  </a:cubicBezTo>
                  <a:cubicBezTo>
                    <a:pt x="36347" y="0"/>
                    <a:pt x="43758" y="5132"/>
                    <a:pt x="47335" y="129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67B72CD7-84B8-1C88-668C-37D3117F07E1}"/>
                </a:ext>
              </a:extLst>
            </p:cNvPr>
            <p:cNvSpPr/>
            <p:nvPr/>
          </p:nvSpPr>
          <p:spPr>
            <a:xfrm>
              <a:off x="3044324" y="747306"/>
              <a:ext cx="39414" cy="48314"/>
            </a:xfrm>
            <a:custGeom>
              <a:avLst/>
              <a:gdLst>
                <a:gd name="connsiteX0" fmla="*/ 38861 w 39414"/>
                <a:gd name="connsiteY0" fmla="*/ 9071 h 48314"/>
                <a:gd name="connsiteX1" fmla="*/ 14479 w 39414"/>
                <a:gd name="connsiteY1" fmla="*/ 38499 h 48314"/>
                <a:gd name="connsiteX2" fmla="*/ 39414 w 39414"/>
                <a:gd name="connsiteY2" fmla="*/ 38499 h 48314"/>
                <a:gd name="connsiteX3" fmla="*/ 39414 w 39414"/>
                <a:gd name="connsiteY3" fmla="*/ 48315 h 48314"/>
                <a:gd name="connsiteX4" fmla="*/ 0 w 39414"/>
                <a:gd name="connsiteY4" fmla="*/ 48315 h 48314"/>
                <a:gd name="connsiteX5" fmla="*/ 0 w 39414"/>
                <a:gd name="connsiteY5" fmla="*/ 39414 h 48314"/>
                <a:gd name="connsiteX6" fmla="*/ 24658 w 39414"/>
                <a:gd name="connsiteY6" fmla="*/ 9540 h 48314"/>
                <a:gd name="connsiteX7" fmla="*/ 2470 w 39414"/>
                <a:gd name="connsiteY7" fmla="*/ 9540 h 48314"/>
                <a:gd name="connsiteX8" fmla="*/ 2470 w 39414"/>
                <a:gd name="connsiteY8" fmla="*/ 0 h 48314"/>
                <a:gd name="connsiteX9" fmla="*/ 38861 w 39414"/>
                <a:gd name="connsiteY9" fmla="*/ 0 h 48314"/>
                <a:gd name="connsiteX10" fmla="*/ 38861 w 39414"/>
                <a:gd name="connsiteY10" fmla="*/ 9071 h 48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414" h="48314">
                  <a:moveTo>
                    <a:pt x="38861" y="9071"/>
                  </a:moveTo>
                  <a:lnTo>
                    <a:pt x="14479" y="38499"/>
                  </a:lnTo>
                  <a:lnTo>
                    <a:pt x="39414" y="38499"/>
                  </a:lnTo>
                  <a:lnTo>
                    <a:pt x="39414" y="48315"/>
                  </a:lnTo>
                  <a:lnTo>
                    <a:pt x="0" y="48315"/>
                  </a:lnTo>
                  <a:lnTo>
                    <a:pt x="0" y="39414"/>
                  </a:lnTo>
                  <a:lnTo>
                    <a:pt x="24658" y="9540"/>
                  </a:lnTo>
                  <a:lnTo>
                    <a:pt x="2470" y="9540"/>
                  </a:lnTo>
                  <a:lnTo>
                    <a:pt x="2470" y="0"/>
                  </a:lnTo>
                  <a:lnTo>
                    <a:pt x="38861" y="0"/>
                  </a:lnTo>
                  <a:lnTo>
                    <a:pt x="38861" y="907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BF3D87CF-676F-D2C2-A770-2F3CF426B4BF}"/>
                </a:ext>
              </a:extLst>
            </p:cNvPr>
            <p:cNvSpPr/>
            <p:nvPr/>
          </p:nvSpPr>
          <p:spPr>
            <a:xfrm>
              <a:off x="3091532" y="745939"/>
              <a:ext cx="42437" cy="49724"/>
            </a:xfrm>
            <a:custGeom>
              <a:avLst/>
              <a:gdLst>
                <a:gd name="connsiteX0" fmla="*/ 44311 w 42437"/>
                <a:gd name="connsiteY0" fmla="*/ 18424 h 49724"/>
                <a:gd name="connsiteX1" fmla="*/ 44311 w 42437"/>
                <a:gd name="connsiteY1" fmla="*/ 49682 h 49724"/>
                <a:gd name="connsiteX2" fmla="*/ 32493 w 42437"/>
                <a:gd name="connsiteY2" fmla="*/ 49682 h 49724"/>
                <a:gd name="connsiteX3" fmla="*/ 32493 w 42437"/>
                <a:gd name="connsiteY3" fmla="*/ 22235 h 49724"/>
                <a:gd name="connsiteX4" fmla="*/ 24253 w 42437"/>
                <a:gd name="connsiteY4" fmla="*/ 10034 h 49724"/>
                <a:gd name="connsiteX5" fmla="*/ 13606 w 42437"/>
                <a:gd name="connsiteY5" fmla="*/ 22682 h 49724"/>
                <a:gd name="connsiteX6" fmla="*/ 13606 w 42437"/>
                <a:gd name="connsiteY6" fmla="*/ 49725 h 49724"/>
                <a:gd name="connsiteX7" fmla="*/ 1873 w 42437"/>
                <a:gd name="connsiteY7" fmla="*/ 49725 h 49724"/>
                <a:gd name="connsiteX8" fmla="*/ 1873 w 42437"/>
                <a:gd name="connsiteY8" fmla="*/ 1389 h 49724"/>
                <a:gd name="connsiteX9" fmla="*/ 13436 w 42437"/>
                <a:gd name="connsiteY9" fmla="*/ 1389 h 49724"/>
                <a:gd name="connsiteX10" fmla="*/ 13436 w 42437"/>
                <a:gd name="connsiteY10" fmla="*/ 7606 h 49724"/>
                <a:gd name="connsiteX11" fmla="*/ 27915 w 42437"/>
                <a:gd name="connsiteY11" fmla="*/ 5 h 49724"/>
                <a:gd name="connsiteX12" fmla="*/ 44311 w 42437"/>
                <a:gd name="connsiteY12" fmla="*/ 18424 h 4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49724">
                  <a:moveTo>
                    <a:pt x="44311" y="18424"/>
                  </a:moveTo>
                  <a:lnTo>
                    <a:pt x="44311" y="49682"/>
                  </a:lnTo>
                  <a:lnTo>
                    <a:pt x="32493" y="49682"/>
                  </a:lnTo>
                  <a:lnTo>
                    <a:pt x="32493" y="22235"/>
                  </a:lnTo>
                  <a:cubicBezTo>
                    <a:pt x="32493" y="14527"/>
                    <a:pt x="30854" y="10034"/>
                    <a:pt x="24253" y="10034"/>
                  </a:cubicBezTo>
                  <a:cubicBezTo>
                    <a:pt x="18099" y="10034"/>
                    <a:pt x="13606" y="15166"/>
                    <a:pt x="13606" y="22682"/>
                  </a:cubicBezTo>
                  <a:lnTo>
                    <a:pt x="13606" y="49725"/>
                  </a:lnTo>
                  <a:lnTo>
                    <a:pt x="1873" y="49725"/>
                  </a:lnTo>
                  <a:lnTo>
                    <a:pt x="1873" y="1389"/>
                  </a:lnTo>
                  <a:lnTo>
                    <a:pt x="13436" y="1389"/>
                  </a:lnTo>
                  <a:lnTo>
                    <a:pt x="13436" y="7606"/>
                  </a:lnTo>
                  <a:cubicBezTo>
                    <a:pt x="16628" y="2745"/>
                    <a:pt x="22100" y="-127"/>
                    <a:pt x="27915" y="5"/>
                  </a:cubicBezTo>
                  <a:cubicBezTo>
                    <a:pt x="38455" y="5"/>
                    <a:pt x="44311" y="6882"/>
                    <a:pt x="44311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F29D3B0F-A0C3-F3D6-FCC7-A7C30D29340D}"/>
                </a:ext>
              </a:extLst>
            </p:cNvPr>
            <p:cNvSpPr/>
            <p:nvPr/>
          </p:nvSpPr>
          <p:spPr>
            <a:xfrm>
              <a:off x="3142019" y="745943"/>
              <a:ext cx="43885" cy="51038"/>
            </a:xfrm>
            <a:custGeom>
              <a:avLst/>
              <a:gdLst>
                <a:gd name="connsiteX0" fmla="*/ 24593 w 43885"/>
                <a:gd name="connsiteY0" fmla="*/ 27405 h 51038"/>
                <a:gd name="connsiteX1" fmla="*/ 13947 w 43885"/>
                <a:gd name="connsiteY1" fmla="*/ 35113 h 51038"/>
                <a:gd name="connsiteX2" fmla="*/ 21272 w 43885"/>
                <a:gd name="connsiteY2" fmla="*/ 41501 h 51038"/>
                <a:gd name="connsiteX3" fmla="*/ 32451 w 43885"/>
                <a:gd name="connsiteY3" fmla="*/ 31429 h 51038"/>
                <a:gd name="connsiteX4" fmla="*/ 32451 w 43885"/>
                <a:gd name="connsiteY4" fmla="*/ 26191 h 51038"/>
                <a:gd name="connsiteX5" fmla="*/ 44119 w 43885"/>
                <a:gd name="connsiteY5" fmla="*/ 15225 h 51038"/>
                <a:gd name="connsiteX6" fmla="*/ 44119 w 43885"/>
                <a:gd name="connsiteY6" fmla="*/ 39138 h 51038"/>
                <a:gd name="connsiteX7" fmla="*/ 45759 w 43885"/>
                <a:gd name="connsiteY7" fmla="*/ 49678 h 51038"/>
                <a:gd name="connsiteX8" fmla="*/ 33941 w 43885"/>
                <a:gd name="connsiteY8" fmla="*/ 49678 h 51038"/>
                <a:gd name="connsiteX9" fmla="*/ 32578 w 43885"/>
                <a:gd name="connsiteY9" fmla="*/ 44631 h 51038"/>
                <a:gd name="connsiteX10" fmla="*/ 18184 w 43885"/>
                <a:gd name="connsiteY10" fmla="*/ 51020 h 51038"/>
                <a:gd name="connsiteX11" fmla="*/ 1873 w 43885"/>
                <a:gd name="connsiteY11" fmla="*/ 36114 h 51038"/>
                <a:gd name="connsiteX12" fmla="*/ 21570 w 43885"/>
                <a:gd name="connsiteY12" fmla="*/ 19803 h 51038"/>
                <a:gd name="connsiteX13" fmla="*/ 32387 w 43885"/>
                <a:gd name="connsiteY13" fmla="*/ 18419 h 51038"/>
                <a:gd name="connsiteX14" fmla="*/ 32387 w 43885"/>
                <a:gd name="connsiteY14" fmla="*/ 16034 h 51038"/>
                <a:gd name="connsiteX15" fmla="*/ 24040 w 43885"/>
                <a:gd name="connsiteY15" fmla="*/ 8624 h 51038"/>
                <a:gd name="connsiteX16" fmla="*/ 15331 w 43885"/>
                <a:gd name="connsiteY16" fmla="*/ 15587 h 51038"/>
                <a:gd name="connsiteX17" fmla="*/ 3790 w 43885"/>
                <a:gd name="connsiteY17" fmla="*/ 15587 h 51038"/>
                <a:gd name="connsiteX18" fmla="*/ 24317 w 43885"/>
                <a:gd name="connsiteY18" fmla="*/ 0 h 51038"/>
                <a:gd name="connsiteX19" fmla="*/ 44119 w 43885"/>
                <a:gd name="connsiteY19" fmla="*/ 15225 h 51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885" h="51038">
                  <a:moveTo>
                    <a:pt x="24593" y="27405"/>
                  </a:moveTo>
                  <a:cubicBezTo>
                    <a:pt x="16992" y="28406"/>
                    <a:pt x="13947" y="30514"/>
                    <a:pt x="13947" y="35113"/>
                  </a:cubicBezTo>
                  <a:cubicBezTo>
                    <a:pt x="13947" y="38946"/>
                    <a:pt x="16076" y="41501"/>
                    <a:pt x="21272" y="41501"/>
                  </a:cubicBezTo>
                  <a:cubicBezTo>
                    <a:pt x="27234" y="41501"/>
                    <a:pt x="32451" y="37477"/>
                    <a:pt x="32451" y="31429"/>
                  </a:cubicBezTo>
                  <a:lnTo>
                    <a:pt x="32451" y="26191"/>
                  </a:lnTo>
                  <a:close/>
                  <a:moveTo>
                    <a:pt x="44119" y="15225"/>
                  </a:moveTo>
                  <a:lnTo>
                    <a:pt x="44119" y="39138"/>
                  </a:lnTo>
                  <a:cubicBezTo>
                    <a:pt x="43968" y="42726"/>
                    <a:pt x="44524" y="46307"/>
                    <a:pt x="45759" y="49678"/>
                  </a:cubicBezTo>
                  <a:lnTo>
                    <a:pt x="33941" y="49678"/>
                  </a:lnTo>
                  <a:cubicBezTo>
                    <a:pt x="33296" y="48053"/>
                    <a:pt x="32838" y="46360"/>
                    <a:pt x="32578" y="44631"/>
                  </a:cubicBezTo>
                  <a:cubicBezTo>
                    <a:pt x="29056" y="48914"/>
                    <a:pt x="23720" y="51281"/>
                    <a:pt x="18184" y="51020"/>
                  </a:cubicBezTo>
                  <a:cubicBezTo>
                    <a:pt x="7835" y="51020"/>
                    <a:pt x="1873" y="44802"/>
                    <a:pt x="1873" y="36114"/>
                  </a:cubicBezTo>
                  <a:cubicBezTo>
                    <a:pt x="1873" y="27426"/>
                    <a:pt x="7367" y="21549"/>
                    <a:pt x="21570" y="19803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55"/>
                    <a:pt x="30641" y="8624"/>
                    <a:pt x="24040" y="8624"/>
                  </a:cubicBezTo>
                  <a:cubicBezTo>
                    <a:pt x="17992" y="8624"/>
                    <a:pt x="15522" y="10541"/>
                    <a:pt x="15331" y="15587"/>
                  </a:cubicBezTo>
                  <a:lnTo>
                    <a:pt x="3790" y="15587"/>
                  </a:lnTo>
                  <a:cubicBezTo>
                    <a:pt x="4066" y="4940"/>
                    <a:pt x="11945" y="0"/>
                    <a:pt x="24317" y="0"/>
                  </a:cubicBezTo>
                  <a:cubicBezTo>
                    <a:pt x="38711" y="0"/>
                    <a:pt x="44119" y="5686"/>
                    <a:pt x="44119" y="152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id="{D0491D57-AD3B-D96A-D1A8-22A0CDA69E8E}"/>
                </a:ext>
              </a:extLst>
            </p:cNvPr>
            <p:cNvSpPr/>
            <p:nvPr/>
          </p:nvSpPr>
          <p:spPr>
            <a:xfrm>
              <a:off x="1971620" y="467041"/>
              <a:ext cx="2129" cy="421334"/>
            </a:xfrm>
            <a:custGeom>
              <a:avLst/>
              <a:gdLst>
                <a:gd name="connsiteX0" fmla="*/ 0 w 2129"/>
                <a:gd name="connsiteY0" fmla="*/ 421335 h 421334"/>
                <a:gd name="connsiteX1" fmla="*/ 0 w 2129"/>
                <a:gd name="connsiteY1" fmla="*/ 0 h 421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9" h="421334">
                  <a:moveTo>
                    <a:pt x="0" y="421335"/>
                  </a:moveTo>
                  <a:lnTo>
                    <a:pt x="0" y="0"/>
                  </a:lnTo>
                </a:path>
              </a:pathLst>
            </a:custGeom>
            <a:ln w="2123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id="{FBFBB210-49A5-EE40-B708-F6A04570A535}"/>
                </a:ext>
              </a:extLst>
            </p:cNvPr>
            <p:cNvSpPr/>
            <p:nvPr/>
          </p:nvSpPr>
          <p:spPr>
            <a:xfrm>
              <a:off x="1059129" y="578661"/>
              <a:ext cx="48249" cy="71737"/>
            </a:xfrm>
            <a:custGeom>
              <a:avLst/>
              <a:gdLst>
                <a:gd name="connsiteX0" fmla="*/ 7729 w 48249"/>
                <a:gd name="connsiteY0" fmla="*/ 41927 h 71737"/>
                <a:gd name="connsiteX1" fmla="*/ 7729 w 48249"/>
                <a:gd name="connsiteY1" fmla="*/ 71738 h 71737"/>
                <a:gd name="connsiteX2" fmla="*/ 1873 w 48249"/>
                <a:gd name="connsiteY2" fmla="*/ 71738 h 71737"/>
                <a:gd name="connsiteX3" fmla="*/ 1873 w 48249"/>
                <a:gd name="connsiteY3" fmla="*/ 0 h 71737"/>
                <a:gd name="connsiteX4" fmla="*/ 26510 w 48249"/>
                <a:gd name="connsiteY4" fmla="*/ 0 h 71737"/>
                <a:gd name="connsiteX5" fmla="*/ 43949 w 48249"/>
                <a:gd name="connsiteY5" fmla="*/ 5728 h 71737"/>
                <a:gd name="connsiteX6" fmla="*/ 50103 w 48249"/>
                <a:gd name="connsiteY6" fmla="*/ 20910 h 71737"/>
                <a:gd name="connsiteX7" fmla="*/ 43949 w 48249"/>
                <a:gd name="connsiteY7" fmla="*/ 36157 h 71737"/>
                <a:gd name="connsiteX8" fmla="*/ 26510 w 48249"/>
                <a:gd name="connsiteY8" fmla="*/ 41863 h 71737"/>
                <a:gd name="connsiteX9" fmla="*/ 7729 w 48249"/>
                <a:gd name="connsiteY9" fmla="*/ 36902 h 71737"/>
                <a:gd name="connsiteX10" fmla="*/ 26510 w 48249"/>
                <a:gd name="connsiteY10" fmla="*/ 36902 h 71737"/>
                <a:gd name="connsiteX11" fmla="*/ 39818 w 48249"/>
                <a:gd name="connsiteY11" fmla="*/ 32409 h 71737"/>
                <a:gd name="connsiteX12" fmla="*/ 44269 w 48249"/>
                <a:gd name="connsiteY12" fmla="*/ 21060 h 71737"/>
                <a:gd name="connsiteX13" fmla="*/ 39839 w 48249"/>
                <a:gd name="connsiteY13" fmla="*/ 9625 h 71737"/>
                <a:gd name="connsiteX14" fmla="*/ 26510 w 48249"/>
                <a:gd name="connsiteY14" fmla="*/ 5089 h 71737"/>
                <a:gd name="connsiteX15" fmla="*/ 7729 w 48249"/>
                <a:gd name="connsiteY15" fmla="*/ 5089 h 71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8249" h="71737">
                  <a:moveTo>
                    <a:pt x="7729" y="41927"/>
                  </a:moveTo>
                  <a:lnTo>
                    <a:pt x="7729" y="71738"/>
                  </a:lnTo>
                  <a:lnTo>
                    <a:pt x="1873" y="71738"/>
                  </a:lnTo>
                  <a:lnTo>
                    <a:pt x="1873" y="0"/>
                  </a:lnTo>
                  <a:lnTo>
                    <a:pt x="26510" y="0"/>
                  </a:lnTo>
                  <a:cubicBezTo>
                    <a:pt x="34026" y="0"/>
                    <a:pt x="39818" y="1917"/>
                    <a:pt x="43949" y="5728"/>
                  </a:cubicBezTo>
                  <a:cubicBezTo>
                    <a:pt x="48101" y="9661"/>
                    <a:pt x="50337" y="15197"/>
                    <a:pt x="50103" y="20910"/>
                  </a:cubicBezTo>
                  <a:cubicBezTo>
                    <a:pt x="50359" y="26645"/>
                    <a:pt x="48123" y="32209"/>
                    <a:pt x="43949" y="36157"/>
                  </a:cubicBezTo>
                  <a:cubicBezTo>
                    <a:pt x="39818" y="39947"/>
                    <a:pt x="34026" y="41863"/>
                    <a:pt x="26510" y="41863"/>
                  </a:cubicBezTo>
                  <a:close/>
                  <a:moveTo>
                    <a:pt x="7729" y="36902"/>
                  </a:moveTo>
                  <a:lnTo>
                    <a:pt x="26510" y="36902"/>
                  </a:lnTo>
                  <a:cubicBezTo>
                    <a:pt x="32408" y="36902"/>
                    <a:pt x="36837" y="35390"/>
                    <a:pt x="39818" y="32409"/>
                  </a:cubicBezTo>
                  <a:cubicBezTo>
                    <a:pt x="42778" y="29392"/>
                    <a:pt x="44396" y="25291"/>
                    <a:pt x="44269" y="21060"/>
                  </a:cubicBezTo>
                  <a:cubicBezTo>
                    <a:pt x="44396" y="16807"/>
                    <a:pt x="42799" y="12687"/>
                    <a:pt x="39839" y="9625"/>
                  </a:cubicBezTo>
                  <a:cubicBezTo>
                    <a:pt x="36880" y="6601"/>
                    <a:pt x="32451" y="5089"/>
                    <a:pt x="26510" y="5089"/>
                  </a:cubicBezTo>
                  <a:lnTo>
                    <a:pt x="7729" y="508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id="{0D53FCAF-3D39-3632-EA3C-E72964454573}"/>
                </a:ext>
              </a:extLst>
            </p:cNvPr>
            <p:cNvSpPr/>
            <p:nvPr/>
          </p:nvSpPr>
          <p:spPr>
            <a:xfrm>
              <a:off x="1115722" y="596235"/>
              <a:ext cx="47025" cy="55138"/>
            </a:xfrm>
            <a:custGeom>
              <a:avLst/>
              <a:gdLst>
                <a:gd name="connsiteX0" fmla="*/ 2027 w 47025"/>
                <a:gd name="connsiteY0" fmla="*/ 26695 h 55138"/>
                <a:gd name="connsiteX1" fmla="*/ 8415 w 47025"/>
                <a:gd name="connsiteY1" fmla="*/ 7531 h 55138"/>
                <a:gd name="connsiteX2" fmla="*/ 25450 w 47025"/>
                <a:gd name="connsiteY2" fmla="*/ 15 h 55138"/>
                <a:gd name="connsiteX3" fmla="*/ 42485 w 47025"/>
                <a:gd name="connsiteY3" fmla="*/ 7531 h 55138"/>
                <a:gd name="connsiteX4" fmla="*/ 48873 w 47025"/>
                <a:gd name="connsiteY4" fmla="*/ 26695 h 55138"/>
                <a:gd name="connsiteX5" fmla="*/ 48873 w 47025"/>
                <a:gd name="connsiteY5" fmla="*/ 28314 h 55138"/>
                <a:gd name="connsiteX6" fmla="*/ 42485 w 47025"/>
                <a:gd name="connsiteY6" fmla="*/ 47627 h 55138"/>
                <a:gd name="connsiteX7" fmla="*/ 25450 w 47025"/>
                <a:gd name="connsiteY7" fmla="*/ 55122 h 55138"/>
                <a:gd name="connsiteX8" fmla="*/ 8287 w 47025"/>
                <a:gd name="connsiteY8" fmla="*/ 47627 h 55138"/>
                <a:gd name="connsiteX9" fmla="*/ 1899 w 47025"/>
                <a:gd name="connsiteY9" fmla="*/ 28314 h 55138"/>
                <a:gd name="connsiteX10" fmla="*/ 7925 w 47025"/>
                <a:gd name="connsiteY10" fmla="*/ 28292 h 55138"/>
                <a:gd name="connsiteX11" fmla="*/ 12589 w 47025"/>
                <a:gd name="connsiteY11" fmla="*/ 43815 h 55138"/>
                <a:gd name="connsiteX12" fmla="*/ 25620 w 47025"/>
                <a:gd name="connsiteY12" fmla="*/ 50097 h 55138"/>
                <a:gd name="connsiteX13" fmla="*/ 38545 w 47025"/>
                <a:gd name="connsiteY13" fmla="*/ 43815 h 55138"/>
                <a:gd name="connsiteX14" fmla="*/ 43230 w 47025"/>
                <a:gd name="connsiteY14" fmla="*/ 28292 h 55138"/>
                <a:gd name="connsiteX15" fmla="*/ 43230 w 47025"/>
                <a:gd name="connsiteY15" fmla="*/ 26674 h 55138"/>
                <a:gd name="connsiteX16" fmla="*/ 38503 w 47025"/>
                <a:gd name="connsiteY16" fmla="*/ 11258 h 55138"/>
                <a:gd name="connsiteX17" fmla="*/ 25535 w 47025"/>
                <a:gd name="connsiteY17" fmla="*/ 4870 h 55138"/>
                <a:gd name="connsiteX18" fmla="*/ 12589 w 47025"/>
                <a:gd name="connsiteY18" fmla="*/ 11258 h 55138"/>
                <a:gd name="connsiteX19" fmla="*/ 7925 w 47025"/>
                <a:gd name="connsiteY19" fmla="*/ 26674 h 5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7025" h="55138">
                  <a:moveTo>
                    <a:pt x="2027" y="26695"/>
                  </a:moveTo>
                  <a:cubicBezTo>
                    <a:pt x="1750" y="19743"/>
                    <a:pt x="4029" y="12931"/>
                    <a:pt x="8415" y="7531"/>
                  </a:cubicBezTo>
                  <a:cubicBezTo>
                    <a:pt x="12653" y="2557"/>
                    <a:pt x="18913" y="-211"/>
                    <a:pt x="25450" y="15"/>
                  </a:cubicBezTo>
                  <a:cubicBezTo>
                    <a:pt x="31987" y="-226"/>
                    <a:pt x="38269" y="2544"/>
                    <a:pt x="42485" y="7531"/>
                  </a:cubicBezTo>
                  <a:cubicBezTo>
                    <a:pt x="46871" y="12927"/>
                    <a:pt x="49150" y="19743"/>
                    <a:pt x="48873" y="26695"/>
                  </a:cubicBezTo>
                  <a:lnTo>
                    <a:pt x="48873" y="28314"/>
                  </a:lnTo>
                  <a:cubicBezTo>
                    <a:pt x="49171" y="35315"/>
                    <a:pt x="46914" y="42187"/>
                    <a:pt x="42485" y="47627"/>
                  </a:cubicBezTo>
                  <a:cubicBezTo>
                    <a:pt x="38248" y="52605"/>
                    <a:pt x="31987" y="55369"/>
                    <a:pt x="25450" y="55122"/>
                  </a:cubicBezTo>
                  <a:cubicBezTo>
                    <a:pt x="18892" y="55376"/>
                    <a:pt x="12567" y="52616"/>
                    <a:pt x="8287" y="47627"/>
                  </a:cubicBezTo>
                  <a:cubicBezTo>
                    <a:pt x="3858" y="42187"/>
                    <a:pt x="1601" y="35315"/>
                    <a:pt x="1899" y="28314"/>
                  </a:cubicBezTo>
                  <a:close/>
                  <a:moveTo>
                    <a:pt x="7925" y="28292"/>
                  </a:moveTo>
                  <a:cubicBezTo>
                    <a:pt x="7734" y="33837"/>
                    <a:pt x="9373" y="39293"/>
                    <a:pt x="12589" y="43815"/>
                  </a:cubicBezTo>
                  <a:cubicBezTo>
                    <a:pt x="15613" y="47955"/>
                    <a:pt x="20489" y="50312"/>
                    <a:pt x="25620" y="50097"/>
                  </a:cubicBezTo>
                  <a:cubicBezTo>
                    <a:pt x="30710" y="50289"/>
                    <a:pt x="35543" y="47934"/>
                    <a:pt x="38545" y="43815"/>
                  </a:cubicBezTo>
                  <a:cubicBezTo>
                    <a:pt x="41761" y="39295"/>
                    <a:pt x="43422" y="33839"/>
                    <a:pt x="43230" y="28292"/>
                  </a:cubicBezTo>
                  <a:lnTo>
                    <a:pt x="43230" y="26674"/>
                  </a:lnTo>
                  <a:cubicBezTo>
                    <a:pt x="43400" y="21155"/>
                    <a:pt x="41739" y="15736"/>
                    <a:pt x="38503" y="11258"/>
                  </a:cubicBezTo>
                  <a:cubicBezTo>
                    <a:pt x="35522" y="7097"/>
                    <a:pt x="30646" y="4699"/>
                    <a:pt x="25535" y="4870"/>
                  </a:cubicBezTo>
                  <a:cubicBezTo>
                    <a:pt x="20425" y="4686"/>
                    <a:pt x="15549" y="7088"/>
                    <a:pt x="12589" y="11258"/>
                  </a:cubicBezTo>
                  <a:cubicBezTo>
                    <a:pt x="9395" y="15751"/>
                    <a:pt x="7755" y="21163"/>
                    <a:pt x="7925" y="26674"/>
                  </a:cubicBez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id="{373E3C98-8375-E58E-E297-8408D9BD74F0}"/>
                </a:ext>
              </a:extLst>
            </p:cNvPr>
            <p:cNvSpPr/>
            <p:nvPr/>
          </p:nvSpPr>
          <p:spPr>
            <a:xfrm>
              <a:off x="1175966" y="573615"/>
              <a:ext cx="5855" cy="76699"/>
            </a:xfrm>
            <a:custGeom>
              <a:avLst/>
              <a:gdLst>
                <a:gd name="connsiteX0" fmla="*/ 0 w 5855"/>
                <a:gd name="connsiteY0" fmla="*/ 0 h 76699"/>
                <a:gd name="connsiteX1" fmla="*/ 5856 w 5855"/>
                <a:gd name="connsiteY1" fmla="*/ 0 h 76699"/>
                <a:gd name="connsiteX2" fmla="*/ 5856 w 5855"/>
                <a:gd name="connsiteY2" fmla="*/ 76699 h 76699"/>
                <a:gd name="connsiteX3" fmla="*/ 0 w 5855"/>
                <a:gd name="connsiteY3" fmla="*/ 76699 h 7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55" h="76699">
                  <a:moveTo>
                    <a:pt x="0" y="0"/>
                  </a:moveTo>
                  <a:lnTo>
                    <a:pt x="5856" y="0"/>
                  </a:lnTo>
                  <a:lnTo>
                    <a:pt x="5856" y="76699"/>
                  </a:lnTo>
                  <a:lnTo>
                    <a:pt x="0" y="7669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id="{FBC28144-0D30-FA05-DAC6-5B9FA2670061}"/>
                </a:ext>
              </a:extLst>
            </p:cNvPr>
            <p:cNvSpPr/>
            <p:nvPr/>
          </p:nvSpPr>
          <p:spPr>
            <a:xfrm>
              <a:off x="1195887" y="596006"/>
              <a:ext cx="40093" cy="55241"/>
            </a:xfrm>
            <a:custGeom>
              <a:avLst/>
              <a:gdLst>
                <a:gd name="connsiteX0" fmla="*/ 35932 w 40093"/>
                <a:gd name="connsiteY0" fmla="*/ 40765 h 55241"/>
                <a:gd name="connsiteX1" fmla="*/ 32866 w 40093"/>
                <a:gd name="connsiteY1" fmla="*/ 34250 h 55241"/>
                <a:gd name="connsiteX2" fmla="*/ 21772 w 40093"/>
                <a:gd name="connsiteY2" fmla="*/ 29693 h 55241"/>
                <a:gd name="connsiteX3" fmla="*/ 7675 w 40093"/>
                <a:gd name="connsiteY3" fmla="*/ 24220 h 55241"/>
                <a:gd name="connsiteX4" fmla="*/ 3204 w 40093"/>
                <a:gd name="connsiteY4" fmla="*/ 14596 h 55241"/>
                <a:gd name="connsiteX5" fmla="*/ 8335 w 40093"/>
                <a:gd name="connsiteY5" fmla="*/ 4290 h 55241"/>
                <a:gd name="connsiteX6" fmla="*/ 21942 w 40093"/>
                <a:gd name="connsiteY6" fmla="*/ 31 h 55241"/>
                <a:gd name="connsiteX7" fmla="*/ 36187 w 40093"/>
                <a:gd name="connsiteY7" fmla="*/ 4481 h 55241"/>
                <a:gd name="connsiteX8" fmla="*/ 41213 w 40093"/>
                <a:gd name="connsiteY8" fmla="*/ 15618 h 55241"/>
                <a:gd name="connsiteX9" fmla="*/ 41213 w 40093"/>
                <a:gd name="connsiteY9" fmla="*/ 15916 h 55241"/>
                <a:gd name="connsiteX10" fmla="*/ 35762 w 40093"/>
                <a:gd name="connsiteY10" fmla="*/ 15916 h 55241"/>
                <a:gd name="connsiteX11" fmla="*/ 32056 w 40093"/>
                <a:gd name="connsiteY11" fmla="*/ 8293 h 55241"/>
                <a:gd name="connsiteX12" fmla="*/ 22048 w 40093"/>
                <a:gd name="connsiteY12" fmla="*/ 5035 h 55241"/>
                <a:gd name="connsiteX13" fmla="*/ 12381 w 40093"/>
                <a:gd name="connsiteY13" fmla="*/ 7803 h 55241"/>
                <a:gd name="connsiteX14" fmla="*/ 9166 w 40093"/>
                <a:gd name="connsiteY14" fmla="*/ 14191 h 55241"/>
                <a:gd name="connsiteX15" fmla="*/ 11934 w 40093"/>
                <a:gd name="connsiteY15" fmla="*/ 20260 h 55241"/>
                <a:gd name="connsiteX16" fmla="*/ 23028 w 40093"/>
                <a:gd name="connsiteY16" fmla="*/ 24518 h 55241"/>
                <a:gd name="connsiteX17" fmla="*/ 37231 w 40093"/>
                <a:gd name="connsiteY17" fmla="*/ 30310 h 55241"/>
                <a:gd name="connsiteX18" fmla="*/ 41958 w 40093"/>
                <a:gd name="connsiteY18" fmla="*/ 40297 h 55241"/>
                <a:gd name="connsiteX19" fmla="*/ 36571 w 40093"/>
                <a:gd name="connsiteY19" fmla="*/ 51093 h 55241"/>
                <a:gd name="connsiteX20" fmla="*/ 22325 w 40093"/>
                <a:gd name="connsiteY20" fmla="*/ 55202 h 55241"/>
                <a:gd name="connsiteX21" fmla="*/ 7122 w 40093"/>
                <a:gd name="connsiteY21" fmla="*/ 50582 h 55241"/>
                <a:gd name="connsiteX22" fmla="*/ 1883 w 40093"/>
                <a:gd name="connsiteY22" fmla="*/ 39573 h 55241"/>
                <a:gd name="connsiteX23" fmla="*/ 1883 w 40093"/>
                <a:gd name="connsiteY23" fmla="*/ 39275 h 55241"/>
                <a:gd name="connsiteX24" fmla="*/ 7292 w 40093"/>
                <a:gd name="connsiteY24" fmla="*/ 39275 h 55241"/>
                <a:gd name="connsiteX25" fmla="*/ 11977 w 40093"/>
                <a:gd name="connsiteY25" fmla="*/ 47601 h 55241"/>
                <a:gd name="connsiteX26" fmla="*/ 22219 w 40093"/>
                <a:gd name="connsiteY26" fmla="*/ 50177 h 55241"/>
                <a:gd name="connsiteX27" fmla="*/ 32312 w 40093"/>
                <a:gd name="connsiteY27" fmla="*/ 47388 h 55241"/>
                <a:gd name="connsiteX28" fmla="*/ 35996 w 40093"/>
                <a:gd name="connsiteY28" fmla="*/ 40616 h 5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093" h="55241">
                  <a:moveTo>
                    <a:pt x="35932" y="40765"/>
                  </a:moveTo>
                  <a:cubicBezTo>
                    <a:pt x="35932" y="38246"/>
                    <a:pt x="34803" y="35861"/>
                    <a:pt x="32866" y="34250"/>
                  </a:cubicBezTo>
                  <a:cubicBezTo>
                    <a:pt x="29586" y="31850"/>
                    <a:pt x="25796" y="30285"/>
                    <a:pt x="21772" y="29693"/>
                  </a:cubicBezTo>
                  <a:cubicBezTo>
                    <a:pt x="16746" y="28845"/>
                    <a:pt x="11955" y="26984"/>
                    <a:pt x="7675" y="24220"/>
                  </a:cubicBezTo>
                  <a:cubicBezTo>
                    <a:pt x="4673" y="21959"/>
                    <a:pt x="2991" y="18350"/>
                    <a:pt x="3204" y="14596"/>
                  </a:cubicBezTo>
                  <a:cubicBezTo>
                    <a:pt x="3182" y="10541"/>
                    <a:pt x="5077" y="6715"/>
                    <a:pt x="8335" y="4290"/>
                  </a:cubicBezTo>
                  <a:cubicBezTo>
                    <a:pt x="12232" y="1319"/>
                    <a:pt x="17044" y="-188"/>
                    <a:pt x="21942" y="31"/>
                  </a:cubicBezTo>
                  <a:cubicBezTo>
                    <a:pt x="27074" y="-244"/>
                    <a:pt x="32120" y="1336"/>
                    <a:pt x="36187" y="4481"/>
                  </a:cubicBezTo>
                  <a:cubicBezTo>
                    <a:pt x="39573" y="7160"/>
                    <a:pt x="41447" y="11310"/>
                    <a:pt x="41213" y="15618"/>
                  </a:cubicBezTo>
                  <a:lnTo>
                    <a:pt x="41213" y="15916"/>
                  </a:lnTo>
                  <a:lnTo>
                    <a:pt x="35762" y="15916"/>
                  </a:lnTo>
                  <a:cubicBezTo>
                    <a:pt x="35740" y="12945"/>
                    <a:pt x="34377" y="10143"/>
                    <a:pt x="32056" y="8293"/>
                  </a:cubicBezTo>
                  <a:cubicBezTo>
                    <a:pt x="29246" y="6006"/>
                    <a:pt x="25668" y="4845"/>
                    <a:pt x="22048" y="5035"/>
                  </a:cubicBezTo>
                  <a:cubicBezTo>
                    <a:pt x="18599" y="4781"/>
                    <a:pt x="15171" y="5763"/>
                    <a:pt x="12381" y="7803"/>
                  </a:cubicBezTo>
                  <a:cubicBezTo>
                    <a:pt x="10401" y="9340"/>
                    <a:pt x="9230" y="11687"/>
                    <a:pt x="9166" y="14191"/>
                  </a:cubicBezTo>
                  <a:cubicBezTo>
                    <a:pt x="9123" y="16529"/>
                    <a:pt x="10145" y="18763"/>
                    <a:pt x="11934" y="20260"/>
                  </a:cubicBezTo>
                  <a:cubicBezTo>
                    <a:pt x="13786" y="21857"/>
                    <a:pt x="17492" y="23241"/>
                    <a:pt x="23028" y="24518"/>
                  </a:cubicBezTo>
                  <a:cubicBezTo>
                    <a:pt x="28117" y="25413"/>
                    <a:pt x="32972" y="27387"/>
                    <a:pt x="37231" y="30310"/>
                  </a:cubicBezTo>
                  <a:cubicBezTo>
                    <a:pt x="40339" y="32672"/>
                    <a:pt x="42107" y="36398"/>
                    <a:pt x="41958" y="40297"/>
                  </a:cubicBezTo>
                  <a:cubicBezTo>
                    <a:pt x="42043" y="44564"/>
                    <a:pt x="40042" y="48601"/>
                    <a:pt x="36571" y="51093"/>
                  </a:cubicBezTo>
                  <a:cubicBezTo>
                    <a:pt x="32418" y="54010"/>
                    <a:pt x="27393" y="55456"/>
                    <a:pt x="22325" y="55202"/>
                  </a:cubicBezTo>
                  <a:cubicBezTo>
                    <a:pt x="16874" y="55522"/>
                    <a:pt x="11487" y="53882"/>
                    <a:pt x="7122" y="50582"/>
                  </a:cubicBezTo>
                  <a:cubicBezTo>
                    <a:pt x="3672" y="47997"/>
                    <a:pt x="1713" y="43881"/>
                    <a:pt x="1883" y="39573"/>
                  </a:cubicBezTo>
                  <a:lnTo>
                    <a:pt x="1883" y="39275"/>
                  </a:lnTo>
                  <a:lnTo>
                    <a:pt x="7292" y="39275"/>
                  </a:lnTo>
                  <a:cubicBezTo>
                    <a:pt x="7292" y="42680"/>
                    <a:pt x="9059" y="45842"/>
                    <a:pt x="11977" y="47601"/>
                  </a:cubicBezTo>
                  <a:cubicBezTo>
                    <a:pt x="15085" y="49376"/>
                    <a:pt x="18641" y="50269"/>
                    <a:pt x="22219" y="50177"/>
                  </a:cubicBezTo>
                  <a:cubicBezTo>
                    <a:pt x="25796" y="50384"/>
                    <a:pt x="29352" y="49402"/>
                    <a:pt x="32312" y="47388"/>
                  </a:cubicBezTo>
                  <a:cubicBezTo>
                    <a:pt x="34590" y="45876"/>
                    <a:pt x="35953" y="43344"/>
                    <a:pt x="35996" y="40616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id="{E6FE34F1-410B-CE5E-0E77-76CC927A09C6}"/>
                </a:ext>
              </a:extLst>
            </p:cNvPr>
            <p:cNvSpPr/>
            <p:nvPr/>
          </p:nvSpPr>
          <p:spPr>
            <a:xfrm>
              <a:off x="1249429" y="573615"/>
              <a:ext cx="41053" cy="76699"/>
            </a:xfrm>
            <a:custGeom>
              <a:avLst/>
              <a:gdLst>
                <a:gd name="connsiteX0" fmla="*/ 12691 w 41053"/>
                <a:gd name="connsiteY0" fmla="*/ 50742 h 76699"/>
                <a:gd name="connsiteX1" fmla="*/ 5898 w 41053"/>
                <a:gd name="connsiteY1" fmla="*/ 50742 h 76699"/>
                <a:gd name="connsiteX2" fmla="*/ 5898 w 41053"/>
                <a:gd name="connsiteY2" fmla="*/ 76699 h 76699"/>
                <a:gd name="connsiteX3" fmla="*/ 0 w 41053"/>
                <a:gd name="connsiteY3" fmla="*/ 76699 h 76699"/>
                <a:gd name="connsiteX4" fmla="*/ 0 w 41053"/>
                <a:gd name="connsiteY4" fmla="*/ 0 h 76699"/>
                <a:gd name="connsiteX5" fmla="*/ 5898 w 41053"/>
                <a:gd name="connsiteY5" fmla="*/ 0 h 76699"/>
                <a:gd name="connsiteX6" fmla="*/ 5898 w 41053"/>
                <a:gd name="connsiteY6" fmla="*/ 45717 h 76699"/>
                <a:gd name="connsiteX7" fmla="*/ 12095 w 41053"/>
                <a:gd name="connsiteY7" fmla="*/ 45717 h 76699"/>
                <a:gd name="connsiteX8" fmla="*/ 31855 w 41053"/>
                <a:gd name="connsiteY8" fmla="*/ 23508 h 76699"/>
                <a:gd name="connsiteX9" fmla="*/ 38733 w 41053"/>
                <a:gd name="connsiteY9" fmla="*/ 23508 h 76699"/>
                <a:gd name="connsiteX10" fmla="*/ 38839 w 41053"/>
                <a:gd name="connsiteY10" fmla="*/ 23742 h 76699"/>
                <a:gd name="connsiteX11" fmla="*/ 17546 w 41053"/>
                <a:gd name="connsiteY11" fmla="*/ 47719 h 76699"/>
                <a:gd name="connsiteX12" fmla="*/ 41054 w 41053"/>
                <a:gd name="connsiteY12" fmla="*/ 76444 h 76699"/>
                <a:gd name="connsiteX13" fmla="*/ 40905 w 41053"/>
                <a:gd name="connsiteY13" fmla="*/ 76699 h 76699"/>
                <a:gd name="connsiteX14" fmla="*/ 34176 w 41053"/>
                <a:gd name="connsiteY14" fmla="*/ 76699 h 76699"/>
                <a:gd name="connsiteX15" fmla="*/ 12691 w 41053"/>
                <a:gd name="connsiteY15" fmla="*/ 50742 h 7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053" h="76699">
                  <a:moveTo>
                    <a:pt x="12691" y="50742"/>
                  </a:moveTo>
                  <a:lnTo>
                    <a:pt x="5898" y="50742"/>
                  </a:lnTo>
                  <a:lnTo>
                    <a:pt x="5898" y="76699"/>
                  </a:lnTo>
                  <a:lnTo>
                    <a:pt x="0" y="76699"/>
                  </a:lnTo>
                  <a:lnTo>
                    <a:pt x="0" y="0"/>
                  </a:lnTo>
                  <a:lnTo>
                    <a:pt x="5898" y="0"/>
                  </a:lnTo>
                  <a:lnTo>
                    <a:pt x="5898" y="45717"/>
                  </a:lnTo>
                  <a:lnTo>
                    <a:pt x="12095" y="45717"/>
                  </a:lnTo>
                  <a:lnTo>
                    <a:pt x="31855" y="23508"/>
                  </a:lnTo>
                  <a:lnTo>
                    <a:pt x="38733" y="23508"/>
                  </a:lnTo>
                  <a:lnTo>
                    <a:pt x="38839" y="23742"/>
                  </a:lnTo>
                  <a:lnTo>
                    <a:pt x="17546" y="47719"/>
                  </a:lnTo>
                  <a:lnTo>
                    <a:pt x="41054" y="76444"/>
                  </a:lnTo>
                  <a:lnTo>
                    <a:pt x="40905" y="76699"/>
                  </a:lnTo>
                  <a:lnTo>
                    <a:pt x="34176" y="76699"/>
                  </a:lnTo>
                  <a:lnTo>
                    <a:pt x="12691" y="50742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id="{617B2B13-09AF-693D-6326-43B0D5166D29}"/>
                </a:ext>
              </a:extLst>
            </p:cNvPr>
            <p:cNvSpPr/>
            <p:nvPr/>
          </p:nvSpPr>
          <p:spPr>
            <a:xfrm>
              <a:off x="1296149" y="596159"/>
              <a:ext cx="42691" cy="55229"/>
            </a:xfrm>
            <a:custGeom>
              <a:avLst/>
              <a:gdLst>
                <a:gd name="connsiteX0" fmla="*/ 38241 w 42691"/>
                <a:gd name="connsiteY0" fmla="*/ 54155 h 55229"/>
                <a:gd name="connsiteX1" fmla="*/ 37410 w 42691"/>
                <a:gd name="connsiteY1" fmla="*/ 49492 h 55229"/>
                <a:gd name="connsiteX2" fmla="*/ 37155 w 42691"/>
                <a:gd name="connsiteY2" fmla="*/ 45510 h 55229"/>
                <a:gd name="connsiteX3" fmla="*/ 29297 w 42691"/>
                <a:gd name="connsiteY3" fmla="*/ 52452 h 55229"/>
                <a:gd name="connsiteX4" fmla="*/ 18225 w 42691"/>
                <a:gd name="connsiteY4" fmla="*/ 55199 h 55229"/>
                <a:gd name="connsiteX5" fmla="*/ 6151 w 42691"/>
                <a:gd name="connsiteY5" fmla="*/ 51068 h 55229"/>
                <a:gd name="connsiteX6" fmla="*/ 1893 w 42691"/>
                <a:gd name="connsiteY6" fmla="*/ 40017 h 55229"/>
                <a:gd name="connsiteX7" fmla="*/ 8281 w 42691"/>
                <a:gd name="connsiteY7" fmla="*/ 28199 h 55229"/>
                <a:gd name="connsiteX8" fmla="*/ 25465 w 42691"/>
                <a:gd name="connsiteY8" fmla="*/ 23770 h 55229"/>
                <a:gd name="connsiteX9" fmla="*/ 37219 w 42691"/>
                <a:gd name="connsiteY9" fmla="*/ 23770 h 55229"/>
                <a:gd name="connsiteX10" fmla="*/ 37219 w 42691"/>
                <a:gd name="connsiteY10" fmla="*/ 17190 h 55229"/>
                <a:gd name="connsiteX11" fmla="*/ 33556 w 42691"/>
                <a:gd name="connsiteY11" fmla="*/ 8247 h 55229"/>
                <a:gd name="connsiteX12" fmla="*/ 23314 w 42691"/>
                <a:gd name="connsiteY12" fmla="*/ 4989 h 55229"/>
                <a:gd name="connsiteX13" fmla="*/ 13114 w 42691"/>
                <a:gd name="connsiteY13" fmla="*/ 8098 h 55229"/>
                <a:gd name="connsiteX14" fmla="*/ 9047 w 42691"/>
                <a:gd name="connsiteY14" fmla="*/ 15657 h 55229"/>
                <a:gd name="connsiteX15" fmla="*/ 3639 w 42691"/>
                <a:gd name="connsiteY15" fmla="*/ 15657 h 55229"/>
                <a:gd name="connsiteX16" fmla="*/ 3639 w 42691"/>
                <a:gd name="connsiteY16" fmla="*/ 15359 h 55229"/>
                <a:gd name="connsiteX17" fmla="*/ 9068 w 42691"/>
                <a:gd name="connsiteY17" fmla="*/ 4712 h 55229"/>
                <a:gd name="connsiteX18" fmla="*/ 23654 w 42691"/>
                <a:gd name="connsiteY18" fmla="*/ 27 h 55229"/>
                <a:gd name="connsiteX19" fmla="*/ 37815 w 42691"/>
                <a:gd name="connsiteY19" fmla="*/ 4499 h 55229"/>
                <a:gd name="connsiteX20" fmla="*/ 43181 w 42691"/>
                <a:gd name="connsiteY20" fmla="*/ 17275 h 55229"/>
                <a:gd name="connsiteX21" fmla="*/ 43181 w 42691"/>
                <a:gd name="connsiteY21" fmla="*/ 43424 h 55229"/>
                <a:gd name="connsiteX22" fmla="*/ 43500 w 42691"/>
                <a:gd name="connsiteY22" fmla="*/ 48875 h 55229"/>
                <a:gd name="connsiteX23" fmla="*/ 44565 w 42691"/>
                <a:gd name="connsiteY23" fmla="*/ 54134 h 55229"/>
                <a:gd name="connsiteX24" fmla="*/ 18906 w 42691"/>
                <a:gd name="connsiteY24" fmla="*/ 49897 h 55229"/>
                <a:gd name="connsiteX25" fmla="*/ 30128 w 42691"/>
                <a:gd name="connsiteY25" fmla="*/ 46937 h 55229"/>
                <a:gd name="connsiteX26" fmla="*/ 37155 w 42691"/>
                <a:gd name="connsiteY26" fmla="*/ 39335 h 55229"/>
                <a:gd name="connsiteX27" fmla="*/ 37155 w 42691"/>
                <a:gd name="connsiteY27" fmla="*/ 28220 h 55229"/>
                <a:gd name="connsiteX28" fmla="*/ 25315 w 42691"/>
                <a:gd name="connsiteY28" fmla="*/ 28220 h 55229"/>
                <a:gd name="connsiteX29" fmla="*/ 12539 w 42691"/>
                <a:gd name="connsiteY29" fmla="*/ 31627 h 55229"/>
                <a:gd name="connsiteX30" fmla="*/ 7748 w 42691"/>
                <a:gd name="connsiteY30" fmla="*/ 40144 h 55229"/>
                <a:gd name="connsiteX31" fmla="*/ 10729 w 42691"/>
                <a:gd name="connsiteY31" fmla="*/ 47192 h 55229"/>
                <a:gd name="connsiteX32" fmla="*/ 18949 w 42691"/>
                <a:gd name="connsiteY32" fmla="*/ 49918 h 55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2691" h="55229">
                  <a:moveTo>
                    <a:pt x="38241" y="54155"/>
                  </a:moveTo>
                  <a:cubicBezTo>
                    <a:pt x="37879" y="52618"/>
                    <a:pt x="37602" y="51059"/>
                    <a:pt x="37410" y="49492"/>
                  </a:cubicBezTo>
                  <a:cubicBezTo>
                    <a:pt x="37240" y="48172"/>
                    <a:pt x="37155" y="46841"/>
                    <a:pt x="37155" y="45510"/>
                  </a:cubicBezTo>
                  <a:cubicBezTo>
                    <a:pt x="35089" y="48389"/>
                    <a:pt x="32406" y="50761"/>
                    <a:pt x="29297" y="52452"/>
                  </a:cubicBezTo>
                  <a:cubicBezTo>
                    <a:pt x="25912" y="54309"/>
                    <a:pt x="22100" y="55256"/>
                    <a:pt x="18225" y="55199"/>
                  </a:cubicBezTo>
                  <a:cubicBezTo>
                    <a:pt x="13817" y="55465"/>
                    <a:pt x="9473" y="53981"/>
                    <a:pt x="6151" y="51068"/>
                  </a:cubicBezTo>
                  <a:cubicBezTo>
                    <a:pt x="3234" y="48153"/>
                    <a:pt x="1680" y="44137"/>
                    <a:pt x="1893" y="40017"/>
                  </a:cubicBezTo>
                  <a:cubicBezTo>
                    <a:pt x="1829" y="35234"/>
                    <a:pt x="4235" y="30760"/>
                    <a:pt x="8281" y="28199"/>
                  </a:cubicBezTo>
                  <a:cubicBezTo>
                    <a:pt x="13434" y="25013"/>
                    <a:pt x="19417" y="23467"/>
                    <a:pt x="25465" y="23770"/>
                  </a:cubicBezTo>
                  <a:lnTo>
                    <a:pt x="37219" y="23770"/>
                  </a:lnTo>
                  <a:lnTo>
                    <a:pt x="37219" y="17190"/>
                  </a:lnTo>
                  <a:cubicBezTo>
                    <a:pt x="37389" y="13811"/>
                    <a:pt x="36047" y="10529"/>
                    <a:pt x="33556" y="8247"/>
                  </a:cubicBezTo>
                  <a:cubicBezTo>
                    <a:pt x="30660" y="5926"/>
                    <a:pt x="27019" y="4763"/>
                    <a:pt x="23314" y="4989"/>
                  </a:cubicBezTo>
                  <a:cubicBezTo>
                    <a:pt x="19652" y="4848"/>
                    <a:pt x="16074" y="5943"/>
                    <a:pt x="13114" y="8098"/>
                  </a:cubicBezTo>
                  <a:cubicBezTo>
                    <a:pt x="10602" y="9788"/>
                    <a:pt x="9068" y="12618"/>
                    <a:pt x="9047" y="15657"/>
                  </a:cubicBezTo>
                  <a:lnTo>
                    <a:pt x="3639" y="15657"/>
                  </a:lnTo>
                  <a:lnTo>
                    <a:pt x="3639" y="15359"/>
                  </a:lnTo>
                  <a:cubicBezTo>
                    <a:pt x="3575" y="11130"/>
                    <a:pt x="5598" y="7144"/>
                    <a:pt x="9068" y="4712"/>
                  </a:cubicBezTo>
                  <a:cubicBezTo>
                    <a:pt x="13221" y="1477"/>
                    <a:pt x="18395" y="-184"/>
                    <a:pt x="23654" y="27"/>
                  </a:cubicBezTo>
                  <a:cubicBezTo>
                    <a:pt x="28765" y="-230"/>
                    <a:pt x="33790" y="1358"/>
                    <a:pt x="37815" y="4499"/>
                  </a:cubicBezTo>
                  <a:cubicBezTo>
                    <a:pt x="41477" y="7701"/>
                    <a:pt x="43458" y="12416"/>
                    <a:pt x="43181" y="17275"/>
                  </a:cubicBezTo>
                  <a:lnTo>
                    <a:pt x="43181" y="43424"/>
                  </a:lnTo>
                  <a:cubicBezTo>
                    <a:pt x="43181" y="45246"/>
                    <a:pt x="43287" y="47065"/>
                    <a:pt x="43500" y="48875"/>
                  </a:cubicBezTo>
                  <a:cubicBezTo>
                    <a:pt x="43713" y="50653"/>
                    <a:pt x="44075" y="52411"/>
                    <a:pt x="44565" y="54134"/>
                  </a:cubicBezTo>
                  <a:close/>
                  <a:moveTo>
                    <a:pt x="18906" y="49897"/>
                  </a:moveTo>
                  <a:cubicBezTo>
                    <a:pt x="22846" y="49978"/>
                    <a:pt x="26742" y="48951"/>
                    <a:pt x="30128" y="46937"/>
                  </a:cubicBezTo>
                  <a:cubicBezTo>
                    <a:pt x="33173" y="45150"/>
                    <a:pt x="35622" y="42506"/>
                    <a:pt x="37155" y="39335"/>
                  </a:cubicBezTo>
                  <a:lnTo>
                    <a:pt x="37155" y="28220"/>
                  </a:lnTo>
                  <a:lnTo>
                    <a:pt x="25315" y="28220"/>
                  </a:lnTo>
                  <a:cubicBezTo>
                    <a:pt x="20801" y="27996"/>
                    <a:pt x="16330" y="29187"/>
                    <a:pt x="12539" y="31627"/>
                  </a:cubicBezTo>
                  <a:cubicBezTo>
                    <a:pt x="9579" y="33458"/>
                    <a:pt x="7791" y="36671"/>
                    <a:pt x="7748" y="40144"/>
                  </a:cubicBezTo>
                  <a:cubicBezTo>
                    <a:pt x="7663" y="42817"/>
                    <a:pt x="8749" y="45393"/>
                    <a:pt x="10729" y="47192"/>
                  </a:cubicBezTo>
                  <a:cubicBezTo>
                    <a:pt x="13008" y="49124"/>
                    <a:pt x="15968" y="50099"/>
                    <a:pt x="18949" y="4991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id="{CC86A871-54FD-BF52-BCE7-F25E593E12EC}"/>
                </a:ext>
              </a:extLst>
            </p:cNvPr>
            <p:cNvSpPr/>
            <p:nvPr/>
          </p:nvSpPr>
          <p:spPr>
            <a:xfrm>
              <a:off x="1054006" y="698515"/>
              <a:ext cx="55365" cy="73720"/>
            </a:xfrm>
            <a:custGeom>
              <a:avLst/>
              <a:gdLst>
                <a:gd name="connsiteX0" fmla="*/ 42876 w 55365"/>
                <a:gd name="connsiteY0" fmla="*/ 53965 h 73720"/>
                <a:gd name="connsiteX1" fmla="*/ 39958 w 55365"/>
                <a:gd name="connsiteY1" fmla="*/ 47322 h 73720"/>
                <a:gd name="connsiteX2" fmla="*/ 29695 w 55365"/>
                <a:gd name="connsiteY2" fmla="*/ 42616 h 73720"/>
                <a:gd name="connsiteX3" fmla="*/ 10382 w 55365"/>
                <a:gd name="connsiteY3" fmla="*/ 33864 h 73720"/>
                <a:gd name="connsiteX4" fmla="*/ 3845 w 55365"/>
                <a:gd name="connsiteY4" fmla="*/ 19981 h 73720"/>
                <a:gd name="connsiteX5" fmla="*/ 11340 w 55365"/>
                <a:gd name="connsiteY5" fmla="*/ 5608 h 73720"/>
                <a:gd name="connsiteX6" fmla="*/ 30504 w 55365"/>
                <a:gd name="connsiteY6" fmla="*/ 29 h 73720"/>
                <a:gd name="connsiteX7" fmla="*/ 49668 w 55365"/>
                <a:gd name="connsiteY7" fmla="*/ 6289 h 73720"/>
                <a:gd name="connsiteX8" fmla="*/ 56844 w 55365"/>
                <a:gd name="connsiteY8" fmla="*/ 21748 h 73720"/>
                <a:gd name="connsiteX9" fmla="*/ 56844 w 55365"/>
                <a:gd name="connsiteY9" fmla="*/ 22046 h 73720"/>
                <a:gd name="connsiteX10" fmla="*/ 42876 w 55365"/>
                <a:gd name="connsiteY10" fmla="*/ 22046 h 73720"/>
                <a:gd name="connsiteX11" fmla="*/ 39554 w 55365"/>
                <a:gd name="connsiteY11" fmla="*/ 14018 h 73720"/>
                <a:gd name="connsiteX12" fmla="*/ 30248 w 55365"/>
                <a:gd name="connsiteY12" fmla="*/ 10931 h 73720"/>
                <a:gd name="connsiteX13" fmla="*/ 21348 w 55365"/>
                <a:gd name="connsiteY13" fmla="*/ 13486 h 73720"/>
                <a:gd name="connsiteX14" fmla="*/ 18197 w 55365"/>
                <a:gd name="connsiteY14" fmla="*/ 20045 h 73720"/>
                <a:gd name="connsiteX15" fmla="*/ 21561 w 55365"/>
                <a:gd name="connsiteY15" fmla="*/ 26007 h 73720"/>
                <a:gd name="connsiteX16" fmla="*/ 33187 w 55365"/>
                <a:gd name="connsiteY16" fmla="*/ 30947 h 73720"/>
                <a:gd name="connsiteX17" fmla="*/ 51138 w 55365"/>
                <a:gd name="connsiteY17" fmla="*/ 39656 h 73720"/>
                <a:gd name="connsiteX18" fmla="*/ 57227 w 55365"/>
                <a:gd name="connsiteY18" fmla="*/ 53859 h 73720"/>
                <a:gd name="connsiteX19" fmla="*/ 49988 w 55365"/>
                <a:gd name="connsiteY19" fmla="*/ 68381 h 73720"/>
                <a:gd name="connsiteX20" fmla="*/ 30823 w 55365"/>
                <a:gd name="connsiteY20" fmla="*/ 73683 h 73720"/>
                <a:gd name="connsiteX21" fmla="*/ 10424 w 55365"/>
                <a:gd name="connsiteY21" fmla="*/ 67657 h 73720"/>
                <a:gd name="connsiteX22" fmla="*/ 1907 w 55365"/>
                <a:gd name="connsiteY22" fmla="*/ 50771 h 73720"/>
                <a:gd name="connsiteX23" fmla="*/ 1907 w 55365"/>
                <a:gd name="connsiteY23" fmla="*/ 50473 h 73720"/>
                <a:gd name="connsiteX24" fmla="*/ 15854 w 55365"/>
                <a:gd name="connsiteY24" fmla="*/ 50473 h 73720"/>
                <a:gd name="connsiteX25" fmla="*/ 19772 w 55365"/>
                <a:gd name="connsiteY25" fmla="*/ 59842 h 73720"/>
                <a:gd name="connsiteX26" fmla="*/ 30653 w 55365"/>
                <a:gd name="connsiteY26" fmla="*/ 62823 h 73720"/>
                <a:gd name="connsiteX27" fmla="*/ 39618 w 55365"/>
                <a:gd name="connsiteY27" fmla="*/ 60417 h 73720"/>
                <a:gd name="connsiteX28" fmla="*/ 42705 w 55365"/>
                <a:gd name="connsiteY28" fmla="*/ 54029 h 73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365" h="73720">
                  <a:moveTo>
                    <a:pt x="42876" y="53965"/>
                  </a:moveTo>
                  <a:cubicBezTo>
                    <a:pt x="42961" y="51423"/>
                    <a:pt x="41896" y="48978"/>
                    <a:pt x="39958" y="47322"/>
                  </a:cubicBezTo>
                  <a:cubicBezTo>
                    <a:pt x="36871" y="45113"/>
                    <a:pt x="33379" y="43516"/>
                    <a:pt x="29695" y="42616"/>
                  </a:cubicBezTo>
                  <a:cubicBezTo>
                    <a:pt x="22775" y="40891"/>
                    <a:pt x="16237" y="37925"/>
                    <a:pt x="10382" y="33864"/>
                  </a:cubicBezTo>
                  <a:cubicBezTo>
                    <a:pt x="6059" y="30581"/>
                    <a:pt x="3632" y="25398"/>
                    <a:pt x="3845" y="19981"/>
                  </a:cubicBezTo>
                  <a:cubicBezTo>
                    <a:pt x="3781" y="14238"/>
                    <a:pt x="6591" y="8842"/>
                    <a:pt x="11340" y="5608"/>
                  </a:cubicBezTo>
                  <a:cubicBezTo>
                    <a:pt x="16940" y="1696"/>
                    <a:pt x="23669" y="-263"/>
                    <a:pt x="30504" y="29"/>
                  </a:cubicBezTo>
                  <a:cubicBezTo>
                    <a:pt x="37446" y="-265"/>
                    <a:pt x="44238" y="1958"/>
                    <a:pt x="49668" y="6289"/>
                  </a:cubicBezTo>
                  <a:cubicBezTo>
                    <a:pt x="54396" y="9994"/>
                    <a:pt x="57079" y="15743"/>
                    <a:pt x="56844" y="21748"/>
                  </a:cubicBezTo>
                  <a:lnTo>
                    <a:pt x="56844" y="22046"/>
                  </a:lnTo>
                  <a:lnTo>
                    <a:pt x="42876" y="22046"/>
                  </a:lnTo>
                  <a:cubicBezTo>
                    <a:pt x="42982" y="19014"/>
                    <a:pt x="41768" y="16084"/>
                    <a:pt x="39554" y="14018"/>
                  </a:cubicBezTo>
                  <a:cubicBezTo>
                    <a:pt x="36956" y="11836"/>
                    <a:pt x="33634" y="10731"/>
                    <a:pt x="30248" y="10931"/>
                  </a:cubicBezTo>
                  <a:cubicBezTo>
                    <a:pt x="27076" y="10729"/>
                    <a:pt x="23924" y="11631"/>
                    <a:pt x="21348" y="13486"/>
                  </a:cubicBezTo>
                  <a:cubicBezTo>
                    <a:pt x="19325" y="15049"/>
                    <a:pt x="18154" y="17483"/>
                    <a:pt x="18197" y="20045"/>
                  </a:cubicBezTo>
                  <a:cubicBezTo>
                    <a:pt x="18197" y="22485"/>
                    <a:pt x="19474" y="24746"/>
                    <a:pt x="21561" y="26007"/>
                  </a:cubicBezTo>
                  <a:cubicBezTo>
                    <a:pt x="25202" y="28174"/>
                    <a:pt x="29099" y="29835"/>
                    <a:pt x="33187" y="30947"/>
                  </a:cubicBezTo>
                  <a:cubicBezTo>
                    <a:pt x="39746" y="32478"/>
                    <a:pt x="45878" y="35453"/>
                    <a:pt x="51138" y="39656"/>
                  </a:cubicBezTo>
                  <a:cubicBezTo>
                    <a:pt x="55183" y="43237"/>
                    <a:pt x="57419" y="48450"/>
                    <a:pt x="57227" y="53859"/>
                  </a:cubicBezTo>
                  <a:cubicBezTo>
                    <a:pt x="57419" y="59612"/>
                    <a:pt x="54694" y="65074"/>
                    <a:pt x="49988" y="68381"/>
                  </a:cubicBezTo>
                  <a:cubicBezTo>
                    <a:pt x="44324" y="72156"/>
                    <a:pt x="37616" y="74015"/>
                    <a:pt x="30823" y="73683"/>
                  </a:cubicBezTo>
                  <a:cubicBezTo>
                    <a:pt x="23563" y="73847"/>
                    <a:pt x="16429" y="71741"/>
                    <a:pt x="10424" y="67657"/>
                  </a:cubicBezTo>
                  <a:cubicBezTo>
                    <a:pt x="4760" y="63969"/>
                    <a:pt x="1502" y="57521"/>
                    <a:pt x="1907" y="50771"/>
                  </a:cubicBezTo>
                  <a:lnTo>
                    <a:pt x="1907" y="50473"/>
                  </a:lnTo>
                  <a:lnTo>
                    <a:pt x="15854" y="50473"/>
                  </a:lnTo>
                  <a:cubicBezTo>
                    <a:pt x="15556" y="54046"/>
                    <a:pt x="17025" y="57540"/>
                    <a:pt x="19772" y="59842"/>
                  </a:cubicBezTo>
                  <a:cubicBezTo>
                    <a:pt x="22966" y="61997"/>
                    <a:pt x="26799" y="63045"/>
                    <a:pt x="30653" y="62823"/>
                  </a:cubicBezTo>
                  <a:cubicBezTo>
                    <a:pt x="33826" y="63032"/>
                    <a:pt x="36977" y="62184"/>
                    <a:pt x="39618" y="60417"/>
                  </a:cubicBezTo>
                  <a:cubicBezTo>
                    <a:pt x="41619" y="58909"/>
                    <a:pt x="42769" y="56531"/>
                    <a:pt x="42705" y="54029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id="{00F88992-DFE2-F678-E92D-DE70BCE90C72}"/>
                </a:ext>
              </a:extLst>
            </p:cNvPr>
            <p:cNvSpPr/>
            <p:nvPr/>
          </p:nvSpPr>
          <p:spPr>
            <a:xfrm>
              <a:off x="1114023" y="704932"/>
              <a:ext cx="31940" cy="67297"/>
            </a:xfrm>
            <a:custGeom>
              <a:avLst/>
              <a:gdLst>
                <a:gd name="connsiteX0" fmla="*/ 24018 w 31940"/>
                <a:gd name="connsiteY0" fmla="*/ 0 h 67297"/>
                <a:gd name="connsiteX1" fmla="*/ 24018 w 31940"/>
                <a:gd name="connsiteY1" fmla="*/ 13032 h 67297"/>
                <a:gd name="connsiteX2" fmla="*/ 32983 w 31940"/>
                <a:gd name="connsiteY2" fmla="*/ 13032 h 67297"/>
                <a:gd name="connsiteX3" fmla="*/ 32983 w 31940"/>
                <a:gd name="connsiteY3" fmla="*/ 23104 h 67297"/>
                <a:gd name="connsiteX4" fmla="*/ 24018 w 31940"/>
                <a:gd name="connsiteY4" fmla="*/ 23104 h 67297"/>
                <a:gd name="connsiteX5" fmla="*/ 24018 w 31940"/>
                <a:gd name="connsiteY5" fmla="*/ 50210 h 67297"/>
                <a:gd name="connsiteX6" fmla="*/ 25317 w 31940"/>
                <a:gd name="connsiteY6" fmla="*/ 54618 h 67297"/>
                <a:gd name="connsiteX7" fmla="*/ 28746 w 31940"/>
                <a:gd name="connsiteY7" fmla="*/ 55960 h 67297"/>
                <a:gd name="connsiteX8" fmla="*/ 30704 w 31940"/>
                <a:gd name="connsiteY8" fmla="*/ 55832 h 67297"/>
                <a:gd name="connsiteX9" fmla="*/ 32578 w 31940"/>
                <a:gd name="connsiteY9" fmla="*/ 55406 h 67297"/>
                <a:gd name="connsiteX10" fmla="*/ 33813 w 31940"/>
                <a:gd name="connsiteY10" fmla="*/ 65797 h 67297"/>
                <a:gd name="connsiteX11" fmla="*/ 29555 w 31940"/>
                <a:gd name="connsiteY11" fmla="*/ 66904 h 67297"/>
                <a:gd name="connsiteX12" fmla="*/ 25083 w 31940"/>
                <a:gd name="connsiteY12" fmla="*/ 67266 h 67297"/>
                <a:gd name="connsiteX13" fmla="*/ 13648 w 31940"/>
                <a:gd name="connsiteY13" fmla="*/ 63178 h 67297"/>
                <a:gd name="connsiteX14" fmla="*/ 9645 w 31940"/>
                <a:gd name="connsiteY14" fmla="*/ 50253 h 67297"/>
                <a:gd name="connsiteX15" fmla="*/ 9645 w 31940"/>
                <a:gd name="connsiteY15" fmla="*/ 23104 h 67297"/>
                <a:gd name="connsiteX16" fmla="*/ 1873 w 31940"/>
                <a:gd name="connsiteY16" fmla="*/ 23104 h 67297"/>
                <a:gd name="connsiteX17" fmla="*/ 1873 w 31940"/>
                <a:gd name="connsiteY17" fmla="*/ 13032 h 67297"/>
                <a:gd name="connsiteX18" fmla="*/ 9645 w 31940"/>
                <a:gd name="connsiteY18" fmla="*/ 13032 h 67297"/>
                <a:gd name="connsiteX19" fmla="*/ 9645 w 31940"/>
                <a:gd name="connsiteY19" fmla="*/ 0 h 67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940" h="67297">
                  <a:moveTo>
                    <a:pt x="24018" y="0"/>
                  </a:moveTo>
                  <a:lnTo>
                    <a:pt x="24018" y="13032"/>
                  </a:lnTo>
                  <a:lnTo>
                    <a:pt x="32983" y="13032"/>
                  </a:lnTo>
                  <a:lnTo>
                    <a:pt x="32983" y="23104"/>
                  </a:lnTo>
                  <a:lnTo>
                    <a:pt x="24018" y="23104"/>
                  </a:lnTo>
                  <a:lnTo>
                    <a:pt x="24018" y="50210"/>
                  </a:lnTo>
                  <a:cubicBezTo>
                    <a:pt x="23869" y="51792"/>
                    <a:pt x="24338" y="53370"/>
                    <a:pt x="25317" y="54618"/>
                  </a:cubicBezTo>
                  <a:cubicBezTo>
                    <a:pt x="26212" y="55532"/>
                    <a:pt x="27468" y="56019"/>
                    <a:pt x="28746" y="55960"/>
                  </a:cubicBezTo>
                  <a:cubicBezTo>
                    <a:pt x="29406" y="55966"/>
                    <a:pt x="30066" y="55923"/>
                    <a:pt x="30704" y="55832"/>
                  </a:cubicBezTo>
                  <a:cubicBezTo>
                    <a:pt x="31343" y="55732"/>
                    <a:pt x="31961" y="55591"/>
                    <a:pt x="32578" y="55406"/>
                  </a:cubicBezTo>
                  <a:lnTo>
                    <a:pt x="33813" y="65797"/>
                  </a:lnTo>
                  <a:cubicBezTo>
                    <a:pt x="32429" y="66268"/>
                    <a:pt x="31003" y="66638"/>
                    <a:pt x="29555" y="66904"/>
                  </a:cubicBezTo>
                  <a:cubicBezTo>
                    <a:pt x="28085" y="67151"/>
                    <a:pt x="26574" y="67273"/>
                    <a:pt x="25083" y="67266"/>
                  </a:cubicBezTo>
                  <a:cubicBezTo>
                    <a:pt x="20867" y="67535"/>
                    <a:pt x="16736" y="66057"/>
                    <a:pt x="13648" y="63178"/>
                  </a:cubicBezTo>
                  <a:cubicBezTo>
                    <a:pt x="10987" y="60474"/>
                    <a:pt x="9645" y="56151"/>
                    <a:pt x="9645" y="50253"/>
                  </a:cubicBezTo>
                  <a:lnTo>
                    <a:pt x="9645" y="23104"/>
                  </a:lnTo>
                  <a:lnTo>
                    <a:pt x="1873" y="23104"/>
                  </a:lnTo>
                  <a:lnTo>
                    <a:pt x="1873" y="13032"/>
                  </a:lnTo>
                  <a:lnTo>
                    <a:pt x="9645" y="13032"/>
                  </a:lnTo>
                  <a:lnTo>
                    <a:pt x="9645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id="{6702B98C-28DF-9ACE-0D15-EC9FA29CBB5D}"/>
                </a:ext>
              </a:extLst>
            </p:cNvPr>
            <p:cNvSpPr/>
            <p:nvPr/>
          </p:nvSpPr>
          <p:spPr>
            <a:xfrm>
              <a:off x="1154332" y="716940"/>
              <a:ext cx="29512" cy="54214"/>
            </a:xfrm>
            <a:custGeom>
              <a:avLst/>
              <a:gdLst>
                <a:gd name="connsiteX0" fmla="*/ 29853 w 29512"/>
                <a:gd name="connsiteY0" fmla="*/ 13374 h 54214"/>
                <a:gd name="connsiteX1" fmla="*/ 24593 w 29512"/>
                <a:gd name="connsiteY1" fmla="*/ 13225 h 54214"/>
                <a:gd name="connsiteX2" fmla="*/ 19334 w 29512"/>
                <a:gd name="connsiteY2" fmla="*/ 14545 h 54214"/>
                <a:gd name="connsiteX3" fmla="*/ 16182 w 29512"/>
                <a:gd name="connsiteY3" fmla="*/ 18272 h 54214"/>
                <a:gd name="connsiteX4" fmla="*/ 16182 w 29512"/>
                <a:gd name="connsiteY4" fmla="*/ 54215 h 54214"/>
                <a:gd name="connsiteX5" fmla="*/ 1873 w 29512"/>
                <a:gd name="connsiteY5" fmla="*/ 54215 h 54214"/>
                <a:gd name="connsiteX6" fmla="*/ 1873 w 29512"/>
                <a:gd name="connsiteY6" fmla="*/ 981 h 54214"/>
                <a:gd name="connsiteX7" fmla="*/ 15203 w 29512"/>
                <a:gd name="connsiteY7" fmla="*/ 981 h 54214"/>
                <a:gd name="connsiteX8" fmla="*/ 15842 w 29512"/>
                <a:gd name="connsiteY8" fmla="*/ 8838 h 54214"/>
                <a:gd name="connsiteX9" fmla="*/ 20697 w 29512"/>
                <a:gd name="connsiteY9" fmla="*/ 2323 h 54214"/>
                <a:gd name="connsiteX10" fmla="*/ 27553 w 29512"/>
                <a:gd name="connsiteY10" fmla="*/ 2 h 54214"/>
                <a:gd name="connsiteX11" fmla="*/ 29533 w 29512"/>
                <a:gd name="connsiteY11" fmla="*/ 172 h 54214"/>
                <a:gd name="connsiteX12" fmla="*/ 31386 w 29512"/>
                <a:gd name="connsiteY12" fmla="*/ 577 h 54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512" h="54214">
                  <a:moveTo>
                    <a:pt x="29853" y="13374"/>
                  </a:moveTo>
                  <a:lnTo>
                    <a:pt x="24593" y="13225"/>
                  </a:lnTo>
                  <a:cubicBezTo>
                    <a:pt x="22741" y="13144"/>
                    <a:pt x="20931" y="13604"/>
                    <a:pt x="19334" y="14545"/>
                  </a:cubicBezTo>
                  <a:cubicBezTo>
                    <a:pt x="17929" y="15446"/>
                    <a:pt x="16843" y="16743"/>
                    <a:pt x="16182" y="18272"/>
                  </a:cubicBezTo>
                  <a:lnTo>
                    <a:pt x="16182" y="54215"/>
                  </a:lnTo>
                  <a:lnTo>
                    <a:pt x="1873" y="54215"/>
                  </a:lnTo>
                  <a:lnTo>
                    <a:pt x="1873" y="981"/>
                  </a:lnTo>
                  <a:lnTo>
                    <a:pt x="15203" y="981"/>
                  </a:lnTo>
                  <a:lnTo>
                    <a:pt x="15842" y="8838"/>
                  </a:lnTo>
                  <a:cubicBezTo>
                    <a:pt x="16907" y="6302"/>
                    <a:pt x="18567" y="4067"/>
                    <a:pt x="20697" y="2323"/>
                  </a:cubicBezTo>
                  <a:cubicBezTo>
                    <a:pt x="22656" y="781"/>
                    <a:pt x="25062" y="-39"/>
                    <a:pt x="27553" y="2"/>
                  </a:cubicBezTo>
                  <a:cubicBezTo>
                    <a:pt x="28213" y="0"/>
                    <a:pt x="28874" y="57"/>
                    <a:pt x="29533" y="172"/>
                  </a:cubicBezTo>
                  <a:cubicBezTo>
                    <a:pt x="30151" y="278"/>
                    <a:pt x="30747" y="428"/>
                    <a:pt x="31386" y="577"/>
                  </a:cubicBez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id="{AED3EEF8-414F-099A-CEDE-A24DF0B7D970}"/>
                </a:ext>
              </a:extLst>
            </p:cNvPr>
            <p:cNvSpPr/>
            <p:nvPr/>
          </p:nvSpPr>
          <p:spPr>
            <a:xfrm>
              <a:off x="1187783" y="716961"/>
              <a:ext cx="46711" cy="55259"/>
            </a:xfrm>
            <a:custGeom>
              <a:avLst/>
              <a:gdLst>
                <a:gd name="connsiteX0" fmla="*/ 27171 w 46711"/>
                <a:gd name="connsiteY0" fmla="*/ 55237 h 55259"/>
                <a:gd name="connsiteX1" fmla="*/ 8773 w 46711"/>
                <a:gd name="connsiteY1" fmla="*/ 47869 h 55259"/>
                <a:gd name="connsiteX2" fmla="*/ 1895 w 46711"/>
                <a:gd name="connsiteY2" fmla="*/ 29131 h 55259"/>
                <a:gd name="connsiteX3" fmla="*/ 1895 w 46711"/>
                <a:gd name="connsiteY3" fmla="*/ 27151 h 55259"/>
                <a:gd name="connsiteX4" fmla="*/ 8411 w 46711"/>
                <a:gd name="connsiteY4" fmla="*/ 7646 h 55259"/>
                <a:gd name="connsiteX5" fmla="*/ 25893 w 46711"/>
                <a:gd name="connsiteY5" fmla="*/ 23 h 55259"/>
                <a:gd name="connsiteX6" fmla="*/ 42609 w 46711"/>
                <a:gd name="connsiteY6" fmla="*/ 6411 h 55259"/>
                <a:gd name="connsiteX7" fmla="*/ 48550 w 46711"/>
                <a:gd name="connsiteY7" fmla="*/ 23957 h 55259"/>
                <a:gd name="connsiteX8" fmla="*/ 48550 w 46711"/>
                <a:gd name="connsiteY8" fmla="*/ 31772 h 55259"/>
                <a:gd name="connsiteX9" fmla="*/ 16801 w 46711"/>
                <a:gd name="connsiteY9" fmla="*/ 31772 h 55259"/>
                <a:gd name="connsiteX10" fmla="*/ 16801 w 46711"/>
                <a:gd name="connsiteY10" fmla="*/ 32070 h 55259"/>
                <a:gd name="connsiteX11" fmla="*/ 20314 w 46711"/>
                <a:gd name="connsiteY11" fmla="*/ 40694 h 55259"/>
                <a:gd name="connsiteX12" fmla="*/ 28832 w 46711"/>
                <a:gd name="connsiteY12" fmla="*/ 44058 h 55259"/>
                <a:gd name="connsiteX13" fmla="*/ 36732 w 46711"/>
                <a:gd name="connsiteY13" fmla="*/ 43100 h 55259"/>
                <a:gd name="connsiteX14" fmla="*/ 43631 w 46711"/>
                <a:gd name="connsiteY14" fmla="*/ 40076 h 55259"/>
                <a:gd name="connsiteX15" fmla="*/ 47506 w 46711"/>
                <a:gd name="connsiteY15" fmla="*/ 48955 h 55259"/>
                <a:gd name="connsiteX16" fmla="*/ 38989 w 46711"/>
                <a:gd name="connsiteY16" fmla="*/ 53384 h 55259"/>
                <a:gd name="connsiteX17" fmla="*/ 27277 w 46711"/>
                <a:gd name="connsiteY17" fmla="*/ 55131 h 55259"/>
                <a:gd name="connsiteX18" fmla="*/ 26000 w 46711"/>
                <a:gd name="connsiteY18" fmla="*/ 10968 h 55259"/>
                <a:gd name="connsiteX19" fmla="*/ 19718 w 46711"/>
                <a:gd name="connsiteY19" fmla="*/ 14013 h 55259"/>
                <a:gd name="connsiteX20" fmla="*/ 16865 w 46711"/>
                <a:gd name="connsiteY20" fmla="*/ 22040 h 55259"/>
                <a:gd name="connsiteX21" fmla="*/ 16993 w 46711"/>
                <a:gd name="connsiteY21" fmla="*/ 22275 h 55259"/>
                <a:gd name="connsiteX22" fmla="*/ 34602 w 46711"/>
                <a:gd name="connsiteY22" fmla="*/ 22275 h 55259"/>
                <a:gd name="connsiteX23" fmla="*/ 34602 w 46711"/>
                <a:gd name="connsiteY23" fmla="*/ 20997 h 55259"/>
                <a:gd name="connsiteX24" fmla="*/ 32473 w 46711"/>
                <a:gd name="connsiteY24" fmla="*/ 13715 h 55259"/>
                <a:gd name="connsiteX25" fmla="*/ 26085 w 46711"/>
                <a:gd name="connsiteY25" fmla="*/ 10968 h 5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6711" h="55259">
                  <a:moveTo>
                    <a:pt x="27171" y="55237"/>
                  </a:moveTo>
                  <a:cubicBezTo>
                    <a:pt x="20272" y="55537"/>
                    <a:pt x="13564" y="52854"/>
                    <a:pt x="8773" y="47869"/>
                  </a:cubicBezTo>
                  <a:cubicBezTo>
                    <a:pt x="4110" y="42763"/>
                    <a:pt x="1640" y="36037"/>
                    <a:pt x="1895" y="29131"/>
                  </a:cubicBezTo>
                  <a:lnTo>
                    <a:pt x="1895" y="27151"/>
                  </a:lnTo>
                  <a:cubicBezTo>
                    <a:pt x="1619" y="20073"/>
                    <a:pt x="3940" y="13135"/>
                    <a:pt x="8411" y="7646"/>
                  </a:cubicBezTo>
                  <a:cubicBezTo>
                    <a:pt x="12734" y="2531"/>
                    <a:pt x="19207" y="-284"/>
                    <a:pt x="25893" y="23"/>
                  </a:cubicBezTo>
                  <a:cubicBezTo>
                    <a:pt x="33069" y="23"/>
                    <a:pt x="38669" y="2152"/>
                    <a:pt x="42609" y="6411"/>
                  </a:cubicBezTo>
                  <a:cubicBezTo>
                    <a:pt x="46761" y="11283"/>
                    <a:pt x="48890" y="17562"/>
                    <a:pt x="48550" y="23957"/>
                  </a:cubicBezTo>
                  <a:lnTo>
                    <a:pt x="48550" y="31772"/>
                  </a:lnTo>
                  <a:lnTo>
                    <a:pt x="16801" y="31772"/>
                  </a:lnTo>
                  <a:lnTo>
                    <a:pt x="16801" y="32070"/>
                  </a:lnTo>
                  <a:cubicBezTo>
                    <a:pt x="16950" y="35262"/>
                    <a:pt x="18185" y="38304"/>
                    <a:pt x="20314" y="40694"/>
                  </a:cubicBezTo>
                  <a:cubicBezTo>
                    <a:pt x="22529" y="42991"/>
                    <a:pt x="25638" y="44218"/>
                    <a:pt x="28832" y="44058"/>
                  </a:cubicBezTo>
                  <a:cubicBezTo>
                    <a:pt x="31493" y="44124"/>
                    <a:pt x="34155" y="43800"/>
                    <a:pt x="36732" y="43100"/>
                  </a:cubicBezTo>
                  <a:cubicBezTo>
                    <a:pt x="39138" y="42337"/>
                    <a:pt x="41438" y="41324"/>
                    <a:pt x="43631" y="40076"/>
                  </a:cubicBezTo>
                  <a:lnTo>
                    <a:pt x="47506" y="48955"/>
                  </a:lnTo>
                  <a:cubicBezTo>
                    <a:pt x="44951" y="50938"/>
                    <a:pt x="42076" y="52439"/>
                    <a:pt x="38989" y="53384"/>
                  </a:cubicBezTo>
                  <a:cubicBezTo>
                    <a:pt x="35198" y="54583"/>
                    <a:pt x="31259" y="55173"/>
                    <a:pt x="27277" y="55131"/>
                  </a:cubicBezTo>
                  <a:moveTo>
                    <a:pt x="26000" y="10968"/>
                  </a:moveTo>
                  <a:cubicBezTo>
                    <a:pt x="23530" y="10878"/>
                    <a:pt x="21187" y="12020"/>
                    <a:pt x="19718" y="14013"/>
                  </a:cubicBezTo>
                  <a:cubicBezTo>
                    <a:pt x="18057" y="16378"/>
                    <a:pt x="17078" y="19155"/>
                    <a:pt x="16865" y="22040"/>
                  </a:cubicBezTo>
                  <a:lnTo>
                    <a:pt x="16993" y="22275"/>
                  </a:lnTo>
                  <a:lnTo>
                    <a:pt x="34602" y="22275"/>
                  </a:lnTo>
                  <a:lnTo>
                    <a:pt x="34602" y="20997"/>
                  </a:lnTo>
                  <a:cubicBezTo>
                    <a:pt x="34751" y="18397"/>
                    <a:pt x="33985" y="15829"/>
                    <a:pt x="32473" y="13715"/>
                  </a:cubicBezTo>
                  <a:cubicBezTo>
                    <a:pt x="30897" y="11837"/>
                    <a:pt x="28534" y="10817"/>
                    <a:pt x="26085" y="1096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id="{E283662D-222B-F40C-40BB-FEE444DA0B37}"/>
                </a:ext>
              </a:extLst>
            </p:cNvPr>
            <p:cNvSpPr/>
            <p:nvPr/>
          </p:nvSpPr>
          <p:spPr>
            <a:xfrm>
              <a:off x="1238654" y="693392"/>
              <a:ext cx="35539" cy="77762"/>
            </a:xfrm>
            <a:custGeom>
              <a:avLst/>
              <a:gdLst>
                <a:gd name="connsiteX0" fmla="*/ 9795 w 35539"/>
                <a:gd name="connsiteY0" fmla="*/ 77763 h 77762"/>
                <a:gd name="connsiteX1" fmla="*/ 9795 w 35539"/>
                <a:gd name="connsiteY1" fmla="*/ 34643 h 77762"/>
                <a:gd name="connsiteX2" fmla="*/ 1873 w 35539"/>
                <a:gd name="connsiteY2" fmla="*/ 34643 h 77762"/>
                <a:gd name="connsiteX3" fmla="*/ 1873 w 35539"/>
                <a:gd name="connsiteY3" fmla="*/ 24572 h 77762"/>
                <a:gd name="connsiteX4" fmla="*/ 9795 w 35539"/>
                <a:gd name="connsiteY4" fmla="*/ 24572 h 77762"/>
                <a:gd name="connsiteX5" fmla="*/ 9795 w 35539"/>
                <a:gd name="connsiteY5" fmla="*/ 18673 h 77762"/>
                <a:gd name="connsiteX6" fmla="*/ 14947 w 35539"/>
                <a:gd name="connsiteY6" fmla="*/ 4875 h 77762"/>
                <a:gd name="connsiteX7" fmla="*/ 29448 w 35539"/>
                <a:gd name="connsiteY7" fmla="*/ 41 h 77762"/>
                <a:gd name="connsiteX8" fmla="*/ 33154 w 35539"/>
                <a:gd name="connsiteY8" fmla="*/ 297 h 77762"/>
                <a:gd name="connsiteX9" fmla="*/ 37412 w 35539"/>
                <a:gd name="connsiteY9" fmla="*/ 1064 h 77762"/>
                <a:gd name="connsiteX10" fmla="*/ 36177 w 35539"/>
                <a:gd name="connsiteY10" fmla="*/ 11710 h 77762"/>
                <a:gd name="connsiteX11" fmla="*/ 33899 w 35539"/>
                <a:gd name="connsiteY11" fmla="*/ 11370 h 77762"/>
                <a:gd name="connsiteX12" fmla="*/ 31301 w 35539"/>
                <a:gd name="connsiteY12" fmla="*/ 11220 h 77762"/>
                <a:gd name="connsiteX13" fmla="*/ 26020 w 35539"/>
                <a:gd name="connsiteY13" fmla="*/ 13137 h 77762"/>
                <a:gd name="connsiteX14" fmla="*/ 24231 w 35539"/>
                <a:gd name="connsiteY14" fmla="*/ 18652 h 77762"/>
                <a:gd name="connsiteX15" fmla="*/ 24231 w 35539"/>
                <a:gd name="connsiteY15" fmla="*/ 24550 h 77762"/>
                <a:gd name="connsiteX16" fmla="*/ 34878 w 35539"/>
                <a:gd name="connsiteY16" fmla="*/ 24550 h 77762"/>
                <a:gd name="connsiteX17" fmla="*/ 34878 w 35539"/>
                <a:gd name="connsiteY17" fmla="*/ 34622 h 77762"/>
                <a:gd name="connsiteX18" fmla="*/ 24231 w 35539"/>
                <a:gd name="connsiteY18" fmla="*/ 34622 h 77762"/>
                <a:gd name="connsiteX19" fmla="*/ 24231 w 35539"/>
                <a:gd name="connsiteY19" fmla="*/ 77763 h 77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5539" h="77762">
                  <a:moveTo>
                    <a:pt x="9795" y="77763"/>
                  </a:moveTo>
                  <a:lnTo>
                    <a:pt x="9795" y="34643"/>
                  </a:lnTo>
                  <a:lnTo>
                    <a:pt x="1873" y="34643"/>
                  </a:lnTo>
                  <a:lnTo>
                    <a:pt x="1873" y="24572"/>
                  </a:lnTo>
                  <a:lnTo>
                    <a:pt x="9795" y="24572"/>
                  </a:lnTo>
                  <a:lnTo>
                    <a:pt x="9795" y="18673"/>
                  </a:lnTo>
                  <a:cubicBezTo>
                    <a:pt x="9475" y="13550"/>
                    <a:pt x="11349" y="8529"/>
                    <a:pt x="14947" y="4875"/>
                  </a:cubicBezTo>
                  <a:cubicBezTo>
                    <a:pt x="18972" y="1440"/>
                    <a:pt x="24168" y="-295"/>
                    <a:pt x="29448" y="41"/>
                  </a:cubicBezTo>
                  <a:cubicBezTo>
                    <a:pt x="30683" y="44"/>
                    <a:pt x="31918" y="129"/>
                    <a:pt x="33154" y="297"/>
                  </a:cubicBezTo>
                  <a:cubicBezTo>
                    <a:pt x="34431" y="489"/>
                    <a:pt x="35815" y="744"/>
                    <a:pt x="37412" y="1064"/>
                  </a:cubicBezTo>
                  <a:lnTo>
                    <a:pt x="36177" y="11710"/>
                  </a:lnTo>
                  <a:lnTo>
                    <a:pt x="33899" y="11370"/>
                  </a:lnTo>
                  <a:cubicBezTo>
                    <a:pt x="33026" y="11269"/>
                    <a:pt x="32174" y="11220"/>
                    <a:pt x="31301" y="11220"/>
                  </a:cubicBezTo>
                  <a:cubicBezTo>
                    <a:pt x="29342" y="11078"/>
                    <a:pt x="27425" y="11776"/>
                    <a:pt x="26020" y="13137"/>
                  </a:cubicBezTo>
                  <a:cubicBezTo>
                    <a:pt x="24742" y="14676"/>
                    <a:pt x="24104" y="16652"/>
                    <a:pt x="24231" y="18652"/>
                  </a:cubicBezTo>
                  <a:lnTo>
                    <a:pt x="24231" y="24550"/>
                  </a:lnTo>
                  <a:lnTo>
                    <a:pt x="34878" y="24550"/>
                  </a:lnTo>
                  <a:lnTo>
                    <a:pt x="34878" y="34622"/>
                  </a:lnTo>
                  <a:lnTo>
                    <a:pt x="24231" y="34622"/>
                  </a:lnTo>
                  <a:lnTo>
                    <a:pt x="24231" y="77763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8FE03829-98F6-4756-FF50-9A6105A257EE}"/>
                </a:ext>
              </a:extLst>
            </p:cNvPr>
            <p:cNvSpPr/>
            <p:nvPr/>
          </p:nvSpPr>
          <p:spPr>
            <a:xfrm>
              <a:off x="1276130" y="716975"/>
              <a:ext cx="48443" cy="55194"/>
            </a:xfrm>
            <a:custGeom>
              <a:avLst/>
              <a:gdLst>
                <a:gd name="connsiteX0" fmla="*/ 35816 w 48443"/>
                <a:gd name="connsiteY0" fmla="*/ 54201 h 55194"/>
                <a:gd name="connsiteX1" fmla="*/ 34453 w 48443"/>
                <a:gd name="connsiteY1" fmla="*/ 50347 h 55194"/>
                <a:gd name="connsiteX2" fmla="*/ 33644 w 48443"/>
                <a:gd name="connsiteY2" fmla="*/ 46216 h 55194"/>
                <a:gd name="connsiteX3" fmla="*/ 27831 w 48443"/>
                <a:gd name="connsiteY3" fmla="*/ 52604 h 55194"/>
                <a:gd name="connsiteX4" fmla="*/ 19186 w 48443"/>
                <a:gd name="connsiteY4" fmla="*/ 55159 h 55194"/>
                <a:gd name="connsiteX5" fmla="*/ 6409 w 48443"/>
                <a:gd name="connsiteY5" fmla="*/ 50900 h 55194"/>
                <a:gd name="connsiteX6" fmla="*/ 1895 w 48443"/>
                <a:gd name="connsiteY6" fmla="*/ 39168 h 55194"/>
                <a:gd name="connsiteX7" fmla="*/ 7921 w 48443"/>
                <a:gd name="connsiteY7" fmla="*/ 27052 h 55194"/>
                <a:gd name="connsiteX8" fmla="*/ 25489 w 48443"/>
                <a:gd name="connsiteY8" fmla="*/ 22793 h 55194"/>
                <a:gd name="connsiteX9" fmla="*/ 33495 w 48443"/>
                <a:gd name="connsiteY9" fmla="*/ 22793 h 55194"/>
                <a:gd name="connsiteX10" fmla="*/ 33495 w 48443"/>
                <a:gd name="connsiteY10" fmla="*/ 18534 h 55194"/>
                <a:gd name="connsiteX11" fmla="*/ 31493 w 48443"/>
                <a:gd name="connsiteY11" fmla="*/ 12593 h 55194"/>
                <a:gd name="connsiteX12" fmla="*/ 25531 w 48443"/>
                <a:gd name="connsiteY12" fmla="*/ 10464 h 55194"/>
                <a:gd name="connsiteX13" fmla="*/ 20165 w 48443"/>
                <a:gd name="connsiteY13" fmla="*/ 12146 h 55194"/>
                <a:gd name="connsiteX14" fmla="*/ 18270 w 48443"/>
                <a:gd name="connsiteY14" fmla="*/ 16852 h 55194"/>
                <a:gd name="connsiteX15" fmla="*/ 4387 w 48443"/>
                <a:gd name="connsiteY15" fmla="*/ 16852 h 55194"/>
                <a:gd name="connsiteX16" fmla="*/ 4387 w 48443"/>
                <a:gd name="connsiteY16" fmla="*/ 16554 h 55194"/>
                <a:gd name="connsiteX17" fmla="*/ 10242 w 48443"/>
                <a:gd name="connsiteY17" fmla="*/ 4928 h 55194"/>
                <a:gd name="connsiteX18" fmla="*/ 26511 w 48443"/>
                <a:gd name="connsiteY18" fmla="*/ 30 h 55194"/>
                <a:gd name="connsiteX19" fmla="*/ 42012 w 48443"/>
                <a:gd name="connsiteY19" fmla="*/ 4864 h 55194"/>
                <a:gd name="connsiteX20" fmla="*/ 47953 w 48443"/>
                <a:gd name="connsiteY20" fmla="*/ 18662 h 55194"/>
                <a:gd name="connsiteX21" fmla="*/ 47953 w 48443"/>
                <a:gd name="connsiteY21" fmla="*/ 40552 h 55194"/>
                <a:gd name="connsiteX22" fmla="*/ 48528 w 48443"/>
                <a:gd name="connsiteY22" fmla="*/ 47579 h 55194"/>
                <a:gd name="connsiteX23" fmla="*/ 50317 w 48443"/>
                <a:gd name="connsiteY23" fmla="*/ 54137 h 55194"/>
                <a:gd name="connsiteX24" fmla="*/ 22678 w 48443"/>
                <a:gd name="connsiteY24" fmla="*/ 44598 h 55194"/>
                <a:gd name="connsiteX25" fmla="*/ 29428 w 48443"/>
                <a:gd name="connsiteY25" fmla="*/ 42681 h 55194"/>
                <a:gd name="connsiteX26" fmla="*/ 33410 w 48443"/>
                <a:gd name="connsiteY26" fmla="*/ 38422 h 55194"/>
                <a:gd name="connsiteX27" fmla="*/ 33410 w 48443"/>
                <a:gd name="connsiteY27" fmla="*/ 30906 h 55194"/>
                <a:gd name="connsiteX28" fmla="*/ 25403 w 48443"/>
                <a:gd name="connsiteY28" fmla="*/ 30906 h 55194"/>
                <a:gd name="connsiteX29" fmla="*/ 18483 w 48443"/>
                <a:gd name="connsiteY29" fmla="*/ 33184 h 55194"/>
                <a:gd name="connsiteX30" fmla="*/ 16119 w 48443"/>
                <a:gd name="connsiteY30" fmla="*/ 38721 h 55194"/>
                <a:gd name="connsiteX31" fmla="*/ 17887 w 48443"/>
                <a:gd name="connsiteY31" fmla="*/ 42979 h 55194"/>
                <a:gd name="connsiteX32" fmla="*/ 22699 w 48443"/>
                <a:gd name="connsiteY32" fmla="*/ 44598 h 5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8443" h="55194">
                  <a:moveTo>
                    <a:pt x="35816" y="54201"/>
                  </a:moveTo>
                  <a:cubicBezTo>
                    <a:pt x="35284" y="52947"/>
                    <a:pt x="34815" y="51658"/>
                    <a:pt x="34453" y="50347"/>
                  </a:cubicBezTo>
                  <a:cubicBezTo>
                    <a:pt x="34070" y="48993"/>
                    <a:pt x="33814" y="47613"/>
                    <a:pt x="33644" y="46216"/>
                  </a:cubicBezTo>
                  <a:cubicBezTo>
                    <a:pt x="32196" y="48750"/>
                    <a:pt x="30216" y="50932"/>
                    <a:pt x="27831" y="52604"/>
                  </a:cubicBezTo>
                  <a:cubicBezTo>
                    <a:pt x="25297" y="54344"/>
                    <a:pt x="22273" y="55238"/>
                    <a:pt x="19186" y="55159"/>
                  </a:cubicBezTo>
                  <a:cubicBezTo>
                    <a:pt x="14544" y="55451"/>
                    <a:pt x="9944" y="53924"/>
                    <a:pt x="6409" y="50900"/>
                  </a:cubicBezTo>
                  <a:cubicBezTo>
                    <a:pt x="3301" y="47806"/>
                    <a:pt x="1661" y="43541"/>
                    <a:pt x="1895" y="39168"/>
                  </a:cubicBezTo>
                  <a:cubicBezTo>
                    <a:pt x="1682" y="34362"/>
                    <a:pt x="3961" y="29788"/>
                    <a:pt x="7921" y="27052"/>
                  </a:cubicBezTo>
                  <a:cubicBezTo>
                    <a:pt x="11925" y="24213"/>
                    <a:pt x="17780" y="22793"/>
                    <a:pt x="25489" y="22793"/>
                  </a:cubicBezTo>
                  <a:lnTo>
                    <a:pt x="33495" y="22793"/>
                  </a:lnTo>
                  <a:lnTo>
                    <a:pt x="33495" y="18534"/>
                  </a:lnTo>
                  <a:cubicBezTo>
                    <a:pt x="33644" y="16369"/>
                    <a:pt x="32920" y="14233"/>
                    <a:pt x="31493" y="12593"/>
                  </a:cubicBezTo>
                  <a:cubicBezTo>
                    <a:pt x="29896" y="11082"/>
                    <a:pt x="27724" y="10309"/>
                    <a:pt x="25531" y="10464"/>
                  </a:cubicBezTo>
                  <a:cubicBezTo>
                    <a:pt x="23593" y="10334"/>
                    <a:pt x="21677" y="10932"/>
                    <a:pt x="20165" y="12146"/>
                  </a:cubicBezTo>
                  <a:cubicBezTo>
                    <a:pt x="18866" y="13354"/>
                    <a:pt x="18164" y="15078"/>
                    <a:pt x="18270" y="16852"/>
                  </a:cubicBezTo>
                  <a:lnTo>
                    <a:pt x="4387" y="16852"/>
                  </a:lnTo>
                  <a:lnTo>
                    <a:pt x="4387" y="16554"/>
                  </a:lnTo>
                  <a:cubicBezTo>
                    <a:pt x="4216" y="11931"/>
                    <a:pt x="6431" y="7545"/>
                    <a:pt x="10242" y="4928"/>
                  </a:cubicBezTo>
                  <a:cubicBezTo>
                    <a:pt x="14948" y="1476"/>
                    <a:pt x="20676" y="-253"/>
                    <a:pt x="26511" y="30"/>
                  </a:cubicBezTo>
                  <a:cubicBezTo>
                    <a:pt x="32090" y="-217"/>
                    <a:pt x="37562" y="1493"/>
                    <a:pt x="42012" y="4864"/>
                  </a:cubicBezTo>
                  <a:cubicBezTo>
                    <a:pt x="46058" y="8273"/>
                    <a:pt x="48251" y="13383"/>
                    <a:pt x="47953" y="18662"/>
                  </a:cubicBezTo>
                  <a:lnTo>
                    <a:pt x="47953" y="40552"/>
                  </a:lnTo>
                  <a:cubicBezTo>
                    <a:pt x="47932" y="42907"/>
                    <a:pt x="48124" y="45258"/>
                    <a:pt x="48528" y="47579"/>
                  </a:cubicBezTo>
                  <a:cubicBezTo>
                    <a:pt x="48912" y="49819"/>
                    <a:pt x="49508" y="52016"/>
                    <a:pt x="50317" y="54137"/>
                  </a:cubicBezTo>
                  <a:close/>
                  <a:moveTo>
                    <a:pt x="22678" y="44598"/>
                  </a:moveTo>
                  <a:cubicBezTo>
                    <a:pt x="25063" y="44636"/>
                    <a:pt x="27405" y="43969"/>
                    <a:pt x="29428" y="42681"/>
                  </a:cubicBezTo>
                  <a:cubicBezTo>
                    <a:pt x="31174" y="41712"/>
                    <a:pt x="32558" y="40222"/>
                    <a:pt x="33410" y="38422"/>
                  </a:cubicBezTo>
                  <a:lnTo>
                    <a:pt x="33410" y="30906"/>
                  </a:lnTo>
                  <a:lnTo>
                    <a:pt x="25403" y="30906"/>
                  </a:lnTo>
                  <a:cubicBezTo>
                    <a:pt x="22891" y="30725"/>
                    <a:pt x="20399" y="31542"/>
                    <a:pt x="18483" y="33184"/>
                  </a:cubicBezTo>
                  <a:cubicBezTo>
                    <a:pt x="16950" y="34613"/>
                    <a:pt x="16098" y="36625"/>
                    <a:pt x="16119" y="38721"/>
                  </a:cubicBezTo>
                  <a:cubicBezTo>
                    <a:pt x="16055" y="40330"/>
                    <a:pt x="16694" y="41887"/>
                    <a:pt x="17887" y="42979"/>
                  </a:cubicBezTo>
                  <a:cubicBezTo>
                    <a:pt x="19228" y="44118"/>
                    <a:pt x="20953" y="44698"/>
                    <a:pt x="22699" y="4459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FF4B2D76-8FF3-35FD-8FED-123A7E31C390}"/>
                </a:ext>
              </a:extLst>
            </p:cNvPr>
            <p:cNvSpPr/>
            <p:nvPr/>
          </p:nvSpPr>
          <p:spPr>
            <a:xfrm>
              <a:off x="1360049" y="699566"/>
              <a:ext cx="14351" cy="71588"/>
            </a:xfrm>
            <a:custGeom>
              <a:avLst/>
              <a:gdLst>
                <a:gd name="connsiteX0" fmla="*/ 0 w 14351"/>
                <a:gd name="connsiteY0" fmla="*/ 0 h 71588"/>
                <a:gd name="connsiteX1" fmla="*/ 14352 w 14351"/>
                <a:gd name="connsiteY1" fmla="*/ 0 h 71588"/>
                <a:gd name="connsiteX2" fmla="*/ 14352 w 14351"/>
                <a:gd name="connsiteY2" fmla="*/ 71589 h 71588"/>
                <a:gd name="connsiteX3" fmla="*/ 0 w 14351"/>
                <a:gd name="connsiteY3" fmla="*/ 71589 h 71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1" h="71588">
                  <a:moveTo>
                    <a:pt x="0" y="0"/>
                  </a:moveTo>
                  <a:lnTo>
                    <a:pt x="14352" y="0"/>
                  </a:lnTo>
                  <a:lnTo>
                    <a:pt x="14352" y="71589"/>
                  </a:lnTo>
                  <a:lnTo>
                    <a:pt x="0" y="7158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C6E4E546-0489-ADC2-3673-DA97E2456DBB}"/>
                </a:ext>
              </a:extLst>
            </p:cNvPr>
            <p:cNvSpPr/>
            <p:nvPr/>
          </p:nvSpPr>
          <p:spPr>
            <a:xfrm>
              <a:off x="1387326" y="717043"/>
              <a:ext cx="46334" cy="54111"/>
            </a:xfrm>
            <a:custGeom>
              <a:avLst/>
              <a:gdLst>
                <a:gd name="connsiteX0" fmla="*/ 15203 w 46334"/>
                <a:gd name="connsiteY0" fmla="*/ 920 h 54111"/>
                <a:gd name="connsiteX1" fmla="*/ 15842 w 46334"/>
                <a:gd name="connsiteY1" fmla="*/ 8544 h 54111"/>
                <a:gd name="connsiteX2" fmla="*/ 22400 w 46334"/>
                <a:gd name="connsiteY2" fmla="*/ 2155 h 54111"/>
                <a:gd name="connsiteX3" fmla="*/ 31088 w 46334"/>
                <a:gd name="connsiteY3" fmla="*/ 26 h 54111"/>
                <a:gd name="connsiteX4" fmla="*/ 43672 w 46334"/>
                <a:gd name="connsiteY4" fmla="*/ 5094 h 54111"/>
                <a:gd name="connsiteX5" fmla="*/ 48208 w 46334"/>
                <a:gd name="connsiteY5" fmla="*/ 20958 h 54111"/>
                <a:gd name="connsiteX6" fmla="*/ 48208 w 46334"/>
                <a:gd name="connsiteY6" fmla="*/ 54112 h 54111"/>
                <a:gd name="connsiteX7" fmla="*/ 33792 w 46334"/>
                <a:gd name="connsiteY7" fmla="*/ 54112 h 54111"/>
                <a:gd name="connsiteX8" fmla="*/ 33792 w 46334"/>
                <a:gd name="connsiteY8" fmla="*/ 20851 h 54111"/>
                <a:gd name="connsiteX9" fmla="*/ 31663 w 46334"/>
                <a:gd name="connsiteY9" fmla="*/ 13249 h 54111"/>
                <a:gd name="connsiteX10" fmla="*/ 25147 w 46334"/>
                <a:gd name="connsiteY10" fmla="*/ 10992 h 54111"/>
                <a:gd name="connsiteX11" fmla="*/ 20015 w 46334"/>
                <a:gd name="connsiteY11" fmla="*/ 12163 h 54111"/>
                <a:gd name="connsiteX12" fmla="*/ 16246 w 46334"/>
                <a:gd name="connsiteY12" fmla="*/ 15443 h 54111"/>
                <a:gd name="connsiteX13" fmla="*/ 16246 w 46334"/>
                <a:gd name="connsiteY13" fmla="*/ 54112 h 54111"/>
                <a:gd name="connsiteX14" fmla="*/ 1873 w 46334"/>
                <a:gd name="connsiteY14" fmla="*/ 54112 h 54111"/>
                <a:gd name="connsiteX15" fmla="*/ 1873 w 46334"/>
                <a:gd name="connsiteY15" fmla="*/ 878 h 54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334" h="54111">
                  <a:moveTo>
                    <a:pt x="15203" y="920"/>
                  </a:moveTo>
                  <a:lnTo>
                    <a:pt x="15842" y="8544"/>
                  </a:lnTo>
                  <a:cubicBezTo>
                    <a:pt x="17503" y="5927"/>
                    <a:pt x="19738" y="3738"/>
                    <a:pt x="22400" y="2155"/>
                  </a:cubicBezTo>
                  <a:cubicBezTo>
                    <a:pt x="25041" y="676"/>
                    <a:pt x="28043" y="-59"/>
                    <a:pt x="31088" y="26"/>
                  </a:cubicBezTo>
                  <a:cubicBezTo>
                    <a:pt x="35836" y="-244"/>
                    <a:pt x="40436" y="1613"/>
                    <a:pt x="43672" y="5094"/>
                  </a:cubicBezTo>
                  <a:cubicBezTo>
                    <a:pt x="46696" y="8458"/>
                    <a:pt x="48208" y="13760"/>
                    <a:pt x="48208" y="20958"/>
                  </a:cubicBezTo>
                  <a:lnTo>
                    <a:pt x="48208" y="54112"/>
                  </a:lnTo>
                  <a:lnTo>
                    <a:pt x="33792" y="54112"/>
                  </a:lnTo>
                  <a:lnTo>
                    <a:pt x="33792" y="20851"/>
                  </a:lnTo>
                  <a:cubicBezTo>
                    <a:pt x="34090" y="18138"/>
                    <a:pt x="33324" y="15417"/>
                    <a:pt x="31663" y="13249"/>
                  </a:cubicBezTo>
                  <a:cubicBezTo>
                    <a:pt x="29917" y="11612"/>
                    <a:pt x="27532" y="10792"/>
                    <a:pt x="25147" y="10992"/>
                  </a:cubicBezTo>
                  <a:cubicBezTo>
                    <a:pt x="23358" y="10969"/>
                    <a:pt x="21612" y="11369"/>
                    <a:pt x="20015" y="12163"/>
                  </a:cubicBezTo>
                  <a:cubicBezTo>
                    <a:pt x="18503" y="12926"/>
                    <a:pt x="17204" y="14052"/>
                    <a:pt x="16246" y="15443"/>
                  </a:cubicBezTo>
                  <a:lnTo>
                    <a:pt x="16246" y="54112"/>
                  </a:lnTo>
                  <a:lnTo>
                    <a:pt x="1873" y="54112"/>
                  </a:lnTo>
                  <a:lnTo>
                    <a:pt x="1873" y="878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BFE10A50-8DE4-F0FA-ADDA-FEF0DBE5A464}"/>
                </a:ext>
              </a:extLst>
            </p:cNvPr>
            <p:cNvSpPr/>
            <p:nvPr/>
          </p:nvSpPr>
          <p:spPr>
            <a:xfrm>
              <a:off x="1440304" y="717964"/>
              <a:ext cx="71056" cy="53191"/>
            </a:xfrm>
            <a:custGeom>
              <a:avLst/>
              <a:gdLst>
                <a:gd name="connsiteX0" fmla="*/ 50359 w 71056"/>
                <a:gd name="connsiteY0" fmla="*/ 34155 h 53191"/>
                <a:gd name="connsiteX1" fmla="*/ 50636 w 71056"/>
                <a:gd name="connsiteY1" fmla="*/ 34155 h 53191"/>
                <a:gd name="connsiteX2" fmla="*/ 57578 w 71056"/>
                <a:gd name="connsiteY2" fmla="*/ 0 h 53191"/>
                <a:gd name="connsiteX3" fmla="*/ 71057 w 71056"/>
                <a:gd name="connsiteY3" fmla="*/ 0 h 53191"/>
                <a:gd name="connsiteX4" fmla="*/ 57535 w 71056"/>
                <a:gd name="connsiteY4" fmla="*/ 53191 h 53191"/>
                <a:gd name="connsiteX5" fmla="*/ 45526 w 71056"/>
                <a:gd name="connsiteY5" fmla="*/ 53191 h 53191"/>
                <a:gd name="connsiteX6" fmla="*/ 35645 w 71056"/>
                <a:gd name="connsiteY6" fmla="*/ 21528 h 53191"/>
                <a:gd name="connsiteX7" fmla="*/ 35347 w 71056"/>
                <a:gd name="connsiteY7" fmla="*/ 21528 h 53191"/>
                <a:gd name="connsiteX8" fmla="*/ 25467 w 71056"/>
                <a:gd name="connsiteY8" fmla="*/ 53191 h 53191"/>
                <a:gd name="connsiteX9" fmla="*/ 13521 w 71056"/>
                <a:gd name="connsiteY9" fmla="*/ 53191 h 53191"/>
                <a:gd name="connsiteX10" fmla="*/ 0 w 71056"/>
                <a:gd name="connsiteY10" fmla="*/ 0 h 53191"/>
                <a:gd name="connsiteX11" fmla="*/ 13479 w 71056"/>
                <a:gd name="connsiteY11" fmla="*/ 0 h 53191"/>
                <a:gd name="connsiteX12" fmla="*/ 20506 w 71056"/>
                <a:gd name="connsiteY12" fmla="*/ 34070 h 53191"/>
                <a:gd name="connsiteX13" fmla="*/ 20804 w 71056"/>
                <a:gd name="connsiteY13" fmla="*/ 34070 h 53191"/>
                <a:gd name="connsiteX14" fmla="*/ 30727 w 71056"/>
                <a:gd name="connsiteY14" fmla="*/ 0 h 53191"/>
                <a:gd name="connsiteX15" fmla="*/ 40309 w 71056"/>
                <a:gd name="connsiteY15" fmla="*/ 0 h 53191"/>
                <a:gd name="connsiteX16" fmla="*/ 50359 w 71056"/>
                <a:gd name="connsiteY16" fmla="*/ 34155 h 53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1056" h="53191">
                  <a:moveTo>
                    <a:pt x="50359" y="34155"/>
                  </a:moveTo>
                  <a:lnTo>
                    <a:pt x="50636" y="34155"/>
                  </a:lnTo>
                  <a:lnTo>
                    <a:pt x="57578" y="0"/>
                  </a:lnTo>
                  <a:lnTo>
                    <a:pt x="71057" y="0"/>
                  </a:lnTo>
                  <a:lnTo>
                    <a:pt x="57535" y="53191"/>
                  </a:lnTo>
                  <a:lnTo>
                    <a:pt x="45526" y="53191"/>
                  </a:lnTo>
                  <a:lnTo>
                    <a:pt x="35645" y="21528"/>
                  </a:lnTo>
                  <a:lnTo>
                    <a:pt x="35347" y="21528"/>
                  </a:lnTo>
                  <a:lnTo>
                    <a:pt x="25467" y="53191"/>
                  </a:lnTo>
                  <a:lnTo>
                    <a:pt x="13521" y="53191"/>
                  </a:lnTo>
                  <a:lnTo>
                    <a:pt x="0" y="0"/>
                  </a:lnTo>
                  <a:lnTo>
                    <a:pt x="13479" y="0"/>
                  </a:lnTo>
                  <a:lnTo>
                    <a:pt x="20506" y="34070"/>
                  </a:lnTo>
                  <a:lnTo>
                    <a:pt x="20804" y="34070"/>
                  </a:lnTo>
                  <a:lnTo>
                    <a:pt x="30727" y="0"/>
                  </a:lnTo>
                  <a:lnTo>
                    <a:pt x="40309" y="0"/>
                  </a:lnTo>
                  <a:lnTo>
                    <a:pt x="50359" y="34155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2812CFAC-6563-BA6A-F5FA-936A21709799}"/>
                </a:ext>
              </a:extLst>
            </p:cNvPr>
            <p:cNvSpPr/>
            <p:nvPr/>
          </p:nvSpPr>
          <p:spPr>
            <a:xfrm>
              <a:off x="1516726" y="716961"/>
              <a:ext cx="46711" cy="55260"/>
            </a:xfrm>
            <a:custGeom>
              <a:avLst/>
              <a:gdLst>
                <a:gd name="connsiteX0" fmla="*/ 27171 w 46711"/>
                <a:gd name="connsiteY0" fmla="*/ 55237 h 55260"/>
                <a:gd name="connsiteX1" fmla="*/ 8794 w 46711"/>
                <a:gd name="connsiteY1" fmla="*/ 47869 h 55260"/>
                <a:gd name="connsiteX2" fmla="*/ 1895 w 46711"/>
                <a:gd name="connsiteY2" fmla="*/ 29131 h 55260"/>
                <a:gd name="connsiteX3" fmla="*/ 1895 w 46711"/>
                <a:gd name="connsiteY3" fmla="*/ 27151 h 55260"/>
                <a:gd name="connsiteX4" fmla="*/ 8411 w 46711"/>
                <a:gd name="connsiteY4" fmla="*/ 7646 h 55260"/>
                <a:gd name="connsiteX5" fmla="*/ 25893 w 46711"/>
                <a:gd name="connsiteY5" fmla="*/ 23 h 55260"/>
                <a:gd name="connsiteX6" fmla="*/ 42609 w 46711"/>
                <a:gd name="connsiteY6" fmla="*/ 6411 h 55260"/>
                <a:gd name="connsiteX7" fmla="*/ 48549 w 46711"/>
                <a:gd name="connsiteY7" fmla="*/ 23957 h 55260"/>
                <a:gd name="connsiteX8" fmla="*/ 48549 w 46711"/>
                <a:gd name="connsiteY8" fmla="*/ 31772 h 55260"/>
                <a:gd name="connsiteX9" fmla="*/ 16801 w 46711"/>
                <a:gd name="connsiteY9" fmla="*/ 31772 h 55260"/>
                <a:gd name="connsiteX10" fmla="*/ 16801 w 46711"/>
                <a:gd name="connsiteY10" fmla="*/ 32070 h 55260"/>
                <a:gd name="connsiteX11" fmla="*/ 20314 w 46711"/>
                <a:gd name="connsiteY11" fmla="*/ 40694 h 55260"/>
                <a:gd name="connsiteX12" fmla="*/ 28831 w 46711"/>
                <a:gd name="connsiteY12" fmla="*/ 44058 h 55260"/>
                <a:gd name="connsiteX13" fmla="*/ 36732 w 46711"/>
                <a:gd name="connsiteY13" fmla="*/ 43100 h 55260"/>
                <a:gd name="connsiteX14" fmla="*/ 43631 w 46711"/>
                <a:gd name="connsiteY14" fmla="*/ 40076 h 55260"/>
                <a:gd name="connsiteX15" fmla="*/ 47506 w 46711"/>
                <a:gd name="connsiteY15" fmla="*/ 48955 h 55260"/>
                <a:gd name="connsiteX16" fmla="*/ 38989 w 46711"/>
                <a:gd name="connsiteY16" fmla="*/ 53384 h 55260"/>
                <a:gd name="connsiteX17" fmla="*/ 27277 w 46711"/>
                <a:gd name="connsiteY17" fmla="*/ 55131 h 55260"/>
                <a:gd name="connsiteX18" fmla="*/ 26000 w 46711"/>
                <a:gd name="connsiteY18" fmla="*/ 10968 h 55260"/>
                <a:gd name="connsiteX19" fmla="*/ 19718 w 46711"/>
                <a:gd name="connsiteY19" fmla="*/ 14013 h 55260"/>
                <a:gd name="connsiteX20" fmla="*/ 16865 w 46711"/>
                <a:gd name="connsiteY20" fmla="*/ 22040 h 55260"/>
                <a:gd name="connsiteX21" fmla="*/ 17014 w 46711"/>
                <a:gd name="connsiteY21" fmla="*/ 22275 h 55260"/>
                <a:gd name="connsiteX22" fmla="*/ 34602 w 46711"/>
                <a:gd name="connsiteY22" fmla="*/ 22275 h 55260"/>
                <a:gd name="connsiteX23" fmla="*/ 34602 w 46711"/>
                <a:gd name="connsiteY23" fmla="*/ 20997 h 55260"/>
                <a:gd name="connsiteX24" fmla="*/ 32473 w 46711"/>
                <a:gd name="connsiteY24" fmla="*/ 13715 h 55260"/>
                <a:gd name="connsiteX25" fmla="*/ 26085 w 46711"/>
                <a:gd name="connsiteY25" fmla="*/ 10968 h 5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6711" h="55260">
                  <a:moveTo>
                    <a:pt x="27171" y="55237"/>
                  </a:moveTo>
                  <a:cubicBezTo>
                    <a:pt x="20271" y="55544"/>
                    <a:pt x="13564" y="52859"/>
                    <a:pt x="8794" y="47869"/>
                  </a:cubicBezTo>
                  <a:cubicBezTo>
                    <a:pt x="4131" y="42772"/>
                    <a:pt x="1640" y="36041"/>
                    <a:pt x="1895" y="29131"/>
                  </a:cubicBezTo>
                  <a:lnTo>
                    <a:pt x="1895" y="27151"/>
                  </a:lnTo>
                  <a:cubicBezTo>
                    <a:pt x="1619" y="20073"/>
                    <a:pt x="3939" y="13135"/>
                    <a:pt x="8411" y="7646"/>
                  </a:cubicBezTo>
                  <a:cubicBezTo>
                    <a:pt x="12734" y="2531"/>
                    <a:pt x="19207" y="-284"/>
                    <a:pt x="25893" y="23"/>
                  </a:cubicBezTo>
                  <a:cubicBezTo>
                    <a:pt x="33069" y="23"/>
                    <a:pt x="38669" y="2152"/>
                    <a:pt x="42609" y="6411"/>
                  </a:cubicBezTo>
                  <a:cubicBezTo>
                    <a:pt x="46761" y="11283"/>
                    <a:pt x="48890" y="17562"/>
                    <a:pt x="48549" y="23957"/>
                  </a:cubicBezTo>
                  <a:lnTo>
                    <a:pt x="48549" y="31772"/>
                  </a:lnTo>
                  <a:lnTo>
                    <a:pt x="16801" y="31772"/>
                  </a:lnTo>
                  <a:lnTo>
                    <a:pt x="16801" y="32070"/>
                  </a:lnTo>
                  <a:cubicBezTo>
                    <a:pt x="16950" y="35262"/>
                    <a:pt x="18185" y="38304"/>
                    <a:pt x="20314" y="40694"/>
                  </a:cubicBezTo>
                  <a:cubicBezTo>
                    <a:pt x="22529" y="42991"/>
                    <a:pt x="25637" y="44218"/>
                    <a:pt x="28831" y="44058"/>
                  </a:cubicBezTo>
                  <a:cubicBezTo>
                    <a:pt x="31493" y="44124"/>
                    <a:pt x="34155" y="43800"/>
                    <a:pt x="36732" y="43100"/>
                  </a:cubicBezTo>
                  <a:cubicBezTo>
                    <a:pt x="39138" y="42337"/>
                    <a:pt x="41437" y="41324"/>
                    <a:pt x="43631" y="40076"/>
                  </a:cubicBezTo>
                  <a:lnTo>
                    <a:pt x="47506" y="48955"/>
                  </a:lnTo>
                  <a:cubicBezTo>
                    <a:pt x="44972" y="50942"/>
                    <a:pt x="42076" y="52443"/>
                    <a:pt x="38989" y="53384"/>
                  </a:cubicBezTo>
                  <a:cubicBezTo>
                    <a:pt x="35198" y="54583"/>
                    <a:pt x="31259" y="55173"/>
                    <a:pt x="27277" y="55131"/>
                  </a:cubicBezTo>
                  <a:moveTo>
                    <a:pt x="26000" y="10968"/>
                  </a:moveTo>
                  <a:cubicBezTo>
                    <a:pt x="23529" y="10878"/>
                    <a:pt x="21187" y="12020"/>
                    <a:pt x="19718" y="14013"/>
                  </a:cubicBezTo>
                  <a:cubicBezTo>
                    <a:pt x="18057" y="16378"/>
                    <a:pt x="17077" y="19155"/>
                    <a:pt x="16865" y="22040"/>
                  </a:cubicBezTo>
                  <a:lnTo>
                    <a:pt x="17014" y="22275"/>
                  </a:lnTo>
                  <a:lnTo>
                    <a:pt x="34602" y="22275"/>
                  </a:lnTo>
                  <a:lnTo>
                    <a:pt x="34602" y="20997"/>
                  </a:lnTo>
                  <a:cubicBezTo>
                    <a:pt x="34751" y="18397"/>
                    <a:pt x="33985" y="15829"/>
                    <a:pt x="32473" y="13715"/>
                  </a:cubicBezTo>
                  <a:cubicBezTo>
                    <a:pt x="30897" y="11837"/>
                    <a:pt x="28533" y="10817"/>
                    <a:pt x="26085" y="1096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DF18ABEF-20C8-D359-BCC7-E9DE310A753E}"/>
                </a:ext>
              </a:extLst>
            </p:cNvPr>
            <p:cNvSpPr/>
            <p:nvPr/>
          </p:nvSpPr>
          <p:spPr>
            <a:xfrm>
              <a:off x="1569467" y="716947"/>
              <a:ext cx="45072" cy="55204"/>
            </a:xfrm>
            <a:custGeom>
              <a:avLst/>
              <a:gdLst>
                <a:gd name="connsiteX0" fmla="*/ 32944 w 45072"/>
                <a:gd name="connsiteY0" fmla="*/ 39558 h 55204"/>
                <a:gd name="connsiteX1" fmla="*/ 30666 w 45072"/>
                <a:gd name="connsiteY1" fmla="*/ 35491 h 55204"/>
                <a:gd name="connsiteX2" fmla="*/ 22148 w 45072"/>
                <a:gd name="connsiteY2" fmla="*/ 32446 h 55204"/>
                <a:gd name="connsiteX3" fmla="*/ 7924 w 45072"/>
                <a:gd name="connsiteY3" fmla="*/ 26760 h 55204"/>
                <a:gd name="connsiteX4" fmla="*/ 3133 w 45072"/>
                <a:gd name="connsiteY4" fmla="*/ 16497 h 55204"/>
                <a:gd name="connsiteX5" fmla="*/ 8904 w 45072"/>
                <a:gd name="connsiteY5" fmla="*/ 4828 h 55204"/>
                <a:gd name="connsiteX6" fmla="*/ 24363 w 45072"/>
                <a:gd name="connsiteY6" fmla="*/ 37 h 55204"/>
                <a:gd name="connsiteX7" fmla="*/ 40567 w 45072"/>
                <a:gd name="connsiteY7" fmla="*/ 4807 h 55204"/>
                <a:gd name="connsiteX8" fmla="*/ 46359 w 45072"/>
                <a:gd name="connsiteY8" fmla="*/ 16838 h 55204"/>
                <a:gd name="connsiteX9" fmla="*/ 46359 w 45072"/>
                <a:gd name="connsiteY9" fmla="*/ 17136 h 55204"/>
                <a:gd name="connsiteX10" fmla="*/ 32497 w 45072"/>
                <a:gd name="connsiteY10" fmla="*/ 17136 h 55204"/>
                <a:gd name="connsiteX11" fmla="*/ 30368 w 45072"/>
                <a:gd name="connsiteY11" fmla="*/ 11940 h 55204"/>
                <a:gd name="connsiteX12" fmla="*/ 24384 w 45072"/>
                <a:gd name="connsiteY12" fmla="*/ 9811 h 55204"/>
                <a:gd name="connsiteX13" fmla="*/ 18912 w 45072"/>
                <a:gd name="connsiteY13" fmla="*/ 11514 h 55204"/>
                <a:gd name="connsiteX14" fmla="*/ 16910 w 45072"/>
                <a:gd name="connsiteY14" fmla="*/ 15773 h 55204"/>
                <a:gd name="connsiteX15" fmla="*/ 19040 w 45072"/>
                <a:gd name="connsiteY15" fmla="*/ 19819 h 55204"/>
                <a:gd name="connsiteX16" fmla="*/ 27557 w 45072"/>
                <a:gd name="connsiteY16" fmla="*/ 22608 h 55204"/>
                <a:gd name="connsiteX17" fmla="*/ 42164 w 45072"/>
                <a:gd name="connsiteY17" fmla="*/ 28400 h 55204"/>
                <a:gd name="connsiteX18" fmla="*/ 46934 w 45072"/>
                <a:gd name="connsiteY18" fmla="*/ 38898 h 55204"/>
                <a:gd name="connsiteX19" fmla="*/ 40780 w 45072"/>
                <a:gd name="connsiteY19" fmla="*/ 50609 h 55204"/>
                <a:gd name="connsiteX20" fmla="*/ 24555 w 45072"/>
                <a:gd name="connsiteY20" fmla="*/ 55166 h 55204"/>
                <a:gd name="connsiteX21" fmla="*/ 7754 w 45072"/>
                <a:gd name="connsiteY21" fmla="*/ 49779 h 55204"/>
                <a:gd name="connsiteX22" fmla="*/ 1877 w 45072"/>
                <a:gd name="connsiteY22" fmla="*/ 37514 h 55204"/>
                <a:gd name="connsiteX23" fmla="*/ 1877 w 45072"/>
                <a:gd name="connsiteY23" fmla="*/ 37216 h 55204"/>
                <a:gd name="connsiteX24" fmla="*/ 15015 w 45072"/>
                <a:gd name="connsiteY24" fmla="*/ 37216 h 55204"/>
                <a:gd name="connsiteX25" fmla="*/ 17805 w 45072"/>
                <a:gd name="connsiteY25" fmla="*/ 43412 h 55204"/>
                <a:gd name="connsiteX26" fmla="*/ 24746 w 45072"/>
                <a:gd name="connsiteY26" fmla="*/ 45328 h 55204"/>
                <a:gd name="connsiteX27" fmla="*/ 30815 w 45072"/>
                <a:gd name="connsiteY27" fmla="*/ 43753 h 55204"/>
                <a:gd name="connsiteX28" fmla="*/ 32944 w 45072"/>
                <a:gd name="connsiteY28" fmla="*/ 39494 h 55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5072" h="55204">
                  <a:moveTo>
                    <a:pt x="32944" y="39558"/>
                  </a:moveTo>
                  <a:cubicBezTo>
                    <a:pt x="32902" y="37910"/>
                    <a:pt x="32050" y="36392"/>
                    <a:pt x="30666" y="35491"/>
                  </a:cubicBezTo>
                  <a:cubicBezTo>
                    <a:pt x="28047" y="33926"/>
                    <a:pt x="25151" y="32891"/>
                    <a:pt x="22148" y="32446"/>
                  </a:cubicBezTo>
                  <a:cubicBezTo>
                    <a:pt x="17038" y="31635"/>
                    <a:pt x="12183" y="29693"/>
                    <a:pt x="7924" y="26760"/>
                  </a:cubicBezTo>
                  <a:cubicBezTo>
                    <a:pt x="4773" y="24314"/>
                    <a:pt x="2984" y="20492"/>
                    <a:pt x="3133" y="16497"/>
                  </a:cubicBezTo>
                  <a:cubicBezTo>
                    <a:pt x="3133" y="11919"/>
                    <a:pt x="5263" y="7601"/>
                    <a:pt x="8904" y="4828"/>
                  </a:cubicBezTo>
                  <a:cubicBezTo>
                    <a:pt x="13333" y="1445"/>
                    <a:pt x="18805" y="-252"/>
                    <a:pt x="24363" y="37"/>
                  </a:cubicBezTo>
                  <a:cubicBezTo>
                    <a:pt x="30155" y="-276"/>
                    <a:pt x="35862" y="1408"/>
                    <a:pt x="40567" y="4807"/>
                  </a:cubicBezTo>
                  <a:cubicBezTo>
                    <a:pt x="44400" y="7590"/>
                    <a:pt x="46572" y="12108"/>
                    <a:pt x="46359" y="16838"/>
                  </a:cubicBezTo>
                  <a:lnTo>
                    <a:pt x="46359" y="17136"/>
                  </a:lnTo>
                  <a:lnTo>
                    <a:pt x="32497" y="17136"/>
                  </a:lnTo>
                  <a:cubicBezTo>
                    <a:pt x="32540" y="15181"/>
                    <a:pt x="31773" y="13297"/>
                    <a:pt x="30368" y="11940"/>
                  </a:cubicBezTo>
                  <a:cubicBezTo>
                    <a:pt x="28749" y="10448"/>
                    <a:pt x="26578" y="9679"/>
                    <a:pt x="24384" y="9811"/>
                  </a:cubicBezTo>
                  <a:cubicBezTo>
                    <a:pt x="22404" y="9689"/>
                    <a:pt x="20466" y="10296"/>
                    <a:pt x="18912" y="11514"/>
                  </a:cubicBezTo>
                  <a:cubicBezTo>
                    <a:pt x="17613" y="12543"/>
                    <a:pt x="16868" y="14119"/>
                    <a:pt x="16910" y="15773"/>
                  </a:cubicBezTo>
                  <a:cubicBezTo>
                    <a:pt x="16910" y="17391"/>
                    <a:pt x="17698" y="18905"/>
                    <a:pt x="19040" y="19819"/>
                  </a:cubicBezTo>
                  <a:cubicBezTo>
                    <a:pt x="21659" y="21299"/>
                    <a:pt x="24555" y="22246"/>
                    <a:pt x="27557" y="22608"/>
                  </a:cubicBezTo>
                  <a:cubicBezTo>
                    <a:pt x="32816" y="23385"/>
                    <a:pt x="37799" y="25368"/>
                    <a:pt x="42164" y="28400"/>
                  </a:cubicBezTo>
                  <a:cubicBezTo>
                    <a:pt x="45337" y="30943"/>
                    <a:pt x="47105" y="34839"/>
                    <a:pt x="46934" y="38898"/>
                  </a:cubicBezTo>
                  <a:cubicBezTo>
                    <a:pt x="46977" y="43587"/>
                    <a:pt x="44656" y="47984"/>
                    <a:pt x="40780" y="50609"/>
                  </a:cubicBezTo>
                  <a:cubicBezTo>
                    <a:pt x="36010" y="53848"/>
                    <a:pt x="30304" y="55447"/>
                    <a:pt x="24555" y="55166"/>
                  </a:cubicBezTo>
                  <a:cubicBezTo>
                    <a:pt x="18486" y="55509"/>
                    <a:pt x="12503" y="53588"/>
                    <a:pt x="7754" y="49779"/>
                  </a:cubicBezTo>
                  <a:cubicBezTo>
                    <a:pt x="3964" y="46857"/>
                    <a:pt x="1771" y="42303"/>
                    <a:pt x="1877" y="37514"/>
                  </a:cubicBezTo>
                  <a:lnTo>
                    <a:pt x="1877" y="37216"/>
                  </a:lnTo>
                  <a:lnTo>
                    <a:pt x="15015" y="37216"/>
                  </a:lnTo>
                  <a:cubicBezTo>
                    <a:pt x="14887" y="39611"/>
                    <a:pt x="15931" y="41917"/>
                    <a:pt x="17805" y="43412"/>
                  </a:cubicBezTo>
                  <a:cubicBezTo>
                    <a:pt x="19849" y="44771"/>
                    <a:pt x="22298" y="45441"/>
                    <a:pt x="24746" y="45328"/>
                  </a:cubicBezTo>
                  <a:cubicBezTo>
                    <a:pt x="26876" y="45465"/>
                    <a:pt x="29005" y="44911"/>
                    <a:pt x="30815" y="43753"/>
                  </a:cubicBezTo>
                  <a:cubicBezTo>
                    <a:pt x="32178" y="42773"/>
                    <a:pt x="32987" y="41178"/>
                    <a:pt x="32944" y="3949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75886746-A0F6-6E2C-A9FE-90B81D048437}"/>
                </a:ext>
              </a:extLst>
            </p:cNvPr>
            <p:cNvSpPr/>
            <p:nvPr/>
          </p:nvSpPr>
          <p:spPr>
            <a:xfrm>
              <a:off x="1618595" y="704932"/>
              <a:ext cx="31940" cy="67299"/>
            </a:xfrm>
            <a:custGeom>
              <a:avLst/>
              <a:gdLst>
                <a:gd name="connsiteX0" fmla="*/ 24040 w 31940"/>
                <a:gd name="connsiteY0" fmla="*/ 0 h 67299"/>
                <a:gd name="connsiteX1" fmla="*/ 24040 w 31940"/>
                <a:gd name="connsiteY1" fmla="*/ 13032 h 67299"/>
                <a:gd name="connsiteX2" fmla="*/ 32983 w 31940"/>
                <a:gd name="connsiteY2" fmla="*/ 13032 h 67299"/>
                <a:gd name="connsiteX3" fmla="*/ 32983 w 31940"/>
                <a:gd name="connsiteY3" fmla="*/ 23104 h 67299"/>
                <a:gd name="connsiteX4" fmla="*/ 24040 w 31940"/>
                <a:gd name="connsiteY4" fmla="*/ 23104 h 67299"/>
                <a:gd name="connsiteX5" fmla="*/ 24040 w 31940"/>
                <a:gd name="connsiteY5" fmla="*/ 50210 h 67299"/>
                <a:gd name="connsiteX6" fmla="*/ 25317 w 31940"/>
                <a:gd name="connsiteY6" fmla="*/ 54618 h 67299"/>
                <a:gd name="connsiteX7" fmla="*/ 28746 w 31940"/>
                <a:gd name="connsiteY7" fmla="*/ 55960 h 67299"/>
                <a:gd name="connsiteX8" fmla="*/ 30705 w 31940"/>
                <a:gd name="connsiteY8" fmla="*/ 55832 h 67299"/>
                <a:gd name="connsiteX9" fmla="*/ 32600 w 31940"/>
                <a:gd name="connsiteY9" fmla="*/ 55406 h 67299"/>
                <a:gd name="connsiteX10" fmla="*/ 33813 w 31940"/>
                <a:gd name="connsiteY10" fmla="*/ 65797 h 67299"/>
                <a:gd name="connsiteX11" fmla="*/ 29555 w 31940"/>
                <a:gd name="connsiteY11" fmla="*/ 66904 h 67299"/>
                <a:gd name="connsiteX12" fmla="*/ 25083 w 31940"/>
                <a:gd name="connsiteY12" fmla="*/ 67266 h 67299"/>
                <a:gd name="connsiteX13" fmla="*/ 13649 w 31940"/>
                <a:gd name="connsiteY13" fmla="*/ 63178 h 67299"/>
                <a:gd name="connsiteX14" fmla="*/ 9645 w 31940"/>
                <a:gd name="connsiteY14" fmla="*/ 50253 h 67299"/>
                <a:gd name="connsiteX15" fmla="*/ 9645 w 31940"/>
                <a:gd name="connsiteY15" fmla="*/ 23104 h 67299"/>
                <a:gd name="connsiteX16" fmla="*/ 1873 w 31940"/>
                <a:gd name="connsiteY16" fmla="*/ 23104 h 67299"/>
                <a:gd name="connsiteX17" fmla="*/ 1873 w 31940"/>
                <a:gd name="connsiteY17" fmla="*/ 13032 h 67299"/>
                <a:gd name="connsiteX18" fmla="*/ 9645 w 31940"/>
                <a:gd name="connsiteY18" fmla="*/ 13032 h 67299"/>
                <a:gd name="connsiteX19" fmla="*/ 9645 w 31940"/>
                <a:gd name="connsiteY19" fmla="*/ 0 h 6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940" h="67299">
                  <a:moveTo>
                    <a:pt x="24040" y="0"/>
                  </a:moveTo>
                  <a:lnTo>
                    <a:pt x="24040" y="13032"/>
                  </a:lnTo>
                  <a:lnTo>
                    <a:pt x="32983" y="13032"/>
                  </a:lnTo>
                  <a:lnTo>
                    <a:pt x="32983" y="23104"/>
                  </a:lnTo>
                  <a:lnTo>
                    <a:pt x="24040" y="23104"/>
                  </a:lnTo>
                  <a:lnTo>
                    <a:pt x="24040" y="50210"/>
                  </a:lnTo>
                  <a:cubicBezTo>
                    <a:pt x="23891" y="51788"/>
                    <a:pt x="24338" y="53366"/>
                    <a:pt x="25317" y="54618"/>
                  </a:cubicBezTo>
                  <a:cubicBezTo>
                    <a:pt x="26212" y="55532"/>
                    <a:pt x="27468" y="56019"/>
                    <a:pt x="28746" y="55960"/>
                  </a:cubicBezTo>
                  <a:cubicBezTo>
                    <a:pt x="29406" y="55966"/>
                    <a:pt x="30066" y="55923"/>
                    <a:pt x="30705" y="55832"/>
                  </a:cubicBezTo>
                  <a:cubicBezTo>
                    <a:pt x="31343" y="55730"/>
                    <a:pt x="31982" y="55589"/>
                    <a:pt x="32600" y="55406"/>
                  </a:cubicBezTo>
                  <a:lnTo>
                    <a:pt x="33813" y="65797"/>
                  </a:lnTo>
                  <a:cubicBezTo>
                    <a:pt x="32429" y="66272"/>
                    <a:pt x="31003" y="66643"/>
                    <a:pt x="29555" y="66904"/>
                  </a:cubicBezTo>
                  <a:cubicBezTo>
                    <a:pt x="28085" y="67149"/>
                    <a:pt x="26574" y="67271"/>
                    <a:pt x="25083" y="67266"/>
                  </a:cubicBezTo>
                  <a:cubicBezTo>
                    <a:pt x="20867" y="67543"/>
                    <a:pt x="16736" y="66063"/>
                    <a:pt x="13649" y="63178"/>
                  </a:cubicBezTo>
                  <a:cubicBezTo>
                    <a:pt x="10966" y="60474"/>
                    <a:pt x="9645" y="56151"/>
                    <a:pt x="9645" y="50253"/>
                  </a:cubicBezTo>
                  <a:lnTo>
                    <a:pt x="9645" y="23104"/>
                  </a:lnTo>
                  <a:lnTo>
                    <a:pt x="1873" y="23104"/>
                  </a:lnTo>
                  <a:lnTo>
                    <a:pt x="1873" y="13032"/>
                  </a:lnTo>
                  <a:lnTo>
                    <a:pt x="9645" y="13032"/>
                  </a:lnTo>
                  <a:lnTo>
                    <a:pt x="9645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00F77D2A-7120-1D7B-F4D8-BE980C77127A}"/>
                </a:ext>
              </a:extLst>
            </p:cNvPr>
            <p:cNvSpPr/>
            <p:nvPr/>
          </p:nvSpPr>
          <p:spPr>
            <a:xfrm>
              <a:off x="1653601" y="717793"/>
              <a:ext cx="50934" cy="74911"/>
            </a:xfrm>
            <a:custGeom>
              <a:avLst/>
              <a:gdLst>
                <a:gd name="connsiteX0" fmla="*/ 26297 w 50934"/>
                <a:gd name="connsiteY0" fmla="*/ 31046 h 74911"/>
                <a:gd name="connsiteX1" fmla="*/ 26893 w 50934"/>
                <a:gd name="connsiteY1" fmla="*/ 34006 h 74911"/>
                <a:gd name="connsiteX2" fmla="*/ 27191 w 50934"/>
                <a:gd name="connsiteY2" fmla="*/ 34006 h 74911"/>
                <a:gd name="connsiteX3" fmla="*/ 37370 w 50934"/>
                <a:gd name="connsiteY3" fmla="*/ 171 h 74911"/>
                <a:gd name="connsiteX4" fmla="*/ 52807 w 50934"/>
                <a:gd name="connsiteY4" fmla="*/ 171 h 74911"/>
                <a:gd name="connsiteX5" fmla="*/ 31216 w 50934"/>
                <a:gd name="connsiteY5" fmla="*/ 61326 h 74911"/>
                <a:gd name="connsiteX6" fmla="*/ 25083 w 50934"/>
                <a:gd name="connsiteY6" fmla="*/ 70950 h 74911"/>
                <a:gd name="connsiteX7" fmla="*/ 13414 w 50934"/>
                <a:gd name="connsiteY7" fmla="*/ 74868 h 74911"/>
                <a:gd name="connsiteX8" fmla="*/ 10050 w 50934"/>
                <a:gd name="connsiteY8" fmla="*/ 74570 h 74911"/>
                <a:gd name="connsiteX9" fmla="*/ 6302 w 50934"/>
                <a:gd name="connsiteY9" fmla="*/ 73718 h 74911"/>
                <a:gd name="connsiteX10" fmla="*/ 7963 w 50934"/>
                <a:gd name="connsiteY10" fmla="*/ 63263 h 74911"/>
                <a:gd name="connsiteX11" fmla="*/ 9347 w 50934"/>
                <a:gd name="connsiteY11" fmla="*/ 63455 h 74911"/>
                <a:gd name="connsiteX12" fmla="*/ 10667 w 50934"/>
                <a:gd name="connsiteY12" fmla="*/ 63455 h 74911"/>
                <a:gd name="connsiteX13" fmla="*/ 16119 w 50934"/>
                <a:gd name="connsiteY13" fmla="*/ 61730 h 74911"/>
                <a:gd name="connsiteX14" fmla="*/ 19079 w 50934"/>
                <a:gd name="connsiteY14" fmla="*/ 57365 h 74911"/>
                <a:gd name="connsiteX15" fmla="*/ 20739 w 50934"/>
                <a:gd name="connsiteY15" fmla="*/ 53234 h 74911"/>
                <a:gd name="connsiteX16" fmla="*/ 1873 w 50934"/>
                <a:gd name="connsiteY16" fmla="*/ 0 h 74911"/>
                <a:gd name="connsiteX17" fmla="*/ 17311 w 50934"/>
                <a:gd name="connsiteY17" fmla="*/ 0 h 7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0934" h="74911">
                  <a:moveTo>
                    <a:pt x="26297" y="31046"/>
                  </a:moveTo>
                  <a:lnTo>
                    <a:pt x="26893" y="34006"/>
                  </a:lnTo>
                  <a:lnTo>
                    <a:pt x="27191" y="34006"/>
                  </a:lnTo>
                  <a:lnTo>
                    <a:pt x="37370" y="171"/>
                  </a:lnTo>
                  <a:lnTo>
                    <a:pt x="52807" y="171"/>
                  </a:lnTo>
                  <a:lnTo>
                    <a:pt x="31216" y="61326"/>
                  </a:lnTo>
                  <a:cubicBezTo>
                    <a:pt x="29853" y="64918"/>
                    <a:pt x="27766" y="68193"/>
                    <a:pt x="25083" y="70950"/>
                  </a:cubicBezTo>
                  <a:cubicBezTo>
                    <a:pt x="21889" y="73774"/>
                    <a:pt x="17673" y="75186"/>
                    <a:pt x="13414" y="74868"/>
                  </a:cubicBezTo>
                  <a:cubicBezTo>
                    <a:pt x="12286" y="74873"/>
                    <a:pt x="11157" y="74772"/>
                    <a:pt x="10050" y="74570"/>
                  </a:cubicBezTo>
                  <a:cubicBezTo>
                    <a:pt x="9028" y="74357"/>
                    <a:pt x="7772" y="74080"/>
                    <a:pt x="6302" y="73718"/>
                  </a:cubicBezTo>
                  <a:lnTo>
                    <a:pt x="7963" y="63263"/>
                  </a:lnTo>
                  <a:lnTo>
                    <a:pt x="9347" y="63455"/>
                  </a:lnTo>
                  <a:cubicBezTo>
                    <a:pt x="9795" y="63485"/>
                    <a:pt x="10220" y="63485"/>
                    <a:pt x="10667" y="63455"/>
                  </a:cubicBezTo>
                  <a:cubicBezTo>
                    <a:pt x="12627" y="63585"/>
                    <a:pt x="14586" y="62969"/>
                    <a:pt x="16119" y="61730"/>
                  </a:cubicBezTo>
                  <a:cubicBezTo>
                    <a:pt x="17418" y="60519"/>
                    <a:pt x="18440" y="59026"/>
                    <a:pt x="19079" y="57365"/>
                  </a:cubicBezTo>
                  <a:lnTo>
                    <a:pt x="20739" y="53234"/>
                  </a:lnTo>
                  <a:lnTo>
                    <a:pt x="1873" y="0"/>
                  </a:lnTo>
                  <a:lnTo>
                    <a:pt x="17311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8F628C2F-4F81-06C3-E383-A7ECFA313487}"/>
                </a:ext>
              </a:extLst>
            </p:cNvPr>
            <p:cNvSpPr/>
            <p:nvPr/>
          </p:nvSpPr>
          <p:spPr>
            <a:xfrm>
              <a:off x="1707107" y="717044"/>
              <a:ext cx="46464" cy="55250"/>
            </a:xfrm>
            <a:custGeom>
              <a:avLst/>
              <a:gdLst>
                <a:gd name="connsiteX0" fmla="*/ 26642 w 46464"/>
                <a:gd name="connsiteY0" fmla="*/ 44081 h 55250"/>
                <a:gd name="connsiteX1" fmla="*/ 32775 w 46464"/>
                <a:gd name="connsiteY1" fmla="*/ 41952 h 55250"/>
                <a:gd name="connsiteX2" fmla="*/ 35096 w 46464"/>
                <a:gd name="connsiteY2" fmla="*/ 36011 h 55250"/>
                <a:gd name="connsiteX3" fmla="*/ 48128 w 46464"/>
                <a:gd name="connsiteY3" fmla="*/ 36011 h 55250"/>
                <a:gd name="connsiteX4" fmla="*/ 48277 w 46464"/>
                <a:gd name="connsiteY4" fmla="*/ 36309 h 55250"/>
                <a:gd name="connsiteX5" fmla="*/ 42208 w 46464"/>
                <a:gd name="connsiteY5" fmla="*/ 49809 h 55250"/>
                <a:gd name="connsiteX6" fmla="*/ 26642 w 46464"/>
                <a:gd name="connsiteY6" fmla="*/ 55239 h 55250"/>
                <a:gd name="connsiteX7" fmla="*/ 8287 w 46464"/>
                <a:gd name="connsiteY7" fmla="*/ 47723 h 55250"/>
                <a:gd name="connsiteX8" fmla="*/ 1899 w 46464"/>
                <a:gd name="connsiteY8" fmla="*/ 28388 h 55250"/>
                <a:gd name="connsiteX9" fmla="*/ 1899 w 46464"/>
                <a:gd name="connsiteY9" fmla="*/ 26919 h 55250"/>
                <a:gd name="connsiteX10" fmla="*/ 8287 w 46464"/>
                <a:gd name="connsiteY10" fmla="*/ 7584 h 55250"/>
                <a:gd name="connsiteX11" fmla="*/ 26600 w 46464"/>
                <a:gd name="connsiteY11" fmla="*/ 25 h 55250"/>
                <a:gd name="connsiteX12" fmla="*/ 42463 w 46464"/>
                <a:gd name="connsiteY12" fmla="*/ 5625 h 55250"/>
                <a:gd name="connsiteX13" fmla="*/ 48298 w 46464"/>
                <a:gd name="connsiteY13" fmla="*/ 20382 h 55250"/>
                <a:gd name="connsiteX14" fmla="*/ 48298 w 46464"/>
                <a:gd name="connsiteY14" fmla="*/ 20680 h 55250"/>
                <a:gd name="connsiteX15" fmla="*/ 35224 w 46464"/>
                <a:gd name="connsiteY15" fmla="*/ 20680 h 55250"/>
                <a:gd name="connsiteX16" fmla="*/ 32967 w 46464"/>
                <a:gd name="connsiteY16" fmla="*/ 13802 h 55250"/>
                <a:gd name="connsiteX17" fmla="*/ 26706 w 46464"/>
                <a:gd name="connsiteY17" fmla="*/ 11076 h 55250"/>
                <a:gd name="connsiteX18" fmla="*/ 18678 w 46464"/>
                <a:gd name="connsiteY18" fmla="*/ 15505 h 55250"/>
                <a:gd name="connsiteX19" fmla="*/ 16336 w 46464"/>
                <a:gd name="connsiteY19" fmla="*/ 26898 h 55250"/>
                <a:gd name="connsiteX20" fmla="*/ 16336 w 46464"/>
                <a:gd name="connsiteY20" fmla="*/ 28367 h 55250"/>
                <a:gd name="connsiteX21" fmla="*/ 18678 w 46464"/>
                <a:gd name="connsiteY21" fmla="*/ 39823 h 55250"/>
                <a:gd name="connsiteX22" fmla="*/ 26770 w 46464"/>
                <a:gd name="connsiteY22" fmla="*/ 44081 h 5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6464" h="55250">
                  <a:moveTo>
                    <a:pt x="26642" y="44081"/>
                  </a:moveTo>
                  <a:cubicBezTo>
                    <a:pt x="28878" y="44209"/>
                    <a:pt x="31093" y="43443"/>
                    <a:pt x="32775" y="41952"/>
                  </a:cubicBezTo>
                  <a:cubicBezTo>
                    <a:pt x="34350" y="40391"/>
                    <a:pt x="35202" y="38230"/>
                    <a:pt x="35096" y="36011"/>
                  </a:cubicBezTo>
                  <a:lnTo>
                    <a:pt x="48128" y="36011"/>
                  </a:lnTo>
                  <a:lnTo>
                    <a:pt x="48277" y="36309"/>
                  </a:lnTo>
                  <a:cubicBezTo>
                    <a:pt x="48489" y="41511"/>
                    <a:pt x="46232" y="46509"/>
                    <a:pt x="42208" y="49809"/>
                  </a:cubicBezTo>
                  <a:cubicBezTo>
                    <a:pt x="37864" y="53485"/>
                    <a:pt x="32328" y="55418"/>
                    <a:pt x="26642" y="55239"/>
                  </a:cubicBezTo>
                  <a:cubicBezTo>
                    <a:pt x="18700" y="55239"/>
                    <a:pt x="12567" y="52733"/>
                    <a:pt x="8287" y="47723"/>
                  </a:cubicBezTo>
                  <a:cubicBezTo>
                    <a:pt x="3880" y="42271"/>
                    <a:pt x="1601" y="35396"/>
                    <a:pt x="1899" y="28388"/>
                  </a:cubicBezTo>
                  <a:lnTo>
                    <a:pt x="1899" y="26919"/>
                  </a:lnTo>
                  <a:cubicBezTo>
                    <a:pt x="1601" y="19911"/>
                    <a:pt x="3880" y="13038"/>
                    <a:pt x="8287" y="7584"/>
                  </a:cubicBezTo>
                  <a:cubicBezTo>
                    <a:pt x="12546" y="2531"/>
                    <a:pt x="18657" y="10"/>
                    <a:pt x="26600" y="25"/>
                  </a:cubicBezTo>
                  <a:cubicBezTo>
                    <a:pt x="32413" y="-250"/>
                    <a:pt x="38098" y="1761"/>
                    <a:pt x="42463" y="5625"/>
                  </a:cubicBezTo>
                  <a:cubicBezTo>
                    <a:pt x="46509" y="9428"/>
                    <a:pt x="48660" y="14839"/>
                    <a:pt x="48298" y="20382"/>
                  </a:cubicBezTo>
                  <a:lnTo>
                    <a:pt x="48298" y="20680"/>
                  </a:lnTo>
                  <a:lnTo>
                    <a:pt x="35224" y="20680"/>
                  </a:lnTo>
                  <a:cubicBezTo>
                    <a:pt x="35309" y="18193"/>
                    <a:pt x="34500" y="15755"/>
                    <a:pt x="32967" y="13802"/>
                  </a:cubicBezTo>
                  <a:cubicBezTo>
                    <a:pt x="31412" y="11971"/>
                    <a:pt x="29112" y="10964"/>
                    <a:pt x="26706" y="11076"/>
                  </a:cubicBezTo>
                  <a:cubicBezTo>
                    <a:pt x="23385" y="10819"/>
                    <a:pt x="20233" y="12561"/>
                    <a:pt x="18678" y="15505"/>
                  </a:cubicBezTo>
                  <a:cubicBezTo>
                    <a:pt x="16996" y="19057"/>
                    <a:pt x="16187" y="22967"/>
                    <a:pt x="16336" y="26898"/>
                  </a:cubicBezTo>
                  <a:lnTo>
                    <a:pt x="16336" y="28367"/>
                  </a:lnTo>
                  <a:cubicBezTo>
                    <a:pt x="16166" y="32319"/>
                    <a:pt x="16975" y="36252"/>
                    <a:pt x="18678" y="39823"/>
                  </a:cubicBezTo>
                  <a:cubicBezTo>
                    <a:pt x="20318" y="42693"/>
                    <a:pt x="23470" y="44352"/>
                    <a:pt x="26770" y="4408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E0EFFA32-78E7-470A-31F0-E7C9EF5D6821}"/>
                </a:ext>
              </a:extLst>
            </p:cNvPr>
            <p:cNvSpPr/>
            <p:nvPr/>
          </p:nvSpPr>
          <p:spPr>
            <a:xfrm>
              <a:off x="1751339" y="694541"/>
              <a:ext cx="25869" cy="98151"/>
            </a:xfrm>
            <a:custGeom>
              <a:avLst/>
              <a:gdLst>
                <a:gd name="connsiteX0" fmla="*/ 27702 w 25869"/>
                <a:gd name="connsiteY0" fmla="*/ 23423 h 98151"/>
                <a:gd name="connsiteX1" fmla="*/ 27702 w 25869"/>
                <a:gd name="connsiteY1" fmla="*/ 78595 h 98151"/>
                <a:gd name="connsiteX2" fmla="*/ 22720 w 25869"/>
                <a:gd name="connsiteY2" fmla="*/ 93032 h 98151"/>
                <a:gd name="connsiteX3" fmla="*/ 8900 w 25869"/>
                <a:gd name="connsiteY3" fmla="*/ 98121 h 98151"/>
                <a:gd name="connsiteX4" fmla="*/ 5323 w 25869"/>
                <a:gd name="connsiteY4" fmla="*/ 97908 h 98151"/>
                <a:gd name="connsiteX5" fmla="*/ 1873 w 25869"/>
                <a:gd name="connsiteY5" fmla="*/ 97269 h 98151"/>
                <a:gd name="connsiteX6" fmla="*/ 2576 w 25869"/>
                <a:gd name="connsiteY6" fmla="*/ 86303 h 98151"/>
                <a:gd name="connsiteX7" fmla="*/ 4833 w 25869"/>
                <a:gd name="connsiteY7" fmla="*/ 86750 h 98151"/>
                <a:gd name="connsiteX8" fmla="*/ 7239 w 25869"/>
                <a:gd name="connsiteY8" fmla="*/ 86899 h 98151"/>
                <a:gd name="connsiteX9" fmla="*/ 11711 w 25869"/>
                <a:gd name="connsiteY9" fmla="*/ 84770 h 98151"/>
                <a:gd name="connsiteX10" fmla="*/ 13286 w 25869"/>
                <a:gd name="connsiteY10" fmla="*/ 78509 h 98151"/>
                <a:gd name="connsiteX11" fmla="*/ 13286 w 25869"/>
                <a:gd name="connsiteY11" fmla="*/ 23423 h 98151"/>
                <a:gd name="connsiteX12" fmla="*/ 27404 w 25869"/>
                <a:gd name="connsiteY12" fmla="*/ 10647 h 98151"/>
                <a:gd name="connsiteX13" fmla="*/ 12988 w 25869"/>
                <a:gd name="connsiteY13" fmla="*/ 10647 h 98151"/>
                <a:gd name="connsiteX14" fmla="*/ 12988 w 25869"/>
                <a:gd name="connsiteY14" fmla="*/ 0 h 98151"/>
                <a:gd name="connsiteX15" fmla="*/ 27404 w 25869"/>
                <a:gd name="connsiteY15" fmla="*/ 0 h 9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869" h="98151">
                  <a:moveTo>
                    <a:pt x="27702" y="23423"/>
                  </a:moveTo>
                  <a:lnTo>
                    <a:pt x="27702" y="78595"/>
                  </a:lnTo>
                  <a:cubicBezTo>
                    <a:pt x="28043" y="83880"/>
                    <a:pt x="26233" y="89077"/>
                    <a:pt x="22720" y="93032"/>
                  </a:cubicBezTo>
                  <a:cubicBezTo>
                    <a:pt x="19015" y="96573"/>
                    <a:pt x="14011" y="98417"/>
                    <a:pt x="8900" y="98121"/>
                  </a:cubicBezTo>
                  <a:cubicBezTo>
                    <a:pt x="7708" y="98121"/>
                    <a:pt x="6515" y="98050"/>
                    <a:pt x="5323" y="97908"/>
                  </a:cubicBezTo>
                  <a:cubicBezTo>
                    <a:pt x="4152" y="97765"/>
                    <a:pt x="3002" y="97552"/>
                    <a:pt x="1873" y="97269"/>
                  </a:cubicBezTo>
                  <a:lnTo>
                    <a:pt x="2576" y="86303"/>
                  </a:lnTo>
                  <a:cubicBezTo>
                    <a:pt x="3321" y="86505"/>
                    <a:pt x="4066" y="86654"/>
                    <a:pt x="4833" y="86750"/>
                  </a:cubicBezTo>
                  <a:cubicBezTo>
                    <a:pt x="5621" y="86857"/>
                    <a:pt x="6430" y="86905"/>
                    <a:pt x="7239" y="86899"/>
                  </a:cubicBezTo>
                  <a:cubicBezTo>
                    <a:pt x="8985" y="86971"/>
                    <a:pt x="10667" y="86175"/>
                    <a:pt x="11711" y="84770"/>
                  </a:cubicBezTo>
                  <a:cubicBezTo>
                    <a:pt x="12903" y="82907"/>
                    <a:pt x="13457" y="80711"/>
                    <a:pt x="13286" y="78509"/>
                  </a:cubicBezTo>
                  <a:lnTo>
                    <a:pt x="13286" y="23423"/>
                  </a:lnTo>
                  <a:close/>
                  <a:moveTo>
                    <a:pt x="27404" y="10647"/>
                  </a:moveTo>
                  <a:lnTo>
                    <a:pt x="12988" y="10647"/>
                  </a:lnTo>
                  <a:lnTo>
                    <a:pt x="12988" y="0"/>
                  </a:lnTo>
                  <a:lnTo>
                    <a:pt x="27404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FC05AAD1-321A-1B23-8998-6B3D0D738ECC}"/>
                </a:ext>
              </a:extLst>
            </p:cNvPr>
            <p:cNvSpPr/>
            <p:nvPr/>
          </p:nvSpPr>
          <p:spPr>
            <a:xfrm>
              <a:off x="1789177" y="694456"/>
              <a:ext cx="14351" cy="76784"/>
            </a:xfrm>
            <a:custGeom>
              <a:avLst/>
              <a:gdLst>
                <a:gd name="connsiteX0" fmla="*/ 16161 w 14351"/>
                <a:gd name="connsiteY0" fmla="*/ 10775 h 76784"/>
                <a:gd name="connsiteX1" fmla="*/ 1873 w 14351"/>
                <a:gd name="connsiteY1" fmla="*/ 10775 h 76784"/>
                <a:gd name="connsiteX2" fmla="*/ 1873 w 14351"/>
                <a:gd name="connsiteY2" fmla="*/ 0 h 76784"/>
                <a:gd name="connsiteX3" fmla="*/ 16225 w 14351"/>
                <a:gd name="connsiteY3" fmla="*/ 0 h 76784"/>
                <a:gd name="connsiteX4" fmla="*/ 16161 w 14351"/>
                <a:gd name="connsiteY4" fmla="*/ 76785 h 76784"/>
                <a:gd name="connsiteX5" fmla="*/ 1873 w 14351"/>
                <a:gd name="connsiteY5" fmla="*/ 76785 h 76784"/>
                <a:gd name="connsiteX6" fmla="*/ 1873 w 14351"/>
                <a:gd name="connsiteY6" fmla="*/ 23551 h 76784"/>
                <a:gd name="connsiteX7" fmla="*/ 16225 w 14351"/>
                <a:gd name="connsiteY7" fmla="*/ 23551 h 7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351" h="76784">
                  <a:moveTo>
                    <a:pt x="16161" y="10775"/>
                  </a:moveTo>
                  <a:lnTo>
                    <a:pt x="1873" y="10775"/>
                  </a:lnTo>
                  <a:lnTo>
                    <a:pt x="1873" y="0"/>
                  </a:lnTo>
                  <a:lnTo>
                    <a:pt x="16225" y="0"/>
                  </a:lnTo>
                  <a:close/>
                  <a:moveTo>
                    <a:pt x="16161" y="76785"/>
                  </a:moveTo>
                  <a:lnTo>
                    <a:pt x="1873" y="76785"/>
                  </a:lnTo>
                  <a:lnTo>
                    <a:pt x="1873" y="23551"/>
                  </a:lnTo>
                  <a:lnTo>
                    <a:pt x="16225" y="2355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B0938CA9-A97D-FD71-0457-F93A94D89B7A}"/>
                </a:ext>
              </a:extLst>
            </p:cNvPr>
            <p:cNvSpPr/>
            <p:nvPr/>
          </p:nvSpPr>
          <p:spPr>
            <a:xfrm>
              <a:off x="504922" y="459652"/>
              <a:ext cx="233483" cy="333499"/>
            </a:xfrm>
            <a:custGeom>
              <a:avLst/>
              <a:gdLst>
                <a:gd name="connsiteX0" fmla="*/ 6387 w 233483"/>
                <a:gd name="connsiteY0" fmla="*/ 73463 h 333499"/>
                <a:gd name="connsiteX1" fmla="*/ 235357 w 233483"/>
                <a:gd name="connsiteY1" fmla="*/ 0 h 333499"/>
                <a:gd name="connsiteX2" fmla="*/ 235357 w 233483"/>
                <a:gd name="connsiteY2" fmla="*/ 256204 h 333499"/>
                <a:gd name="connsiteX3" fmla="*/ 233100 w 233483"/>
                <a:gd name="connsiteY3" fmla="*/ 259313 h 333499"/>
                <a:gd name="connsiteX4" fmla="*/ 1873 w 233483"/>
                <a:gd name="connsiteY4" fmla="*/ 333499 h 333499"/>
                <a:gd name="connsiteX5" fmla="*/ 1873 w 233483"/>
                <a:gd name="connsiteY5" fmla="*/ 79702 h 333499"/>
                <a:gd name="connsiteX6" fmla="*/ 6387 w 233483"/>
                <a:gd name="connsiteY6" fmla="*/ 73463 h 33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483" h="333499">
                  <a:moveTo>
                    <a:pt x="6387" y="73463"/>
                  </a:moveTo>
                  <a:lnTo>
                    <a:pt x="235357" y="0"/>
                  </a:lnTo>
                  <a:lnTo>
                    <a:pt x="235357" y="256204"/>
                  </a:lnTo>
                  <a:cubicBezTo>
                    <a:pt x="235357" y="257620"/>
                    <a:pt x="234441" y="258878"/>
                    <a:pt x="233100" y="259313"/>
                  </a:cubicBezTo>
                  <a:lnTo>
                    <a:pt x="1873" y="333499"/>
                  </a:lnTo>
                  <a:lnTo>
                    <a:pt x="1873" y="79702"/>
                  </a:lnTo>
                  <a:cubicBezTo>
                    <a:pt x="1873" y="76863"/>
                    <a:pt x="3683" y="74342"/>
                    <a:pt x="6387" y="734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14B33697-44C5-C947-4569-3CB9FB4555B6}"/>
                </a:ext>
              </a:extLst>
            </p:cNvPr>
            <p:cNvSpPr/>
            <p:nvPr/>
          </p:nvSpPr>
          <p:spPr>
            <a:xfrm>
              <a:off x="760039" y="535031"/>
              <a:ext cx="140302" cy="49522"/>
            </a:xfrm>
            <a:custGeom>
              <a:avLst/>
              <a:gdLst>
                <a:gd name="connsiteX0" fmla="*/ 138663 w 140302"/>
                <a:gd name="connsiteY0" fmla="*/ 192 h 49522"/>
                <a:gd name="connsiteX1" fmla="*/ 5408 w 140302"/>
                <a:gd name="connsiteY1" fmla="*/ 0 h 49522"/>
                <a:gd name="connsiteX2" fmla="*/ 1873 w 140302"/>
                <a:gd name="connsiteY2" fmla="*/ 3535 h 49522"/>
                <a:gd name="connsiteX3" fmla="*/ 1873 w 140302"/>
                <a:gd name="connsiteY3" fmla="*/ 45994 h 49522"/>
                <a:gd name="connsiteX4" fmla="*/ 5408 w 140302"/>
                <a:gd name="connsiteY4" fmla="*/ 49523 h 49522"/>
                <a:gd name="connsiteX5" fmla="*/ 6473 w 140302"/>
                <a:gd name="connsiteY5" fmla="*/ 49359 h 49522"/>
                <a:gd name="connsiteX6" fmla="*/ 139728 w 140302"/>
                <a:gd name="connsiteY6" fmla="*/ 7091 h 49522"/>
                <a:gd name="connsiteX7" fmla="*/ 142006 w 140302"/>
                <a:gd name="connsiteY7" fmla="*/ 2643 h 49522"/>
                <a:gd name="connsiteX8" fmla="*/ 138663 w 140302"/>
                <a:gd name="connsiteY8" fmla="*/ 192 h 4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302" h="49522">
                  <a:moveTo>
                    <a:pt x="138663" y="192"/>
                  </a:moveTo>
                  <a:lnTo>
                    <a:pt x="5408" y="0"/>
                  </a:lnTo>
                  <a:cubicBezTo>
                    <a:pt x="3449" y="0"/>
                    <a:pt x="1873" y="1582"/>
                    <a:pt x="1873" y="3535"/>
                  </a:cubicBezTo>
                  <a:lnTo>
                    <a:pt x="1873" y="45994"/>
                  </a:lnTo>
                  <a:cubicBezTo>
                    <a:pt x="1873" y="47947"/>
                    <a:pt x="3470" y="49527"/>
                    <a:pt x="5408" y="49523"/>
                  </a:cubicBezTo>
                  <a:cubicBezTo>
                    <a:pt x="5770" y="49523"/>
                    <a:pt x="6132" y="49467"/>
                    <a:pt x="6473" y="49359"/>
                  </a:cubicBezTo>
                  <a:lnTo>
                    <a:pt x="139728" y="7091"/>
                  </a:lnTo>
                  <a:cubicBezTo>
                    <a:pt x="141580" y="6493"/>
                    <a:pt x="142602" y="4502"/>
                    <a:pt x="142006" y="2643"/>
                  </a:cubicBezTo>
                  <a:cubicBezTo>
                    <a:pt x="141538" y="1188"/>
                    <a:pt x="140196" y="200"/>
                    <a:pt x="138663" y="19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70163CC1-37B1-41AA-57B6-2A6B1C563AA3}"/>
                </a:ext>
              </a:extLst>
            </p:cNvPr>
            <p:cNvSpPr/>
            <p:nvPr/>
          </p:nvSpPr>
          <p:spPr>
            <a:xfrm>
              <a:off x="525856" y="764496"/>
              <a:ext cx="140364" cy="49501"/>
            </a:xfrm>
            <a:custGeom>
              <a:avLst/>
              <a:gdLst>
                <a:gd name="connsiteX0" fmla="*/ 5448 w 140364"/>
                <a:gd name="connsiteY0" fmla="*/ 49310 h 49501"/>
                <a:gd name="connsiteX1" fmla="*/ 138703 w 140364"/>
                <a:gd name="connsiteY1" fmla="*/ 49501 h 49501"/>
                <a:gd name="connsiteX2" fmla="*/ 142238 w 140364"/>
                <a:gd name="connsiteY2" fmla="*/ 46009 h 49501"/>
                <a:gd name="connsiteX3" fmla="*/ 142238 w 140364"/>
                <a:gd name="connsiteY3" fmla="*/ 45988 h 49501"/>
                <a:gd name="connsiteX4" fmla="*/ 142238 w 140364"/>
                <a:gd name="connsiteY4" fmla="*/ 3529 h 49501"/>
                <a:gd name="connsiteX5" fmla="*/ 138703 w 140364"/>
                <a:gd name="connsiteY5" fmla="*/ 0 h 49501"/>
                <a:gd name="connsiteX6" fmla="*/ 137638 w 140364"/>
                <a:gd name="connsiteY6" fmla="*/ 164 h 49501"/>
                <a:gd name="connsiteX7" fmla="*/ 4383 w 140364"/>
                <a:gd name="connsiteY7" fmla="*/ 42432 h 49501"/>
                <a:gd name="connsiteX8" fmla="*/ 2020 w 140364"/>
                <a:gd name="connsiteY8" fmla="*/ 46808 h 49501"/>
                <a:gd name="connsiteX9" fmla="*/ 5448 w 140364"/>
                <a:gd name="connsiteY9" fmla="*/ 49310 h 4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364" h="49501">
                  <a:moveTo>
                    <a:pt x="5448" y="49310"/>
                  </a:moveTo>
                  <a:lnTo>
                    <a:pt x="138703" y="49501"/>
                  </a:lnTo>
                  <a:cubicBezTo>
                    <a:pt x="140641" y="49514"/>
                    <a:pt x="142216" y="47949"/>
                    <a:pt x="142238" y="46009"/>
                  </a:cubicBezTo>
                  <a:cubicBezTo>
                    <a:pt x="142238" y="46003"/>
                    <a:pt x="142238" y="45994"/>
                    <a:pt x="142238" y="45988"/>
                  </a:cubicBezTo>
                  <a:lnTo>
                    <a:pt x="142238" y="3529"/>
                  </a:lnTo>
                  <a:cubicBezTo>
                    <a:pt x="142238" y="1576"/>
                    <a:pt x="140641" y="-4"/>
                    <a:pt x="138703" y="0"/>
                  </a:cubicBezTo>
                  <a:cubicBezTo>
                    <a:pt x="138341" y="0"/>
                    <a:pt x="137979" y="56"/>
                    <a:pt x="137638" y="164"/>
                  </a:cubicBezTo>
                  <a:lnTo>
                    <a:pt x="4383" y="42432"/>
                  </a:lnTo>
                  <a:cubicBezTo>
                    <a:pt x="2531" y="42990"/>
                    <a:pt x="1466" y="44949"/>
                    <a:pt x="2020" y="46808"/>
                  </a:cubicBezTo>
                  <a:cubicBezTo>
                    <a:pt x="2488" y="48313"/>
                    <a:pt x="3872" y="49333"/>
                    <a:pt x="5448" y="49310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DB3B11EB-44B0-DDA4-713F-45DE71EE8D10}"/>
                </a:ext>
              </a:extLst>
            </p:cNvPr>
            <p:cNvSpPr/>
            <p:nvPr/>
          </p:nvSpPr>
          <p:spPr>
            <a:xfrm>
              <a:off x="687407" y="558496"/>
              <a:ext cx="233909" cy="330155"/>
            </a:xfrm>
            <a:custGeom>
              <a:avLst/>
              <a:gdLst>
                <a:gd name="connsiteX0" fmla="*/ 235783 w 233909"/>
                <a:gd name="connsiteY0" fmla="*/ 251264 h 330155"/>
                <a:gd name="connsiteX1" fmla="*/ 235783 w 233909"/>
                <a:gd name="connsiteY1" fmla="*/ 0 h 330155"/>
                <a:gd name="connsiteX2" fmla="*/ 76997 w 233909"/>
                <a:gd name="connsiteY2" fmla="*/ 50359 h 330155"/>
                <a:gd name="connsiteX3" fmla="*/ 74505 w 233909"/>
                <a:gd name="connsiteY3" fmla="*/ 53745 h 330155"/>
                <a:gd name="connsiteX4" fmla="*/ 74505 w 233909"/>
                <a:gd name="connsiteY4" fmla="*/ 172094 h 330155"/>
                <a:gd name="connsiteX5" fmla="*/ 72057 w 233909"/>
                <a:gd name="connsiteY5" fmla="*/ 175459 h 330155"/>
                <a:gd name="connsiteX6" fmla="*/ 4322 w 233909"/>
                <a:gd name="connsiteY6" fmla="*/ 196901 h 330155"/>
                <a:gd name="connsiteX7" fmla="*/ 1873 w 233909"/>
                <a:gd name="connsiteY7" fmla="*/ 200266 h 330155"/>
                <a:gd name="connsiteX8" fmla="*/ 1873 w 233909"/>
                <a:gd name="connsiteY8" fmla="*/ 330156 h 330155"/>
                <a:gd name="connsiteX9" fmla="*/ 231269 w 233909"/>
                <a:gd name="connsiteY9" fmla="*/ 257418 h 330155"/>
                <a:gd name="connsiteX10" fmla="*/ 235783 w 233909"/>
                <a:gd name="connsiteY10" fmla="*/ 251264 h 33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909" h="330155">
                  <a:moveTo>
                    <a:pt x="235783" y="251264"/>
                  </a:moveTo>
                  <a:lnTo>
                    <a:pt x="235783" y="0"/>
                  </a:lnTo>
                  <a:lnTo>
                    <a:pt x="76997" y="50359"/>
                  </a:lnTo>
                  <a:cubicBezTo>
                    <a:pt x="75506" y="50824"/>
                    <a:pt x="74505" y="52195"/>
                    <a:pt x="74505" y="53745"/>
                  </a:cubicBezTo>
                  <a:lnTo>
                    <a:pt x="74505" y="172094"/>
                  </a:lnTo>
                  <a:cubicBezTo>
                    <a:pt x="74505" y="173630"/>
                    <a:pt x="73526" y="174992"/>
                    <a:pt x="72057" y="175459"/>
                  </a:cubicBezTo>
                  <a:lnTo>
                    <a:pt x="4322" y="196901"/>
                  </a:lnTo>
                  <a:cubicBezTo>
                    <a:pt x="2853" y="197368"/>
                    <a:pt x="1873" y="198731"/>
                    <a:pt x="1873" y="200266"/>
                  </a:cubicBezTo>
                  <a:lnTo>
                    <a:pt x="1873" y="330156"/>
                  </a:lnTo>
                  <a:lnTo>
                    <a:pt x="231269" y="257418"/>
                  </a:lnTo>
                  <a:cubicBezTo>
                    <a:pt x="233973" y="256589"/>
                    <a:pt x="235804" y="254087"/>
                    <a:pt x="235783" y="25126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194087524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iczb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ymbol zastępczy tekstu 38">
            <a:extLst>
              <a:ext uri="{FF2B5EF4-FFF2-40B4-BE49-F238E27FC236}">
                <a16:creationId xmlns:a16="http://schemas.microsoft.com/office/drawing/2014/main" id="{1D2E50C0-8C1F-5658-F50A-3AF6676CDA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5603" y="1438165"/>
            <a:ext cx="2091358" cy="814387"/>
          </a:xfrm>
        </p:spPr>
        <p:txBody>
          <a:bodyPr>
            <a:noAutofit/>
          </a:bodyPr>
          <a:lstStyle>
            <a:lvl1pPr algn="ctr">
              <a:defRPr lang="pl-PL" sz="8000" b="1" i="0" u="none" strike="noStrike" kern="1200" cap="none" dirty="0" smtClean="0">
                <a:solidFill>
                  <a:srgbClr val="01796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F6A117"/>
                </a:solidFill>
              </a:defRPr>
            </a:lvl2pPr>
            <a:lvl3pPr>
              <a:defRPr>
                <a:solidFill>
                  <a:srgbClr val="F6A117"/>
                </a:solidFill>
              </a:defRPr>
            </a:lvl3pPr>
            <a:lvl4pPr>
              <a:defRPr>
                <a:solidFill>
                  <a:srgbClr val="F6A117"/>
                </a:solidFill>
              </a:defRPr>
            </a:lvl4pPr>
            <a:lvl5pPr>
              <a:defRPr>
                <a:solidFill>
                  <a:srgbClr val="F6A117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7" name="Symbol zastępczy tekstu 38">
            <a:extLst>
              <a:ext uri="{FF2B5EF4-FFF2-40B4-BE49-F238E27FC236}">
                <a16:creationId xmlns:a16="http://schemas.microsoft.com/office/drawing/2014/main" id="{6A4791E6-1B15-712F-B43F-6FFFEE17F6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2288" y="2825498"/>
            <a:ext cx="1677987" cy="814387"/>
          </a:xfrm>
        </p:spPr>
        <p:txBody>
          <a:bodyPr>
            <a:noAutofit/>
          </a:bodyPr>
          <a:lstStyle>
            <a:lvl1pPr algn="ctr">
              <a:lnSpc>
                <a:spcPct val="120000"/>
              </a:lnSpc>
              <a:defRPr lang="pl-PL" sz="1400" b="1" i="0" u="none" strike="noStrike" kern="1200" cap="none" dirty="0" smtClean="0">
                <a:solidFill>
                  <a:srgbClr val="262F3E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F6A117"/>
                </a:solidFill>
              </a:defRPr>
            </a:lvl2pPr>
            <a:lvl3pPr>
              <a:defRPr>
                <a:solidFill>
                  <a:srgbClr val="F6A117"/>
                </a:solidFill>
              </a:defRPr>
            </a:lvl3pPr>
            <a:lvl4pPr>
              <a:defRPr>
                <a:solidFill>
                  <a:srgbClr val="F6A117"/>
                </a:solidFill>
              </a:defRPr>
            </a:lvl4pPr>
            <a:lvl5pPr>
              <a:defRPr>
                <a:solidFill>
                  <a:srgbClr val="F6A117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1" name="Symbol zastępczy tekstu 38">
            <a:extLst>
              <a:ext uri="{FF2B5EF4-FFF2-40B4-BE49-F238E27FC236}">
                <a16:creationId xmlns:a16="http://schemas.microsoft.com/office/drawing/2014/main" id="{1727BEDD-270D-4277-1210-00937D1640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57070" y="1438165"/>
            <a:ext cx="2091358" cy="814387"/>
          </a:xfrm>
        </p:spPr>
        <p:txBody>
          <a:bodyPr>
            <a:noAutofit/>
          </a:bodyPr>
          <a:lstStyle>
            <a:lvl1pPr algn="ctr">
              <a:defRPr lang="pl-PL" sz="8000" b="1" i="0" u="none" strike="noStrike" kern="1200" cap="none" dirty="0" smtClean="0">
                <a:solidFill>
                  <a:srgbClr val="01796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F6A117"/>
                </a:solidFill>
              </a:defRPr>
            </a:lvl2pPr>
            <a:lvl3pPr>
              <a:defRPr>
                <a:solidFill>
                  <a:srgbClr val="F6A117"/>
                </a:solidFill>
              </a:defRPr>
            </a:lvl3pPr>
            <a:lvl4pPr>
              <a:defRPr>
                <a:solidFill>
                  <a:srgbClr val="F6A117"/>
                </a:solidFill>
              </a:defRPr>
            </a:lvl4pPr>
            <a:lvl5pPr>
              <a:defRPr>
                <a:solidFill>
                  <a:srgbClr val="F6A117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3" name="Symbol zastępczy tekstu 38">
            <a:extLst>
              <a:ext uri="{FF2B5EF4-FFF2-40B4-BE49-F238E27FC236}">
                <a16:creationId xmlns:a16="http://schemas.microsoft.com/office/drawing/2014/main" id="{04604109-1F87-C767-66D2-5E76A9C3C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95573" y="1438165"/>
            <a:ext cx="2091358" cy="814387"/>
          </a:xfrm>
        </p:spPr>
        <p:txBody>
          <a:bodyPr>
            <a:noAutofit/>
          </a:bodyPr>
          <a:lstStyle>
            <a:lvl1pPr algn="ctr">
              <a:defRPr lang="pl-PL" sz="8000" b="1" i="0" u="none" strike="noStrike" kern="1200" cap="none" dirty="0" smtClean="0">
                <a:solidFill>
                  <a:srgbClr val="01796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F6A117"/>
                </a:solidFill>
              </a:defRPr>
            </a:lvl2pPr>
            <a:lvl3pPr>
              <a:defRPr>
                <a:solidFill>
                  <a:srgbClr val="F6A117"/>
                </a:solidFill>
              </a:defRPr>
            </a:lvl3pPr>
            <a:lvl4pPr>
              <a:defRPr>
                <a:solidFill>
                  <a:srgbClr val="F6A117"/>
                </a:solidFill>
              </a:defRPr>
            </a:lvl4pPr>
            <a:lvl5pPr>
              <a:defRPr>
                <a:solidFill>
                  <a:srgbClr val="F6A117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5" name="Symbol zastępczy tekstu 38">
            <a:extLst>
              <a:ext uri="{FF2B5EF4-FFF2-40B4-BE49-F238E27FC236}">
                <a16:creationId xmlns:a16="http://schemas.microsoft.com/office/drawing/2014/main" id="{5776D01A-4F11-77F0-4EDD-8F0BFAC267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37040" y="1438165"/>
            <a:ext cx="2091358" cy="814387"/>
          </a:xfrm>
          <a:noFill/>
        </p:spPr>
        <p:txBody>
          <a:bodyPr>
            <a:noAutofit/>
          </a:bodyPr>
          <a:lstStyle>
            <a:lvl1pPr algn="ctr">
              <a:defRPr lang="pl-PL" sz="8000" b="1" i="0" u="none" strike="noStrike" kern="1200" cap="none" dirty="0" smtClean="0">
                <a:solidFill>
                  <a:srgbClr val="01796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F6A117"/>
                </a:solidFill>
              </a:defRPr>
            </a:lvl2pPr>
            <a:lvl3pPr>
              <a:defRPr>
                <a:solidFill>
                  <a:srgbClr val="F6A117"/>
                </a:solidFill>
              </a:defRPr>
            </a:lvl3pPr>
            <a:lvl4pPr>
              <a:defRPr>
                <a:solidFill>
                  <a:srgbClr val="F6A117"/>
                </a:solidFill>
              </a:defRPr>
            </a:lvl4pPr>
            <a:lvl5pPr>
              <a:defRPr>
                <a:solidFill>
                  <a:srgbClr val="F6A117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8" name="Symbol zastępczy tekstu 38">
            <a:extLst>
              <a:ext uri="{FF2B5EF4-FFF2-40B4-BE49-F238E27FC236}">
                <a16:creationId xmlns:a16="http://schemas.microsoft.com/office/drawing/2014/main" id="{E40C23FC-86C8-6D4A-6A6E-DCA398AFFB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663755" y="2825498"/>
            <a:ext cx="1677987" cy="814387"/>
          </a:xfrm>
        </p:spPr>
        <p:txBody>
          <a:bodyPr>
            <a:noAutofit/>
          </a:bodyPr>
          <a:lstStyle>
            <a:lvl1pPr algn="ctr">
              <a:lnSpc>
                <a:spcPct val="120000"/>
              </a:lnSpc>
              <a:defRPr lang="pl-PL" sz="1400" b="1" i="0" u="none" strike="noStrike" kern="1200" cap="none" dirty="0" smtClean="0">
                <a:solidFill>
                  <a:srgbClr val="262F3E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F6A117"/>
                </a:solidFill>
              </a:defRPr>
            </a:lvl2pPr>
            <a:lvl3pPr>
              <a:defRPr>
                <a:solidFill>
                  <a:srgbClr val="F6A117"/>
                </a:solidFill>
              </a:defRPr>
            </a:lvl3pPr>
            <a:lvl4pPr>
              <a:defRPr>
                <a:solidFill>
                  <a:srgbClr val="F6A117"/>
                </a:solidFill>
              </a:defRPr>
            </a:lvl4pPr>
            <a:lvl5pPr>
              <a:defRPr>
                <a:solidFill>
                  <a:srgbClr val="F6A117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2" name="Symbol zastępczy tekstu 38">
            <a:extLst>
              <a:ext uri="{FF2B5EF4-FFF2-40B4-BE49-F238E27FC236}">
                <a16:creationId xmlns:a16="http://schemas.microsoft.com/office/drawing/2014/main" id="{7B7F8A13-5372-1ED9-FB3A-93767594871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02258" y="2825498"/>
            <a:ext cx="1677987" cy="814387"/>
          </a:xfrm>
        </p:spPr>
        <p:txBody>
          <a:bodyPr>
            <a:noAutofit/>
          </a:bodyPr>
          <a:lstStyle>
            <a:lvl1pPr algn="ctr">
              <a:lnSpc>
                <a:spcPct val="120000"/>
              </a:lnSpc>
              <a:defRPr lang="pl-PL" sz="1400" b="1" i="0" u="none" strike="noStrike" kern="1200" cap="none" dirty="0" smtClean="0">
                <a:solidFill>
                  <a:srgbClr val="262F3E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F6A117"/>
                </a:solidFill>
              </a:defRPr>
            </a:lvl2pPr>
            <a:lvl3pPr>
              <a:defRPr>
                <a:solidFill>
                  <a:srgbClr val="F6A117"/>
                </a:solidFill>
              </a:defRPr>
            </a:lvl3pPr>
            <a:lvl4pPr>
              <a:defRPr>
                <a:solidFill>
                  <a:srgbClr val="F6A117"/>
                </a:solidFill>
              </a:defRPr>
            </a:lvl4pPr>
            <a:lvl5pPr>
              <a:defRPr>
                <a:solidFill>
                  <a:srgbClr val="F6A117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3" name="Symbol zastępczy tekstu 38">
            <a:extLst>
              <a:ext uri="{FF2B5EF4-FFF2-40B4-BE49-F238E27FC236}">
                <a16:creationId xmlns:a16="http://schemas.microsoft.com/office/drawing/2014/main" id="{81FB3652-E695-EFF9-0CEF-814635BEBC6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943725" y="2825498"/>
            <a:ext cx="1677987" cy="814387"/>
          </a:xfrm>
        </p:spPr>
        <p:txBody>
          <a:bodyPr>
            <a:noAutofit/>
          </a:bodyPr>
          <a:lstStyle>
            <a:lvl1pPr algn="ctr">
              <a:lnSpc>
                <a:spcPct val="120000"/>
              </a:lnSpc>
              <a:defRPr lang="pl-PL" sz="1400" b="1" i="0" u="none" strike="noStrike" kern="1200" cap="none" dirty="0" smtClean="0">
                <a:solidFill>
                  <a:srgbClr val="262F3E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F6A117"/>
                </a:solidFill>
              </a:defRPr>
            </a:lvl2pPr>
            <a:lvl3pPr>
              <a:defRPr>
                <a:solidFill>
                  <a:srgbClr val="F6A117"/>
                </a:solidFill>
              </a:defRPr>
            </a:lvl3pPr>
            <a:lvl4pPr>
              <a:defRPr>
                <a:solidFill>
                  <a:srgbClr val="F6A117"/>
                </a:solidFill>
              </a:defRPr>
            </a:lvl4pPr>
            <a:lvl5pPr>
              <a:defRPr>
                <a:solidFill>
                  <a:srgbClr val="F6A117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56432938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zekladkow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80D37A-142A-370B-8A51-0BB4D86C92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2755" y="1707322"/>
            <a:ext cx="3988376" cy="9941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algn="l" defTabSz="914400" rtl="0" eaLnBrk="1" latinLnBrk="0" hangingPunct="1">
              <a:lnSpc>
                <a:spcPct val="100000"/>
              </a:lnSpc>
              <a:defRPr lang="pl-PL" sz="2300" b="1" kern="1200" spc="4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13" name="Symbol zastępczy obrazu 11">
            <a:extLst>
              <a:ext uri="{FF2B5EF4-FFF2-40B4-BE49-F238E27FC236}">
                <a16:creationId xmlns:a16="http://schemas.microsoft.com/office/drawing/2014/main" id="{30EB15AC-D3C5-ED98-A711-5069C34E77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endParaRPr lang="pl-PL"/>
          </a:p>
        </p:txBody>
      </p:sp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49D71C80-1016-6A30-F0B0-BB2BB47547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2755" y="2821748"/>
            <a:ext cx="2912874" cy="1550988"/>
          </a:xfrm>
        </p:spPr>
        <p:txBody>
          <a:bodyPr/>
          <a:lstStyle>
            <a:lvl1pPr marL="171450" indent="-17145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pl-PL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5529856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edna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2">
            <a:extLst>
              <a:ext uri="{FF2B5EF4-FFF2-40B4-BE49-F238E27FC236}">
                <a16:creationId xmlns:a16="http://schemas.microsoft.com/office/drawing/2014/main" id="{120E2437-8389-B889-F336-805EAC9EF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891" y="1156190"/>
            <a:ext cx="6640844" cy="389868"/>
          </a:xfrm>
        </p:spPr>
        <p:txBody>
          <a:bodyPr anchor="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14">
            <a:extLst>
              <a:ext uri="{FF2B5EF4-FFF2-40B4-BE49-F238E27FC236}">
                <a16:creationId xmlns:a16="http://schemas.microsoft.com/office/drawing/2014/main" id="{2096A75A-37D5-E4A2-74F4-9D133D5C6A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2891" y="1564102"/>
            <a:ext cx="4337551" cy="3104736"/>
          </a:xfrm>
        </p:spPr>
        <p:txBody>
          <a:bodyPr/>
          <a:lstStyle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</p:spTree>
    <p:extLst>
      <p:ext uri="{BB962C8B-B14F-4D97-AF65-F5344CB8AC3E}">
        <p14:creationId xmlns:p14="http://schemas.microsoft.com/office/powerpoint/2010/main" val="115497614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dwie kolumny__bez tytułu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2">
            <a:extLst>
              <a:ext uri="{FF2B5EF4-FFF2-40B4-BE49-F238E27FC236}">
                <a16:creationId xmlns:a16="http://schemas.microsoft.com/office/drawing/2014/main" id="{120E2437-8389-B889-F336-805EAC9EF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891" y="1156190"/>
            <a:ext cx="6640844" cy="407912"/>
          </a:xfrm>
        </p:spPr>
        <p:txBody>
          <a:bodyPr anchor="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14">
            <a:extLst>
              <a:ext uri="{FF2B5EF4-FFF2-40B4-BE49-F238E27FC236}">
                <a16:creationId xmlns:a16="http://schemas.microsoft.com/office/drawing/2014/main" id="{2096A75A-37D5-E4A2-74F4-9D133D5C6A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2892" y="1564102"/>
            <a:ext cx="4066838" cy="3104736"/>
          </a:xfrm>
        </p:spPr>
        <p:txBody>
          <a:bodyPr numCol="1" spcCol="18000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Symbol zastępczy tekstu 14">
            <a:extLst>
              <a:ext uri="{FF2B5EF4-FFF2-40B4-BE49-F238E27FC236}">
                <a16:creationId xmlns:a16="http://schemas.microsoft.com/office/drawing/2014/main" id="{FDF46A0F-C328-2A47-B47A-0CCA35EA22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69729" y="1564102"/>
            <a:ext cx="4102935" cy="3104736"/>
          </a:xfrm>
        </p:spPr>
        <p:txBody>
          <a:bodyPr numCol="1" spcCol="18000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</p:spTree>
    <p:extLst>
      <p:ext uri="{BB962C8B-B14F-4D97-AF65-F5344CB8AC3E}">
        <p14:creationId xmlns:p14="http://schemas.microsoft.com/office/powerpoint/2010/main" val="381992357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i zdję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2">
            <a:extLst>
              <a:ext uri="{FF2B5EF4-FFF2-40B4-BE49-F238E27FC236}">
                <a16:creationId xmlns:a16="http://schemas.microsoft.com/office/drawing/2014/main" id="{120E2437-8389-B889-F336-805EAC9EF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890" y="1156190"/>
            <a:ext cx="4036759" cy="389868"/>
          </a:xfrm>
        </p:spPr>
        <p:txBody>
          <a:bodyPr anchor="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14">
            <a:extLst>
              <a:ext uri="{FF2B5EF4-FFF2-40B4-BE49-F238E27FC236}">
                <a16:creationId xmlns:a16="http://schemas.microsoft.com/office/drawing/2014/main" id="{2096A75A-37D5-E4A2-74F4-9D133D5C6A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2891" y="1564102"/>
            <a:ext cx="4036760" cy="3104736"/>
          </a:xfrm>
        </p:spPr>
        <p:txBody>
          <a:bodyPr/>
          <a:lstStyle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obrazu 4">
            <a:extLst>
              <a:ext uri="{FF2B5EF4-FFF2-40B4-BE49-F238E27FC236}">
                <a16:creationId xmlns:a16="http://schemas.microsoft.com/office/drawing/2014/main" id="{048B4FB8-5B4E-E829-D214-E1B42013BE9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1763544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411427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1020" userDrawn="1">
          <p15:clr>
            <a:srgbClr val="FBAE40"/>
          </p15:clr>
        </p15:guide>
        <p15:guide id="2" pos="966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_ciem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rostokąt 60">
            <a:extLst>
              <a:ext uri="{FF2B5EF4-FFF2-40B4-BE49-F238E27FC236}">
                <a16:creationId xmlns:a16="http://schemas.microsoft.com/office/drawing/2014/main" id="{B6677F88-9017-3B0E-A643-8C63D9B7D1DA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62F3E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atin typeface="Arial" panose="020B0604020202020204" pitchFamily="34" charset="0"/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2BB6C6C6-9E35-C5DA-7890-77752D4A5B61}"/>
              </a:ext>
            </a:extLst>
          </p:cNvPr>
          <p:cNvGrpSpPr/>
          <p:nvPr userDrawn="1"/>
        </p:nvGrpSpPr>
        <p:grpSpPr>
          <a:xfrm>
            <a:off x="504922" y="459652"/>
            <a:ext cx="2812449" cy="428999"/>
            <a:chOff x="504922" y="459652"/>
            <a:chExt cx="2812449" cy="428999"/>
          </a:xfrm>
        </p:grpSpPr>
        <p:sp>
          <p:nvSpPr>
            <p:cNvPr id="3" name="Dowolny kształt: kształt 2">
              <a:extLst>
                <a:ext uri="{FF2B5EF4-FFF2-40B4-BE49-F238E27FC236}">
                  <a16:creationId xmlns:a16="http://schemas.microsoft.com/office/drawing/2014/main" id="{703A860C-CFDB-EB7C-9FE3-4D51FD029615}"/>
                </a:ext>
              </a:extLst>
            </p:cNvPr>
            <p:cNvSpPr/>
            <p:nvPr/>
          </p:nvSpPr>
          <p:spPr>
            <a:xfrm>
              <a:off x="2182490" y="466317"/>
              <a:ext cx="336395" cy="303475"/>
            </a:xfrm>
            <a:custGeom>
              <a:avLst/>
              <a:gdLst>
                <a:gd name="connsiteX0" fmla="*/ 156614 w 336395"/>
                <a:gd name="connsiteY0" fmla="*/ 0 h 303475"/>
                <a:gd name="connsiteX1" fmla="*/ 0 w 336395"/>
                <a:gd name="connsiteY1" fmla="*/ 156593 h 303475"/>
                <a:gd name="connsiteX2" fmla="*/ 0 w 336395"/>
                <a:gd name="connsiteY2" fmla="*/ 179802 h 303475"/>
                <a:gd name="connsiteX3" fmla="*/ 123673 w 336395"/>
                <a:gd name="connsiteY3" fmla="*/ 303475 h 303475"/>
                <a:gd name="connsiteX4" fmla="*/ 145967 w 336395"/>
                <a:gd name="connsiteY4" fmla="*/ 294234 h 303475"/>
                <a:gd name="connsiteX5" fmla="*/ 145967 w 336395"/>
                <a:gd name="connsiteY5" fmla="*/ 126249 h 303475"/>
                <a:gd name="connsiteX6" fmla="*/ 123673 w 336395"/>
                <a:gd name="connsiteY6" fmla="*/ 117029 h 303475"/>
                <a:gd name="connsiteX7" fmla="*/ 57280 w 336395"/>
                <a:gd name="connsiteY7" fmla="*/ 183422 h 303475"/>
                <a:gd name="connsiteX8" fmla="*/ 68885 w 336395"/>
                <a:gd name="connsiteY8" fmla="*/ 195027 h 303475"/>
                <a:gd name="connsiteX9" fmla="*/ 129550 w 336395"/>
                <a:gd name="connsiteY9" fmla="*/ 134341 h 303475"/>
                <a:gd name="connsiteX10" fmla="*/ 129550 w 336395"/>
                <a:gd name="connsiteY10" fmla="*/ 286142 h 303475"/>
                <a:gd name="connsiteX11" fmla="*/ 11605 w 336395"/>
                <a:gd name="connsiteY11" fmla="*/ 168198 h 303475"/>
                <a:gd name="connsiteX12" fmla="*/ 168198 w 336395"/>
                <a:gd name="connsiteY12" fmla="*/ 11605 h 303475"/>
                <a:gd name="connsiteX13" fmla="*/ 324790 w 336395"/>
                <a:gd name="connsiteY13" fmla="*/ 168198 h 303475"/>
                <a:gd name="connsiteX14" fmla="*/ 309565 w 336395"/>
                <a:gd name="connsiteY14" fmla="*/ 183422 h 303475"/>
                <a:gd name="connsiteX15" fmla="*/ 321170 w 336395"/>
                <a:gd name="connsiteY15" fmla="*/ 195027 h 303475"/>
                <a:gd name="connsiteX16" fmla="*/ 336395 w 336395"/>
                <a:gd name="connsiteY16" fmla="*/ 179802 h 303475"/>
                <a:gd name="connsiteX17" fmla="*/ 336395 w 336395"/>
                <a:gd name="connsiteY17" fmla="*/ 156593 h 303475"/>
                <a:gd name="connsiteX18" fmla="*/ 179803 w 336395"/>
                <a:gd name="connsiteY18" fmla="*/ 0 h 303475"/>
                <a:gd name="connsiteX19" fmla="*/ 156614 w 336395"/>
                <a:gd name="connsiteY19" fmla="*/ 0 h 30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36395" h="303475">
                  <a:moveTo>
                    <a:pt x="156614" y="0"/>
                  </a:moveTo>
                  <a:lnTo>
                    <a:pt x="0" y="156593"/>
                  </a:lnTo>
                  <a:lnTo>
                    <a:pt x="0" y="179802"/>
                  </a:lnTo>
                  <a:lnTo>
                    <a:pt x="123673" y="303475"/>
                  </a:lnTo>
                  <a:lnTo>
                    <a:pt x="145967" y="294234"/>
                  </a:lnTo>
                  <a:lnTo>
                    <a:pt x="145967" y="126249"/>
                  </a:lnTo>
                  <a:lnTo>
                    <a:pt x="123673" y="117029"/>
                  </a:lnTo>
                  <a:lnTo>
                    <a:pt x="57280" y="183422"/>
                  </a:lnTo>
                  <a:lnTo>
                    <a:pt x="68885" y="195027"/>
                  </a:lnTo>
                  <a:lnTo>
                    <a:pt x="129550" y="134341"/>
                  </a:lnTo>
                  <a:lnTo>
                    <a:pt x="129550" y="286142"/>
                  </a:lnTo>
                  <a:lnTo>
                    <a:pt x="11605" y="168198"/>
                  </a:lnTo>
                  <a:lnTo>
                    <a:pt x="168198" y="11605"/>
                  </a:lnTo>
                  <a:lnTo>
                    <a:pt x="324790" y="168198"/>
                  </a:lnTo>
                  <a:lnTo>
                    <a:pt x="309565" y="183422"/>
                  </a:lnTo>
                  <a:lnTo>
                    <a:pt x="321170" y="195027"/>
                  </a:lnTo>
                  <a:lnTo>
                    <a:pt x="336395" y="179802"/>
                  </a:lnTo>
                  <a:lnTo>
                    <a:pt x="336395" y="156593"/>
                  </a:lnTo>
                  <a:lnTo>
                    <a:pt x="179803" y="0"/>
                  </a:lnTo>
                  <a:lnTo>
                    <a:pt x="156614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" name="Dowolny kształt: kształt 3">
              <a:extLst>
                <a:ext uri="{FF2B5EF4-FFF2-40B4-BE49-F238E27FC236}">
                  <a16:creationId xmlns:a16="http://schemas.microsoft.com/office/drawing/2014/main" id="{331B9A88-5482-21BA-93FB-9FF36FB58B02}"/>
                </a:ext>
              </a:extLst>
            </p:cNvPr>
            <p:cNvSpPr/>
            <p:nvPr/>
          </p:nvSpPr>
          <p:spPr>
            <a:xfrm>
              <a:off x="2182490" y="583346"/>
              <a:ext cx="336395" cy="303453"/>
            </a:xfrm>
            <a:custGeom>
              <a:avLst/>
              <a:gdLst>
                <a:gd name="connsiteX0" fmla="*/ 190449 w 336395"/>
                <a:gd name="connsiteY0" fmla="*/ 9220 h 303453"/>
                <a:gd name="connsiteX1" fmla="*/ 190449 w 336395"/>
                <a:gd name="connsiteY1" fmla="*/ 177205 h 303453"/>
                <a:gd name="connsiteX2" fmla="*/ 212744 w 336395"/>
                <a:gd name="connsiteY2" fmla="*/ 186446 h 303453"/>
                <a:gd name="connsiteX3" fmla="*/ 279137 w 336395"/>
                <a:gd name="connsiteY3" fmla="*/ 120032 h 303453"/>
                <a:gd name="connsiteX4" fmla="*/ 267532 w 336395"/>
                <a:gd name="connsiteY4" fmla="*/ 108448 h 303453"/>
                <a:gd name="connsiteX5" fmla="*/ 206845 w 336395"/>
                <a:gd name="connsiteY5" fmla="*/ 169113 h 303453"/>
                <a:gd name="connsiteX6" fmla="*/ 206845 w 336395"/>
                <a:gd name="connsiteY6" fmla="*/ 17312 h 303453"/>
                <a:gd name="connsiteX7" fmla="*/ 324790 w 336395"/>
                <a:gd name="connsiteY7" fmla="*/ 135278 h 303453"/>
                <a:gd name="connsiteX8" fmla="*/ 168198 w 336395"/>
                <a:gd name="connsiteY8" fmla="*/ 291870 h 303453"/>
                <a:gd name="connsiteX9" fmla="*/ 11605 w 336395"/>
                <a:gd name="connsiteY9" fmla="*/ 135278 h 303453"/>
                <a:gd name="connsiteX10" fmla="*/ 26830 w 336395"/>
                <a:gd name="connsiteY10" fmla="*/ 120032 h 303453"/>
                <a:gd name="connsiteX11" fmla="*/ 15225 w 336395"/>
                <a:gd name="connsiteY11" fmla="*/ 108448 h 303453"/>
                <a:gd name="connsiteX12" fmla="*/ 0 w 336395"/>
                <a:gd name="connsiteY12" fmla="*/ 123673 h 303453"/>
                <a:gd name="connsiteX13" fmla="*/ 0 w 336395"/>
                <a:gd name="connsiteY13" fmla="*/ 146861 h 303453"/>
                <a:gd name="connsiteX14" fmla="*/ 156614 w 336395"/>
                <a:gd name="connsiteY14" fmla="*/ 303454 h 303453"/>
                <a:gd name="connsiteX15" fmla="*/ 179803 w 336395"/>
                <a:gd name="connsiteY15" fmla="*/ 303454 h 303453"/>
                <a:gd name="connsiteX16" fmla="*/ 336395 w 336395"/>
                <a:gd name="connsiteY16" fmla="*/ 146861 h 303453"/>
                <a:gd name="connsiteX17" fmla="*/ 336395 w 336395"/>
                <a:gd name="connsiteY17" fmla="*/ 123673 h 303453"/>
                <a:gd name="connsiteX18" fmla="*/ 212744 w 336395"/>
                <a:gd name="connsiteY18" fmla="*/ 0 h 303453"/>
                <a:gd name="connsiteX19" fmla="*/ 190449 w 336395"/>
                <a:gd name="connsiteY19" fmla="*/ 9220 h 30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36395" h="303453">
                  <a:moveTo>
                    <a:pt x="190449" y="9220"/>
                  </a:moveTo>
                  <a:lnTo>
                    <a:pt x="190449" y="177205"/>
                  </a:lnTo>
                  <a:lnTo>
                    <a:pt x="212744" y="186446"/>
                  </a:lnTo>
                  <a:lnTo>
                    <a:pt x="279137" y="120032"/>
                  </a:lnTo>
                  <a:lnTo>
                    <a:pt x="267532" y="108448"/>
                  </a:lnTo>
                  <a:lnTo>
                    <a:pt x="206845" y="169113"/>
                  </a:lnTo>
                  <a:lnTo>
                    <a:pt x="206845" y="17312"/>
                  </a:lnTo>
                  <a:lnTo>
                    <a:pt x="324790" y="135278"/>
                  </a:lnTo>
                  <a:lnTo>
                    <a:pt x="168198" y="291870"/>
                  </a:lnTo>
                  <a:lnTo>
                    <a:pt x="11605" y="135278"/>
                  </a:lnTo>
                  <a:lnTo>
                    <a:pt x="26830" y="120032"/>
                  </a:lnTo>
                  <a:lnTo>
                    <a:pt x="15225" y="108448"/>
                  </a:lnTo>
                  <a:lnTo>
                    <a:pt x="0" y="123673"/>
                  </a:lnTo>
                  <a:lnTo>
                    <a:pt x="0" y="146861"/>
                  </a:lnTo>
                  <a:lnTo>
                    <a:pt x="156614" y="303454"/>
                  </a:lnTo>
                  <a:lnTo>
                    <a:pt x="179803" y="303454"/>
                  </a:lnTo>
                  <a:lnTo>
                    <a:pt x="336395" y="146861"/>
                  </a:lnTo>
                  <a:lnTo>
                    <a:pt x="336395" y="123673"/>
                  </a:lnTo>
                  <a:lnTo>
                    <a:pt x="212744" y="0"/>
                  </a:lnTo>
                  <a:lnTo>
                    <a:pt x="190449" y="922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" name="Dowolny kształt: kształt 4">
              <a:extLst>
                <a:ext uri="{FF2B5EF4-FFF2-40B4-BE49-F238E27FC236}">
                  <a16:creationId xmlns:a16="http://schemas.microsoft.com/office/drawing/2014/main" id="{BA90D1E8-61B1-570D-464C-AB4032362CF4}"/>
                </a:ext>
              </a:extLst>
            </p:cNvPr>
            <p:cNvSpPr/>
            <p:nvPr/>
          </p:nvSpPr>
          <p:spPr>
            <a:xfrm>
              <a:off x="2625310" y="543165"/>
              <a:ext cx="47207" cy="64157"/>
            </a:xfrm>
            <a:custGeom>
              <a:avLst/>
              <a:gdLst>
                <a:gd name="connsiteX0" fmla="*/ 47208 w 47207"/>
                <a:gd name="connsiteY0" fmla="*/ 53511 h 64157"/>
                <a:gd name="connsiteX1" fmla="*/ 47208 w 47207"/>
                <a:gd name="connsiteY1" fmla="*/ 64157 h 64157"/>
                <a:gd name="connsiteX2" fmla="*/ 6771 w 47207"/>
                <a:gd name="connsiteY2" fmla="*/ 64157 h 64157"/>
                <a:gd name="connsiteX3" fmla="*/ 6771 w 47207"/>
                <a:gd name="connsiteY3" fmla="*/ 39776 h 64157"/>
                <a:gd name="connsiteX4" fmla="*/ 0 w 47207"/>
                <a:gd name="connsiteY4" fmla="*/ 43439 h 64157"/>
                <a:gd name="connsiteX5" fmla="*/ 0 w 47207"/>
                <a:gd name="connsiteY5" fmla="*/ 34645 h 64157"/>
                <a:gd name="connsiteX6" fmla="*/ 6771 w 47207"/>
                <a:gd name="connsiteY6" fmla="*/ 30982 h 64157"/>
                <a:gd name="connsiteX7" fmla="*/ 6771 w 47207"/>
                <a:gd name="connsiteY7" fmla="*/ 0 h 64157"/>
                <a:gd name="connsiteX8" fmla="*/ 18973 w 47207"/>
                <a:gd name="connsiteY8" fmla="*/ 0 h 64157"/>
                <a:gd name="connsiteX9" fmla="*/ 18973 w 47207"/>
                <a:gd name="connsiteY9" fmla="*/ 24466 h 64157"/>
                <a:gd name="connsiteX10" fmla="*/ 34559 w 47207"/>
                <a:gd name="connsiteY10" fmla="*/ 16119 h 64157"/>
                <a:gd name="connsiteX11" fmla="*/ 34559 w 47207"/>
                <a:gd name="connsiteY11" fmla="*/ 24935 h 64157"/>
                <a:gd name="connsiteX12" fmla="*/ 18973 w 47207"/>
                <a:gd name="connsiteY12" fmla="*/ 33260 h 64157"/>
                <a:gd name="connsiteX13" fmla="*/ 18973 w 47207"/>
                <a:gd name="connsiteY13" fmla="*/ 53511 h 64157"/>
                <a:gd name="connsiteX14" fmla="*/ 47208 w 47207"/>
                <a:gd name="connsiteY14" fmla="*/ 53511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7207" h="64157">
                  <a:moveTo>
                    <a:pt x="47208" y="53511"/>
                  </a:moveTo>
                  <a:lnTo>
                    <a:pt x="47208" y="64157"/>
                  </a:lnTo>
                  <a:lnTo>
                    <a:pt x="6771" y="64157"/>
                  </a:lnTo>
                  <a:lnTo>
                    <a:pt x="6771" y="39776"/>
                  </a:lnTo>
                  <a:lnTo>
                    <a:pt x="0" y="43439"/>
                  </a:lnTo>
                  <a:lnTo>
                    <a:pt x="0" y="34645"/>
                  </a:lnTo>
                  <a:lnTo>
                    <a:pt x="6771" y="30982"/>
                  </a:lnTo>
                  <a:lnTo>
                    <a:pt x="6771" y="0"/>
                  </a:lnTo>
                  <a:lnTo>
                    <a:pt x="18973" y="0"/>
                  </a:lnTo>
                  <a:lnTo>
                    <a:pt x="18973" y="24466"/>
                  </a:lnTo>
                  <a:lnTo>
                    <a:pt x="34559" y="16119"/>
                  </a:lnTo>
                  <a:lnTo>
                    <a:pt x="34559" y="24935"/>
                  </a:lnTo>
                  <a:lnTo>
                    <a:pt x="18973" y="33260"/>
                  </a:lnTo>
                  <a:lnTo>
                    <a:pt x="18973" y="53511"/>
                  </a:lnTo>
                  <a:lnTo>
                    <a:pt x="47208" y="5351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" name="Dowolny kształt: kształt 5">
              <a:extLst>
                <a:ext uri="{FF2B5EF4-FFF2-40B4-BE49-F238E27FC236}">
                  <a16:creationId xmlns:a16="http://schemas.microsoft.com/office/drawing/2014/main" id="{D07F41A2-6F2D-A166-BC71-27577226F80F}"/>
                </a:ext>
              </a:extLst>
            </p:cNvPr>
            <p:cNvSpPr/>
            <p:nvPr/>
          </p:nvSpPr>
          <p:spPr>
            <a:xfrm>
              <a:off x="2676777" y="539588"/>
              <a:ext cx="49038" cy="69076"/>
            </a:xfrm>
            <a:custGeom>
              <a:avLst/>
              <a:gdLst>
                <a:gd name="connsiteX0" fmla="*/ 30470 w 49038"/>
                <a:gd name="connsiteY0" fmla="*/ 13394 h 69076"/>
                <a:gd name="connsiteX1" fmla="*/ 21122 w 49038"/>
                <a:gd name="connsiteY1" fmla="*/ 13394 h 69076"/>
                <a:gd name="connsiteX2" fmla="*/ 29640 w 49038"/>
                <a:gd name="connsiteY2" fmla="*/ 0 h 69076"/>
                <a:gd name="connsiteX3" fmla="*/ 44290 w 49038"/>
                <a:gd name="connsiteY3" fmla="*/ 0 h 69076"/>
                <a:gd name="connsiteX4" fmla="*/ 14159 w 49038"/>
                <a:gd name="connsiteY4" fmla="*/ 43333 h 69076"/>
                <a:gd name="connsiteX5" fmla="*/ 26339 w 49038"/>
                <a:gd name="connsiteY5" fmla="*/ 59473 h 69076"/>
                <a:gd name="connsiteX6" fmla="*/ 38626 w 49038"/>
                <a:gd name="connsiteY6" fmla="*/ 43333 h 69076"/>
                <a:gd name="connsiteX7" fmla="*/ 26339 w 49038"/>
                <a:gd name="connsiteY7" fmla="*/ 27661 h 69076"/>
                <a:gd name="connsiteX8" fmla="*/ 14159 w 49038"/>
                <a:gd name="connsiteY8" fmla="*/ 43333 h 69076"/>
                <a:gd name="connsiteX9" fmla="*/ 50912 w 49038"/>
                <a:gd name="connsiteY9" fmla="*/ 43524 h 69076"/>
                <a:gd name="connsiteX10" fmla="*/ 26339 w 49038"/>
                <a:gd name="connsiteY10" fmla="*/ 69076 h 69076"/>
                <a:gd name="connsiteX11" fmla="*/ 1873 w 49038"/>
                <a:gd name="connsiteY11" fmla="*/ 43524 h 69076"/>
                <a:gd name="connsiteX12" fmla="*/ 26339 w 49038"/>
                <a:gd name="connsiteY12" fmla="*/ 17972 h 69076"/>
                <a:gd name="connsiteX13" fmla="*/ 50912 w 49038"/>
                <a:gd name="connsiteY13" fmla="*/ 43524 h 69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9038" h="69076">
                  <a:moveTo>
                    <a:pt x="30470" y="13394"/>
                  </a:moveTo>
                  <a:lnTo>
                    <a:pt x="21122" y="13394"/>
                  </a:lnTo>
                  <a:lnTo>
                    <a:pt x="29640" y="0"/>
                  </a:lnTo>
                  <a:lnTo>
                    <a:pt x="44290" y="0"/>
                  </a:lnTo>
                  <a:close/>
                  <a:moveTo>
                    <a:pt x="14159" y="43333"/>
                  </a:moveTo>
                  <a:cubicBezTo>
                    <a:pt x="14159" y="53788"/>
                    <a:pt x="18652" y="59473"/>
                    <a:pt x="26339" y="59473"/>
                  </a:cubicBezTo>
                  <a:cubicBezTo>
                    <a:pt x="34026" y="59473"/>
                    <a:pt x="38626" y="53788"/>
                    <a:pt x="38626" y="43333"/>
                  </a:cubicBezTo>
                  <a:cubicBezTo>
                    <a:pt x="38626" y="32877"/>
                    <a:pt x="33771" y="27661"/>
                    <a:pt x="26339" y="27661"/>
                  </a:cubicBezTo>
                  <a:cubicBezTo>
                    <a:pt x="18908" y="27661"/>
                    <a:pt x="14159" y="32984"/>
                    <a:pt x="14159" y="43333"/>
                  </a:cubicBezTo>
                  <a:moveTo>
                    <a:pt x="50912" y="43524"/>
                  </a:moveTo>
                  <a:cubicBezTo>
                    <a:pt x="50912" y="58643"/>
                    <a:pt x="41735" y="69076"/>
                    <a:pt x="26339" y="69076"/>
                  </a:cubicBezTo>
                  <a:cubicBezTo>
                    <a:pt x="10944" y="69076"/>
                    <a:pt x="1873" y="58430"/>
                    <a:pt x="1873" y="43524"/>
                  </a:cubicBezTo>
                  <a:cubicBezTo>
                    <a:pt x="1873" y="28619"/>
                    <a:pt x="11136" y="17972"/>
                    <a:pt x="26339" y="17972"/>
                  </a:cubicBezTo>
                  <a:cubicBezTo>
                    <a:pt x="41543" y="17972"/>
                    <a:pt x="50912" y="29066"/>
                    <a:pt x="50912" y="435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" name="Dowolny kształt: kształt 6">
              <a:extLst>
                <a:ext uri="{FF2B5EF4-FFF2-40B4-BE49-F238E27FC236}">
                  <a16:creationId xmlns:a16="http://schemas.microsoft.com/office/drawing/2014/main" id="{EF14F5C3-8E29-7A65-FB3E-97F83B50E6BB}"/>
                </a:ext>
              </a:extLst>
            </p:cNvPr>
            <p:cNvSpPr/>
            <p:nvPr/>
          </p:nvSpPr>
          <p:spPr>
            <a:xfrm>
              <a:off x="2731927" y="543186"/>
              <a:ext cx="46654" cy="65418"/>
            </a:xfrm>
            <a:custGeom>
              <a:avLst/>
              <a:gdLst>
                <a:gd name="connsiteX0" fmla="*/ 14160 w 46654"/>
                <a:gd name="connsiteY0" fmla="*/ 39947 h 65418"/>
                <a:gd name="connsiteX1" fmla="*/ 25977 w 46654"/>
                <a:gd name="connsiteY1" fmla="*/ 55789 h 65418"/>
                <a:gd name="connsiteX2" fmla="*/ 37433 w 46654"/>
                <a:gd name="connsiteY2" fmla="*/ 39947 h 65418"/>
                <a:gd name="connsiteX3" fmla="*/ 25977 w 46654"/>
                <a:gd name="connsiteY3" fmla="*/ 23998 h 65418"/>
                <a:gd name="connsiteX4" fmla="*/ 14160 w 46654"/>
                <a:gd name="connsiteY4" fmla="*/ 39947 h 65418"/>
                <a:gd name="connsiteX5" fmla="*/ 48527 w 46654"/>
                <a:gd name="connsiteY5" fmla="*/ 64136 h 65418"/>
                <a:gd name="connsiteX6" fmla="*/ 37071 w 46654"/>
                <a:gd name="connsiteY6" fmla="*/ 64136 h 65418"/>
                <a:gd name="connsiteX7" fmla="*/ 37071 w 46654"/>
                <a:gd name="connsiteY7" fmla="*/ 58728 h 65418"/>
                <a:gd name="connsiteX8" fmla="*/ 23039 w 46654"/>
                <a:gd name="connsiteY8" fmla="*/ 65414 h 65418"/>
                <a:gd name="connsiteX9" fmla="*/ 1873 w 46654"/>
                <a:gd name="connsiteY9" fmla="*/ 40032 h 65418"/>
                <a:gd name="connsiteX10" fmla="*/ 23316 w 46654"/>
                <a:gd name="connsiteY10" fmla="*/ 14480 h 65418"/>
                <a:gd name="connsiteX11" fmla="*/ 36795 w 46654"/>
                <a:gd name="connsiteY11" fmla="*/ 20442 h 65418"/>
                <a:gd name="connsiteX12" fmla="*/ 36795 w 46654"/>
                <a:gd name="connsiteY12" fmla="*/ 0 h 65418"/>
                <a:gd name="connsiteX13" fmla="*/ 48527 w 46654"/>
                <a:gd name="connsiteY13" fmla="*/ 0 h 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654" h="65418">
                  <a:moveTo>
                    <a:pt x="14160" y="39947"/>
                  </a:moveTo>
                  <a:cubicBezTo>
                    <a:pt x="14160" y="50296"/>
                    <a:pt x="18291" y="55789"/>
                    <a:pt x="25977" y="55789"/>
                  </a:cubicBezTo>
                  <a:cubicBezTo>
                    <a:pt x="32855" y="55789"/>
                    <a:pt x="37433" y="50764"/>
                    <a:pt x="37433" y="39947"/>
                  </a:cubicBezTo>
                  <a:cubicBezTo>
                    <a:pt x="37433" y="29130"/>
                    <a:pt x="32493" y="23998"/>
                    <a:pt x="25977" y="23998"/>
                  </a:cubicBezTo>
                  <a:cubicBezTo>
                    <a:pt x="18461" y="23998"/>
                    <a:pt x="14160" y="29683"/>
                    <a:pt x="14160" y="39947"/>
                  </a:cubicBezTo>
                  <a:moveTo>
                    <a:pt x="48527" y="64136"/>
                  </a:moveTo>
                  <a:lnTo>
                    <a:pt x="37071" y="64136"/>
                  </a:lnTo>
                  <a:lnTo>
                    <a:pt x="37071" y="58728"/>
                  </a:lnTo>
                  <a:cubicBezTo>
                    <a:pt x="33724" y="63063"/>
                    <a:pt x="28513" y="65546"/>
                    <a:pt x="23039" y="65414"/>
                  </a:cubicBezTo>
                  <a:cubicBezTo>
                    <a:pt x="10135" y="65414"/>
                    <a:pt x="1873" y="54980"/>
                    <a:pt x="1873" y="40032"/>
                  </a:cubicBezTo>
                  <a:cubicBezTo>
                    <a:pt x="1873" y="25084"/>
                    <a:pt x="10774" y="14480"/>
                    <a:pt x="23316" y="14480"/>
                  </a:cubicBezTo>
                  <a:cubicBezTo>
                    <a:pt x="28499" y="14222"/>
                    <a:pt x="33498" y="16432"/>
                    <a:pt x="36795" y="20442"/>
                  </a:cubicBezTo>
                  <a:lnTo>
                    <a:pt x="36795" y="0"/>
                  </a:lnTo>
                  <a:lnTo>
                    <a:pt x="48527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" name="Dowolny kształt: kształt 7">
              <a:extLst>
                <a:ext uri="{FF2B5EF4-FFF2-40B4-BE49-F238E27FC236}">
                  <a16:creationId xmlns:a16="http://schemas.microsoft.com/office/drawing/2014/main" id="{C6D7D7AF-919A-E04B-D6D3-0A8519FD4036}"/>
                </a:ext>
              </a:extLst>
            </p:cNvPr>
            <p:cNvSpPr/>
            <p:nvPr/>
          </p:nvSpPr>
          <p:spPr>
            <a:xfrm>
              <a:off x="2785438" y="559007"/>
              <a:ext cx="39393" cy="48314"/>
            </a:xfrm>
            <a:custGeom>
              <a:avLst/>
              <a:gdLst>
                <a:gd name="connsiteX0" fmla="*/ 38839 w 39393"/>
                <a:gd name="connsiteY0" fmla="*/ 9092 h 48314"/>
                <a:gd name="connsiteX1" fmla="*/ 14479 w 39393"/>
                <a:gd name="connsiteY1" fmla="*/ 38499 h 48314"/>
                <a:gd name="connsiteX2" fmla="*/ 39393 w 39393"/>
                <a:gd name="connsiteY2" fmla="*/ 38499 h 48314"/>
                <a:gd name="connsiteX3" fmla="*/ 39393 w 39393"/>
                <a:gd name="connsiteY3" fmla="*/ 48315 h 48314"/>
                <a:gd name="connsiteX4" fmla="*/ 0 w 39393"/>
                <a:gd name="connsiteY4" fmla="*/ 48315 h 48314"/>
                <a:gd name="connsiteX5" fmla="*/ 0 w 39393"/>
                <a:gd name="connsiteY5" fmla="*/ 39414 h 48314"/>
                <a:gd name="connsiteX6" fmla="*/ 24637 w 39393"/>
                <a:gd name="connsiteY6" fmla="*/ 9539 h 48314"/>
                <a:gd name="connsiteX7" fmla="*/ 2470 w 39393"/>
                <a:gd name="connsiteY7" fmla="*/ 9539 h 48314"/>
                <a:gd name="connsiteX8" fmla="*/ 2470 w 39393"/>
                <a:gd name="connsiteY8" fmla="*/ 0 h 48314"/>
                <a:gd name="connsiteX9" fmla="*/ 38839 w 39393"/>
                <a:gd name="connsiteY9" fmla="*/ 0 h 48314"/>
                <a:gd name="connsiteX10" fmla="*/ 38839 w 39393"/>
                <a:gd name="connsiteY10" fmla="*/ 9092 h 48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393" h="48314">
                  <a:moveTo>
                    <a:pt x="38839" y="9092"/>
                  </a:moveTo>
                  <a:lnTo>
                    <a:pt x="14479" y="38499"/>
                  </a:lnTo>
                  <a:lnTo>
                    <a:pt x="39393" y="38499"/>
                  </a:lnTo>
                  <a:lnTo>
                    <a:pt x="39393" y="48315"/>
                  </a:lnTo>
                  <a:lnTo>
                    <a:pt x="0" y="48315"/>
                  </a:lnTo>
                  <a:lnTo>
                    <a:pt x="0" y="39414"/>
                  </a:lnTo>
                  <a:lnTo>
                    <a:pt x="24637" y="9539"/>
                  </a:lnTo>
                  <a:lnTo>
                    <a:pt x="2470" y="9539"/>
                  </a:lnTo>
                  <a:lnTo>
                    <a:pt x="2470" y="0"/>
                  </a:lnTo>
                  <a:lnTo>
                    <a:pt x="38839" y="0"/>
                  </a:lnTo>
                  <a:lnTo>
                    <a:pt x="38839" y="9092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" name="Dowolny kształt: kształt 8">
              <a:extLst>
                <a:ext uri="{FF2B5EF4-FFF2-40B4-BE49-F238E27FC236}">
                  <a16:creationId xmlns:a16="http://schemas.microsoft.com/office/drawing/2014/main" id="{15EEBA93-416A-F0E9-6B69-A888088E6931}"/>
                </a:ext>
              </a:extLst>
            </p:cNvPr>
            <p:cNvSpPr/>
            <p:nvPr/>
          </p:nvSpPr>
          <p:spPr>
            <a:xfrm>
              <a:off x="2832645" y="543165"/>
              <a:ext cx="46100" cy="64157"/>
            </a:xfrm>
            <a:custGeom>
              <a:avLst/>
              <a:gdLst>
                <a:gd name="connsiteX0" fmla="*/ 11733 w 46100"/>
                <a:gd name="connsiteY0" fmla="*/ 35560 h 64157"/>
                <a:gd name="connsiteX1" fmla="*/ 31515 w 46100"/>
                <a:gd name="connsiteY1" fmla="*/ 15842 h 64157"/>
                <a:gd name="connsiteX2" fmla="*/ 45462 w 46100"/>
                <a:gd name="connsiteY2" fmla="*/ 15842 h 64157"/>
                <a:gd name="connsiteX3" fmla="*/ 26660 w 46100"/>
                <a:gd name="connsiteY3" fmla="*/ 34283 h 64157"/>
                <a:gd name="connsiteX4" fmla="*/ 46101 w 46100"/>
                <a:gd name="connsiteY4" fmla="*/ 64157 h 64157"/>
                <a:gd name="connsiteX5" fmla="*/ 32430 w 46100"/>
                <a:gd name="connsiteY5" fmla="*/ 64157 h 64157"/>
                <a:gd name="connsiteX6" fmla="*/ 18611 w 46100"/>
                <a:gd name="connsiteY6" fmla="*/ 42161 h 64157"/>
                <a:gd name="connsiteX7" fmla="*/ 11733 w 46100"/>
                <a:gd name="connsiteY7" fmla="*/ 48762 h 64157"/>
                <a:gd name="connsiteX8" fmla="*/ 11733 w 46100"/>
                <a:gd name="connsiteY8" fmla="*/ 64157 h 64157"/>
                <a:gd name="connsiteX9" fmla="*/ 0 w 46100"/>
                <a:gd name="connsiteY9" fmla="*/ 64157 h 64157"/>
                <a:gd name="connsiteX10" fmla="*/ 0 w 46100"/>
                <a:gd name="connsiteY10" fmla="*/ 0 h 64157"/>
                <a:gd name="connsiteX11" fmla="*/ 11733 w 46100"/>
                <a:gd name="connsiteY11" fmla="*/ 0 h 64157"/>
                <a:gd name="connsiteX12" fmla="*/ 11733 w 46100"/>
                <a:gd name="connsiteY12" fmla="*/ 35560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100" h="64157">
                  <a:moveTo>
                    <a:pt x="11733" y="35560"/>
                  </a:moveTo>
                  <a:lnTo>
                    <a:pt x="31515" y="15842"/>
                  </a:lnTo>
                  <a:lnTo>
                    <a:pt x="45462" y="15842"/>
                  </a:lnTo>
                  <a:lnTo>
                    <a:pt x="26660" y="34283"/>
                  </a:lnTo>
                  <a:lnTo>
                    <a:pt x="46101" y="64157"/>
                  </a:lnTo>
                  <a:lnTo>
                    <a:pt x="32430" y="64157"/>
                  </a:lnTo>
                  <a:lnTo>
                    <a:pt x="18611" y="42161"/>
                  </a:lnTo>
                  <a:lnTo>
                    <a:pt x="11733" y="48762"/>
                  </a:lnTo>
                  <a:lnTo>
                    <a:pt x="11733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11733" y="0"/>
                  </a:lnTo>
                  <a:lnTo>
                    <a:pt x="11733" y="3556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id="{C1F02337-E745-4381-D27C-F3CF8089A689}"/>
                </a:ext>
              </a:extLst>
            </p:cNvPr>
            <p:cNvSpPr/>
            <p:nvPr/>
          </p:nvSpPr>
          <p:spPr>
            <a:xfrm>
              <a:off x="2880641" y="557751"/>
              <a:ext cx="43907" cy="51039"/>
            </a:xfrm>
            <a:custGeom>
              <a:avLst/>
              <a:gdLst>
                <a:gd name="connsiteX0" fmla="*/ 24593 w 43907"/>
                <a:gd name="connsiteY0" fmla="*/ 27299 h 51039"/>
                <a:gd name="connsiteX1" fmla="*/ 13947 w 43907"/>
                <a:gd name="connsiteY1" fmla="*/ 35007 h 51039"/>
                <a:gd name="connsiteX2" fmla="*/ 21272 w 43907"/>
                <a:gd name="connsiteY2" fmla="*/ 41395 h 51039"/>
                <a:gd name="connsiteX3" fmla="*/ 32451 w 43907"/>
                <a:gd name="connsiteY3" fmla="*/ 31323 h 51039"/>
                <a:gd name="connsiteX4" fmla="*/ 32451 w 43907"/>
                <a:gd name="connsiteY4" fmla="*/ 26106 h 51039"/>
                <a:gd name="connsiteX5" fmla="*/ 44119 w 43907"/>
                <a:gd name="connsiteY5" fmla="*/ 15119 h 51039"/>
                <a:gd name="connsiteX6" fmla="*/ 44119 w 43907"/>
                <a:gd name="connsiteY6" fmla="*/ 39031 h 51039"/>
                <a:gd name="connsiteX7" fmla="*/ 45780 w 43907"/>
                <a:gd name="connsiteY7" fmla="*/ 49678 h 51039"/>
                <a:gd name="connsiteX8" fmla="*/ 33941 w 43907"/>
                <a:gd name="connsiteY8" fmla="*/ 49678 h 51039"/>
                <a:gd name="connsiteX9" fmla="*/ 32578 w 43907"/>
                <a:gd name="connsiteY9" fmla="*/ 44631 h 51039"/>
                <a:gd name="connsiteX10" fmla="*/ 18184 w 43907"/>
                <a:gd name="connsiteY10" fmla="*/ 51019 h 51039"/>
                <a:gd name="connsiteX11" fmla="*/ 1873 w 43907"/>
                <a:gd name="connsiteY11" fmla="*/ 36114 h 51039"/>
                <a:gd name="connsiteX12" fmla="*/ 21570 w 43907"/>
                <a:gd name="connsiteY12" fmla="*/ 19803 h 51039"/>
                <a:gd name="connsiteX13" fmla="*/ 32387 w 43907"/>
                <a:gd name="connsiteY13" fmla="*/ 18419 h 51039"/>
                <a:gd name="connsiteX14" fmla="*/ 32387 w 43907"/>
                <a:gd name="connsiteY14" fmla="*/ 16056 h 51039"/>
                <a:gd name="connsiteX15" fmla="*/ 24061 w 43907"/>
                <a:gd name="connsiteY15" fmla="*/ 8624 h 51039"/>
                <a:gd name="connsiteX16" fmla="*/ 15352 w 43907"/>
                <a:gd name="connsiteY16" fmla="*/ 15587 h 51039"/>
                <a:gd name="connsiteX17" fmla="*/ 3790 w 43907"/>
                <a:gd name="connsiteY17" fmla="*/ 15587 h 51039"/>
                <a:gd name="connsiteX18" fmla="*/ 24317 w 43907"/>
                <a:gd name="connsiteY18" fmla="*/ 0 h 51039"/>
                <a:gd name="connsiteX19" fmla="*/ 44119 w 43907"/>
                <a:gd name="connsiteY19" fmla="*/ 15225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593" y="27299"/>
                  </a:moveTo>
                  <a:cubicBezTo>
                    <a:pt x="16992" y="28321"/>
                    <a:pt x="13947" y="30429"/>
                    <a:pt x="13947" y="35007"/>
                  </a:cubicBezTo>
                  <a:cubicBezTo>
                    <a:pt x="13947" y="38861"/>
                    <a:pt x="16076" y="41395"/>
                    <a:pt x="21272" y="41395"/>
                  </a:cubicBezTo>
                  <a:cubicBezTo>
                    <a:pt x="27234" y="41395"/>
                    <a:pt x="32451" y="37370"/>
                    <a:pt x="32451" y="31323"/>
                  </a:cubicBezTo>
                  <a:lnTo>
                    <a:pt x="32451" y="26106"/>
                  </a:lnTo>
                  <a:close/>
                  <a:moveTo>
                    <a:pt x="44119" y="15119"/>
                  </a:moveTo>
                  <a:lnTo>
                    <a:pt x="44119" y="39031"/>
                  </a:lnTo>
                  <a:cubicBezTo>
                    <a:pt x="43949" y="42655"/>
                    <a:pt x="44513" y="46277"/>
                    <a:pt x="45780" y="49678"/>
                  </a:cubicBezTo>
                  <a:lnTo>
                    <a:pt x="33941" y="49678"/>
                  </a:lnTo>
                  <a:cubicBezTo>
                    <a:pt x="33296" y="48053"/>
                    <a:pt x="32838" y="46360"/>
                    <a:pt x="32578" y="44631"/>
                  </a:cubicBezTo>
                  <a:cubicBezTo>
                    <a:pt x="29059" y="48916"/>
                    <a:pt x="23722" y="51284"/>
                    <a:pt x="18184" y="51019"/>
                  </a:cubicBezTo>
                  <a:cubicBezTo>
                    <a:pt x="7835" y="51019"/>
                    <a:pt x="1873" y="44802"/>
                    <a:pt x="1873" y="36114"/>
                  </a:cubicBezTo>
                  <a:cubicBezTo>
                    <a:pt x="1873" y="27426"/>
                    <a:pt x="7367" y="21549"/>
                    <a:pt x="21570" y="19803"/>
                  </a:cubicBezTo>
                  <a:lnTo>
                    <a:pt x="32387" y="18419"/>
                  </a:lnTo>
                  <a:lnTo>
                    <a:pt x="32387" y="16056"/>
                  </a:lnTo>
                  <a:cubicBezTo>
                    <a:pt x="32387" y="10455"/>
                    <a:pt x="30641" y="8624"/>
                    <a:pt x="24061" y="8624"/>
                  </a:cubicBezTo>
                  <a:cubicBezTo>
                    <a:pt x="17992" y="8624"/>
                    <a:pt x="15544" y="10541"/>
                    <a:pt x="15352" y="15587"/>
                  </a:cubicBezTo>
                  <a:lnTo>
                    <a:pt x="3790" y="15587"/>
                  </a:lnTo>
                  <a:cubicBezTo>
                    <a:pt x="4066" y="4940"/>
                    <a:pt x="11945" y="0"/>
                    <a:pt x="24317" y="0"/>
                  </a:cubicBezTo>
                  <a:cubicBezTo>
                    <a:pt x="38711" y="0"/>
                    <a:pt x="44119" y="5686"/>
                    <a:pt x="44119" y="152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8A6DB14F-08FF-BE55-B28C-BB4F557E7EF5}"/>
                </a:ext>
              </a:extLst>
            </p:cNvPr>
            <p:cNvSpPr/>
            <p:nvPr/>
          </p:nvSpPr>
          <p:spPr>
            <a:xfrm>
              <a:off x="2625033" y="635643"/>
              <a:ext cx="54639" cy="67543"/>
            </a:xfrm>
            <a:custGeom>
              <a:avLst/>
              <a:gdLst>
                <a:gd name="connsiteX0" fmla="*/ 1873 w 54639"/>
                <a:gd name="connsiteY0" fmla="*/ 55385 h 67543"/>
                <a:gd name="connsiteX1" fmla="*/ 10029 w 54639"/>
                <a:gd name="connsiteY1" fmla="*/ 48060 h 67543"/>
                <a:gd name="connsiteX2" fmla="*/ 30087 w 54639"/>
                <a:gd name="connsiteY2" fmla="*/ 57216 h 67543"/>
                <a:gd name="connsiteX3" fmla="*/ 43843 w 54639"/>
                <a:gd name="connsiteY3" fmla="*/ 48230 h 67543"/>
                <a:gd name="connsiteX4" fmla="*/ 26808 w 54639"/>
                <a:gd name="connsiteY4" fmla="*/ 37583 h 67543"/>
                <a:gd name="connsiteX5" fmla="*/ 5089 w 54639"/>
                <a:gd name="connsiteY5" fmla="*/ 18611 h 67543"/>
                <a:gd name="connsiteX6" fmla="*/ 29299 w 54639"/>
                <a:gd name="connsiteY6" fmla="*/ 0 h 67543"/>
                <a:gd name="connsiteX7" fmla="*/ 55490 w 54639"/>
                <a:gd name="connsiteY7" fmla="*/ 11563 h 67543"/>
                <a:gd name="connsiteX8" fmla="*/ 46973 w 54639"/>
                <a:gd name="connsiteY8" fmla="*/ 18334 h 67543"/>
                <a:gd name="connsiteX9" fmla="*/ 29470 w 54639"/>
                <a:gd name="connsiteY9" fmla="*/ 10264 h 67543"/>
                <a:gd name="connsiteX10" fmla="*/ 17545 w 54639"/>
                <a:gd name="connsiteY10" fmla="*/ 18334 h 67543"/>
                <a:gd name="connsiteX11" fmla="*/ 33856 w 54639"/>
                <a:gd name="connsiteY11" fmla="*/ 27682 h 67543"/>
                <a:gd name="connsiteX12" fmla="*/ 56512 w 54639"/>
                <a:gd name="connsiteY12" fmla="*/ 47485 h 67543"/>
                <a:gd name="connsiteX13" fmla="*/ 29917 w 54639"/>
                <a:gd name="connsiteY13" fmla="*/ 67543 h 67543"/>
                <a:gd name="connsiteX14" fmla="*/ 1980 w 54639"/>
                <a:gd name="connsiteY14" fmla="*/ 55363 h 67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639" h="67543">
                  <a:moveTo>
                    <a:pt x="1873" y="55385"/>
                  </a:moveTo>
                  <a:lnTo>
                    <a:pt x="10029" y="48060"/>
                  </a:lnTo>
                  <a:cubicBezTo>
                    <a:pt x="14986" y="53988"/>
                    <a:pt x="22360" y="57354"/>
                    <a:pt x="30087" y="57216"/>
                  </a:cubicBezTo>
                  <a:cubicBezTo>
                    <a:pt x="37881" y="57216"/>
                    <a:pt x="43843" y="53830"/>
                    <a:pt x="43843" y="48230"/>
                  </a:cubicBezTo>
                  <a:cubicBezTo>
                    <a:pt x="43843" y="42630"/>
                    <a:pt x="41266" y="39989"/>
                    <a:pt x="26808" y="37583"/>
                  </a:cubicBezTo>
                  <a:cubicBezTo>
                    <a:pt x="12350" y="35177"/>
                    <a:pt x="5089" y="29428"/>
                    <a:pt x="5089" y="18611"/>
                  </a:cubicBezTo>
                  <a:cubicBezTo>
                    <a:pt x="5089" y="7240"/>
                    <a:pt x="14905" y="0"/>
                    <a:pt x="29299" y="0"/>
                  </a:cubicBezTo>
                  <a:cubicBezTo>
                    <a:pt x="41948" y="0"/>
                    <a:pt x="50359" y="5132"/>
                    <a:pt x="55490" y="11563"/>
                  </a:cubicBezTo>
                  <a:lnTo>
                    <a:pt x="46973" y="18334"/>
                  </a:lnTo>
                  <a:cubicBezTo>
                    <a:pt x="42825" y="12923"/>
                    <a:pt x="36277" y="9904"/>
                    <a:pt x="29470" y="10264"/>
                  </a:cubicBezTo>
                  <a:cubicBezTo>
                    <a:pt x="22038" y="10264"/>
                    <a:pt x="17545" y="13202"/>
                    <a:pt x="17545" y="18334"/>
                  </a:cubicBezTo>
                  <a:cubicBezTo>
                    <a:pt x="17545" y="23019"/>
                    <a:pt x="20122" y="25297"/>
                    <a:pt x="33856" y="27682"/>
                  </a:cubicBezTo>
                  <a:cubicBezTo>
                    <a:pt x="49635" y="30343"/>
                    <a:pt x="56512" y="36199"/>
                    <a:pt x="56512" y="47485"/>
                  </a:cubicBezTo>
                  <a:cubicBezTo>
                    <a:pt x="56512" y="59494"/>
                    <a:pt x="46888" y="67543"/>
                    <a:pt x="29917" y="67543"/>
                  </a:cubicBezTo>
                  <a:cubicBezTo>
                    <a:pt x="19121" y="67543"/>
                    <a:pt x="8623" y="63604"/>
                    <a:pt x="1980" y="553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" name="Dowolny kształt: kształt 11">
              <a:extLst>
                <a:ext uri="{FF2B5EF4-FFF2-40B4-BE49-F238E27FC236}">
                  <a16:creationId xmlns:a16="http://schemas.microsoft.com/office/drawing/2014/main" id="{6D15155B-6334-213E-166F-D91F4310B28A}"/>
                </a:ext>
              </a:extLst>
            </p:cNvPr>
            <p:cNvSpPr/>
            <p:nvPr/>
          </p:nvSpPr>
          <p:spPr>
            <a:xfrm>
              <a:off x="2688020" y="651817"/>
              <a:ext cx="46675" cy="64868"/>
            </a:xfrm>
            <a:custGeom>
              <a:avLst/>
              <a:gdLst>
                <a:gd name="connsiteX0" fmla="*/ 12967 w 46675"/>
                <a:gd name="connsiteY0" fmla="*/ 25369 h 64868"/>
                <a:gd name="connsiteX1" fmla="*/ 24508 w 46675"/>
                <a:gd name="connsiteY1" fmla="*/ 41403 h 64868"/>
                <a:gd name="connsiteX2" fmla="*/ 36347 w 46675"/>
                <a:gd name="connsiteY2" fmla="*/ 25284 h 64868"/>
                <a:gd name="connsiteX3" fmla="*/ 24615 w 46675"/>
                <a:gd name="connsiteY3" fmla="*/ 9612 h 64868"/>
                <a:gd name="connsiteX4" fmla="*/ 12967 w 46675"/>
                <a:gd name="connsiteY4" fmla="*/ 25369 h 64868"/>
                <a:gd name="connsiteX5" fmla="*/ 48527 w 46675"/>
                <a:gd name="connsiteY5" fmla="*/ 25369 h 64868"/>
                <a:gd name="connsiteX6" fmla="*/ 27085 w 46675"/>
                <a:gd name="connsiteY6" fmla="*/ 51028 h 64868"/>
                <a:gd name="connsiteX7" fmla="*/ 13606 w 46675"/>
                <a:gd name="connsiteY7" fmla="*/ 44874 h 64868"/>
                <a:gd name="connsiteX8" fmla="*/ 13606 w 46675"/>
                <a:gd name="connsiteY8" fmla="*/ 64869 h 64868"/>
                <a:gd name="connsiteX9" fmla="*/ 1873 w 46675"/>
                <a:gd name="connsiteY9" fmla="*/ 64869 h 64868"/>
                <a:gd name="connsiteX10" fmla="*/ 1873 w 46675"/>
                <a:gd name="connsiteY10" fmla="*/ 1371 h 64868"/>
                <a:gd name="connsiteX11" fmla="*/ 13329 w 46675"/>
                <a:gd name="connsiteY11" fmla="*/ 1371 h 64868"/>
                <a:gd name="connsiteX12" fmla="*/ 13329 w 46675"/>
                <a:gd name="connsiteY12" fmla="*/ 6503 h 64868"/>
                <a:gd name="connsiteX13" fmla="*/ 27255 w 46675"/>
                <a:gd name="connsiteY13" fmla="*/ 9 h 64868"/>
                <a:gd name="connsiteX14" fmla="*/ 48549 w 46675"/>
                <a:gd name="connsiteY14" fmla="*/ 25305 h 6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675" h="64868">
                  <a:moveTo>
                    <a:pt x="12967" y="25369"/>
                  </a:moveTo>
                  <a:cubicBezTo>
                    <a:pt x="12967" y="36463"/>
                    <a:pt x="18014" y="41403"/>
                    <a:pt x="24508" y="41403"/>
                  </a:cubicBezTo>
                  <a:cubicBezTo>
                    <a:pt x="31471" y="41403"/>
                    <a:pt x="36347" y="35718"/>
                    <a:pt x="36347" y="25284"/>
                  </a:cubicBezTo>
                  <a:cubicBezTo>
                    <a:pt x="36347" y="15468"/>
                    <a:pt x="32089" y="9612"/>
                    <a:pt x="24615" y="9612"/>
                  </a:cubicBezTo>
                  <a:cubicBezTo>
                    <a:pt x="17907" y="9612"/>
                    <a:pt x="12967" y="14829"/>
                    <a:pt x="12967" y="25369"/>
                  </a:cubicBezTo>
                  <a:moveTo>
                    <a:pt x="48527" y="25369"/>
                  </a:moveTo>
                  <a:cubicBezTo>
                    <a:pt x="48527" y="40019"/>
                    <a:pt x="40287" y="51028"/>
                    <a:pt x="27085" y="51028"/>
                  </a:cubicBezTo>
                  <a:cubicBezTo>
                    <a:pt x="21861" y="51275"/>
                    <a:pt x="16840" y="48982"/>
                    <a:pt x="13606" y="44874"/>
                  </a:cubicBezTo>
                  <a:lnTo>
                    <a:pt x="13606" y="64869"/>
                  </a:lnTo>
                  <a:lnTo>
                    <a:pt x="1873" y="64869"/>
                  </a:lnTo>
                  <a:lnTo>
                    <a:pt x="1873" y="1371"/>
                  </a:lnTo>
                  <a:lnTo>
                    <a:pt x="13329" y="1371"/>
                  </a:lnTo>
                  <a:lnTo>
                    <a:pt x="13329" y="6503"/>
                  </a:lnTo>
                  <a:cubicBezTo>
                    <a:pt x="16677" y="2249"/>
                    <a:pt x="21844" y="-162"/>
                    <a:pt x="27255" y="9"/>
                  </a:cubicBezTo>
                  <a:cubicBezTo>
                    <a:pt x="40031" y="9"/>
                    <a:pt x="48549" y="10443"/>
                    <a:pt x="48549" y="2530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" name="Dowolny kształt: kształt 12">
              <a:extLst>
                <a:ext uri="{FF2B5EF4-FFF2-40B4-BE49-F238E27FC236}">
                  <a16:creationId xmlns:a16="http://schemas.microsoft.com/office/drawing/2014/main" id="{D02E9E21-CD58-04FA-2D73-54F2B3FFD666}"/>
                </a:ext>
              </a:extLst>
            </p:cNvPr>
            <p:cNvSpPr/>
            <p:nvPr/>
          </p:nvSpPr>
          <p:spPr>
            <a:xfrm>
              <a:off x="2740849" y="651826"/>
              <a:ext cx="46164" cy="50934"/>
            </a:xfrm>
            <a:custGeom>
              <a:avLst/>
              <a:gdLst>
                <a:gd name="connsiteX0" fmla="*/ 13883 w 46164"/>
                <a:gd name="connsiteY0" fmla="*/ 20144 h 50934"/>
                <a:gd name="connsiteX1" fmla="*/ 35879 w 46164"/>
                <a:gd name="connsiteY1" fmla="*/ 20144 h 50934"/>
                <a:gd name="connsiteX2" fmla="*/ 25062 w 46164"/>
                <a:gd name="connsiteY2" fmla="*/ 8965 h 50934"/>
                <a:gd name="connsiteX3" fmla="*/ 13883 w 46164"/>
                <a:gd name="connsiteY3" fmla="*/ 20144 h 50934"/>
                <a:gd name="connsiteX4" fmla="*/ 47952 w 46164"/>
                <a:gd name="connsiteY4" fmla="*/ 25723 h 50934"/>
                <a:gd name="connsiteX5" fmla="*/ 47952 w 46164"/>
                <a:gd name="connsiteY5" fmla="*/ 28108 h 50934"/>
                <a:gd name="connsiteX6" fmla="*/ 13883 w 46164"/>
                <a:gd name="connsiteY6" fmla="*/ 28108 h 50934"/>
                <a:gd name="connsiteX7" fmla="*/ 26531 w 46164"/>
                <a:gd name="connsiteY7" fmla="*/ 41586 h 50934"/>
                <a:gd name="connsiteX8" fmla="*/ 38072 w 46164"/>
                <a:gd name="connsiteY8" fmla="*/ 34794 h 50934"/>
                <a:gd name="connsiteX9" fmla="*/ 47612 w 46164"/>
                <a:gd name="connsiteY9" fmla="*/ 39649 h 50934"/>
                <a:gd name="connsiteX10" fmla="*/ 25977 w 46164"/>
                <a:gd name="connsiteY10" fmla="*/ 50934 h 50934"/>
                <a:gd name="connsiteX11" fmla="*/ 1873 w 46164"/>
                <a:gd name="connsiteY11" fmla="*/ 25382 h 50934"/>
                <a:gd name="connsiteX12" fmla="*/ 25296 w 46164"/>
                <a:gd name="connsiteY12" fmla="*/ 0 h 50934"/>
                <a:gd name="connsiteX13" fmla="*/ 48038 w 46164"/>
                <a:gd name="connsiteY13" fmla="*/ 25744 h 50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164" h="50934">
                  <a:moveTo>
                    <a:pt x="13883" y="20144"/>
                  </a:moveTo>
                  <a:lnTo>
                    <a:pt x="35879" y="20144"/>
                  </a:lnTo>
                  <a:cubicBezTo>
                    <a:pt x="35325" y="12627"/>
                    <a:pt x="31386" y="8965"/>
                    <a:pt x="25062" y="8965"/>
                  </a:cubicBezTo>
                  <a:cubicBezTo>
                    <a:pt x="18738" y="8965"/>
                    <a:pt x="14415" y="12798"/>
                    <a:pt x="13883" y="20144"/>
                  </a:cubicBezTo>
                  <a:moveTo>
                    <a:pt x="47952" y="25723"/>
                  </a:moveTo>
                  <a:lnTo>
                    <a:pt x="47952" y="28108"/>
                  </a:lnTo>
                  <a:lnTo>
                    <a:pt x="13883" y="28108"/>
                  </a:lnTo>
                  <a:cubicBezTo>
                    <a:pt x="14245" y="37008"/>
                    <a:pt x="18823" y="41586"/>
                    <a:pt x="26531" y="41586"/>
                  </a:cubicBezTo>
                  <a:cubicBezTo>
                    <a:pt x="31373" y="41763"/>
                    <a:pt x="35877" y="39112"/>
                    <a:pt x="38072" y="34794"/>
                  </a:cubicBezTo>
                  <a:lnTo>
                    <a:pt x="47612" y="39649"/>
                  </a:lnTo>
                  <a:cubicBezTo>
                    <a:pt x="43204" y="46803"/>
                    <a:pt x="36049" y="50934"/>
                    <a:pt x="25977" y="50934"/>
                  </a:cubicBezTo>
                  <a:cubicBezTo>
                    <a:pt x="10753" y="50934"/>
                    <a:pt x="1873" y="39926"/>
                    <a:pt x="1873" y="25382"/>
                  </a:cubicBezTo>
                  <a:cubicBezTo>
                    <a:pt x="1873" y="10839"/>
                    <a:pt x="10114" y="0"/>
                    <a:pt x="25296" y="0"/>
                  </a:cubicBezTo>
                  <a:cubicBezTo>
                    <a:pt x="39776" y="0"/>
                    <a:pt x="48038" y="10817"/>
                    <a:pt x="48038" y="2574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DBA9514A-35E6-8AE7-88BE-36568B35DA7A}"/>
                </a:ext>
              </a:extLst>
            </p:cNvPr>
            <p:cNvSpPr/>
            <p:nvPr/>
          </p:nvSpPr>
          <p:spPr>
            <a:xfrm>
              <a:off x="2792890" y="651869"/>
              <a:ext cx="46185" cy="50950"/>
            </a:xfrm>
            <a:custGeom>
              <a:avLst/>
              <a:gdLst>
                <a:gd name="connsiteX0" fmla="*/ 47250 w 46185"/>
                <a:gd name="connsiteY0" fmla="*/ 12862 h 50950"/>
                <a:gd name="connsiteX1" fmla="*/ 37071 w 46185"/>
                <a:gd name="connsiteY1" fmla="*/ 16971 h 50950"/>
                <a:gd name="connsiteX2" fmla="*/ 26425 w 46185"/>
                <a:gd name="connsiteY2" fmla="*/ 9561 h 50950"/>
                <a:gd name="connsiteX3" fmla="*/ 14160 w 46185"/>
                <a:gd name="connsiteY3" fmla="*/ 25318 h 50950"/>
                <a:gd name="connsiteX4" fmla="*/ 26531 w 46185"/>
                <a:gd name="connsiteY4" fmla="*/ 41352 h 50950"/>
                <a:gd name="connsiteX5" fmla="*/ 37881 w 46185"/>
                <a:gd name="connsiteY5" fmla="*/ 32558 h 50950"/>
                <a:gd name="connsiteX6" fmla="*/ 48059 w 46185"/>
                <a:gd name="connsiteY6" fmla="*/ 36817 h 50950"/>
                <a:gd name="connsiteX7" fmla="*/ 25977 w 46185"/>
                <a:gd name="connsiteY7" fmla="*/ 50934 h 50950"/>
                <a:gd name="connsiteX8" fmla="*/ 1873 w 46185"/>
                <a:gd name="connsiteY8" fmla="*/ 25552 h 50950"/>
                <a:gd name="connsiteX9" fmla="*/ 25892 w 46185"/>
                <a:gd name="connsiteY9" fmla="*/ 0 h 50950"/>
                <a:gd name="connsiteX10" fmla="*/ 47335 w 46185"/>
                <a:gd name="connsiteY10" fmla="*/ 12925 h 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185" h="50950">
                  <a:moveTo>
                    <a:pt x="47250" y="12862"/>
                  </a:moveTo>
                  <a:lnTo>
                    <a:pt x="37071" y="16971"/>
                  </a:lnTo>
                  <a:cubicBezTo>
                    <a:pt x="35526" y="12438"/>
                    <a:pt x="31214" y="9435"/>
                    <a:pt x="26425" y="9561"/>
                  </a:cubicBezTo>
                  <a:cubicBezTo>
                    <a:pt x="19100" y="9561"/>
                    <a:pt x="14160" y="14970"/>
                    <a:pt x="14160" y="25318"/>
                  </a:cubicBezTo>
                  <a:cubicBezTo>
                    <a:pt x="14160" y="35667"/>
                    <a:pt x="18823" y="41352"/>
                    <a:pt x="26531" y="41352"/>
                  </a:cubicBezTo>
                  <a:cubicBezTo>
                    <a:pt x="33132" y="41352"/>
                    <a:pt x="36049" y="37328"/>
                    <a:pt x="37881" y="32558"/>
                  </a:cubicBezTo>
                  <a:lnTo>
                    <a:pt x="48059" y="36817"/>
                  </a:lnTo>
                  <a:cubicBezTo>
                    <a:pt x="44362" y="45666"/>
                    <a:pt x="35562" y="51294"/>
                    <a:pt x="25977" y="50934"/>
                  </a:cubicBezTo>
                  <a:cubicBezTo>
                    <a:pt x="10774" y="50934"/>
                    <a:pt x="1873" y="40288"/>
                    <a:pt x="1873" y="25552"/>
                  </a:cubicBezTo>
                  <a:cubicBezTo>
                    <a:pt x="1873" y="10817"/>
                    <a:pt x="11029" y="0"/>
                    <a:pt x="25892" y="0"/>
                  </a:cubicBezTo>
                  <a:cubicBezTo>
                    <a:pt x="36326" y="0"/>
                    <a:pt x="43758" y="5132"/>
                    <a:pt x="47335" y="129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id="{1FF1BF2A-E241-6B84-AC12-C8EE6F4BA012}"/>
                </a:ext>
              </a:extLst>
            </p:cNvPr>
            <p:cNvSpPr/>
            <p:nvPr/>
          </p:nvSpPr>
          <p:spPr>
            <a:xfrm>
              <a:off x="2836585" y="631448"/>
              <a:ext cx="22081" cy="86990"/>
            </a:xfrm>
            <a:custGeom>
              <a:avLst/>
              <a:gdLst>
                <a:gd name="connsiteX0" fmla="*/ 23955 w 22081"/>
                <a:gd name="connsiteY0" fmla="*/ 6963 h 86990"/>
                <a:gd name="connsiteX1" fmla="*/ 16800 w 22081"/>
                <a:gd name="connsiteY1" fmla="*/ 13926 h 86990"/>
                <a:gd name="connsiteX2" fmla="*/ 9645 w 22081"/>
                <a:gd name="connsiteY2" fmla="*/ 6963 h 86990"/>
                <a:gd name="connsiteX3" fmla="*/ 16800 w 22081"/>
                <a:gd name="connsiteY3" fmla="*/ 0 h 86990"/>
                <a:gd name="connsiteX4" fmla="*/ 23955 w 22081"/>
                <a:gd name="connsiteY4" fmla="*/ 6963 h 86990"/>
                <a:gd name="connsiteX5" fmla="*/ 22677 w 22081"/>
                <a:gd name="connsiteY5" fmla="*/ 71759 h 86990"/>
                <a:gd name="connsiteX6" fmla="*/ 8091 w 22081"/>
                <a:gd name="connsiteY6" fmla="*/ 86984 h 86990"/>
                <a:gd name="connsiteX7" fmla="*/ 1873 w 22081"/>
                <a:gd name="connsiteY7" fmla="*/ 86345 h 86990"/>
                <a:gd name="connsiteX8" fmla="*/ 1873 w 22081"/>
                <a:gd name="connsiteY8" fmla="*/ 77551 h 86990"/>
                <a:gd name="connsiteX9" fmla="*/ 3790 w 22081"/>
                <a:gd name="connsiteY9" fmla="*/ 77551 h 86990"/>
                <a:gd name="connsiteX10" fmla="*/ 10944 w 22081"/>
                <a:gd name="connsiteY10" fmla="*/ 68289 h 86990"/>
                <a:gd name="connsiteX11" fmla="*/ 10944 w 22081"/>
                <a:gd name="connsiteY11" fmla="*/ 21741 h 86990"/>
                <a:gd name="connsiteX12" fmla="*/ 22677 w 22081"/>
                <a:gd name="connsiteY12" fmla="*/ 21741 h 86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081" h="86990">
                  <a:moveTo>
                    <a:pt x="23955" y="6963"/>
                  </a:moveTo>
                  <a:cubicBezTo>
                    <a:pt x="23874" y="10849"/>
                    <a:pt x="20686" y="13950"/>
                    <a:pt x="16800" y="13926"/>
                  </a:cubicBezTo>
                  <a:cubicBezTo>
                    <a:pt x="12914" y="13950"/>
                    <a:pt x="9726" y="10849"/>
                    <a:pt x="9645" y="6963"/>
                  </a:cubicBezTo>
                  <a:cubicBezTo>
                    <a:pt x="9739" y="3081"/>
                    <a:pt x="12918" y="-12"/>
                    <a:pt x="16800" y="0"/>
                  </a:cubicBezTo>
                  <a:cubicBezTo>
                    <a:pt x="20682" y="-12"/>
                    <a:pt x="23861" y="3081"/>
                    <a:pt x="23955" y="6963"/>
                  </a:cubicBezTo>
                  <a:moveTo>
                    <a:pt x="22677" y="71759"/>
                  </a:moveTo>
                  <a:cubicBezTo>
                    <a:pt x="22677" y="82683"/>
                    <a:pt x="15522" y="86984"/>
                    <a:pt x="8091" y="86984"/>
                  </a:cubicBezTo>
                  <a:cubicBezTo>
                    <a:pt x="6000" y="87031"/>
                    <a:pt x="3911" y="86818"/>
                    <a:pt x="1873" y="86345"/>
                  </a:cubicBezTo>
                  <a:lnTo>
                    <a:pt x="1873" y="77551"/>
                  </a:lnTo>
                  <a:cubicBezTo>
                    <a:pt x="2512" y="77583"/>
                    <a:pt x="3151" y="77583"/>
                    <a:pt x="3790" y="77551"/>
                  </a:cubicBezTo>
                  <a:cubicBezTo>
                    <a:pt x="9198" y="77551"/>
                    <a:pt x="10944" y="75997"/>
                    <a:pt x="10944" y="68289"/>
                  </a:cubicBezTo>
                  <a:lnTo>
                    <a:pt x="10944" y="21741"/>
                  </a:lnTo>
                  <a:lnTo>
                    <a:pt x="22677" y="2174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id="{66EE0D6B-A71B-3C17-EC5B-81A85C10A48F}"/>
                </a:ext>
              </a:extLst>
            </p:cNvPr>
            <p:cNvSpPr/>
            <p:nvPr/>
          </p:nvSpPr>
          <p:spPr>
            <a:xfrm>
              <a:off x="2865693" y="651911"/>
              <a:ext cx="43907" cy="51039"/>
            </a:xfrm>
            <a:custGeom>
              <a:avLst/>
              <a:gdLst>
                <a:gd name="connsiteX0" fmla="*/ 24615 w 43907"/>
                <a:gd name="connsiteY0" fmla="*/ 27299 h 51039"/>
                <a:gd name="connsiteX1" fmla="*/ 13968 w 43907"/>
                <a:gd name="connsiteY1" fmla="*/ 34985 h 51039"/>
                <a:gd name="connsiteX2" fmla="*/ 21314 w 43907"/>
                <a:gd name="connsiteY2" fmla="*/ 41501 h 51039"/>
                <a:gd name="connsiteX3" fmla="*/ 32493 w 43907"/>
                <a:gd name="connsiteY3" fmla="*/ 31408 h 51039"/>
                <a:gd name="connsiteX4" fmla="*/ 32493 w 43907"/>
                <a:gd name="connsiteY4" fmla="*/ 26191 h 51039"/>
                <a:gd name="connsiteX5" fmla="*/ 44141 w 43907"/>
                <a:gd name="connsiteY5" fmla="*/ 15097 h 51039"/>
                <a:gd name="connsiteX6" fmla="*/ 44141 w 43907"/>
                <a:gd name="connsiteY6" fmla="*/ 39031 h 51039"/>
                <a:gd name="connsiteX7" fmla="*/ 45780 w 43907"/>
                <a:gd name="connsiteY7" fmla="*/ 49678 h 51039"/>
                <a:gd name="connsiteX8" fmla="*/ 33963 w 43907"/>
                <a:gd name="connsiteY8" fmla="*/ 49678 h 51039"/>
                <a:gd name="connsiteX9" fmla="*/ 32578 w 43907"/>
                <a:gd name="connsiteY9" fmla="*/ 44631 h 51039"/>
                <a:gd name="connsiteX10" fmla="*/ 18205 w 43907"/>
                <a:gd name="connsiteY10" fmla="*/ 51020 h 51039"/>
                <a:gd name="connsiteX11" fmla="*/ 1873 w 43907"/>
                <a:gd name="connsiteY11" fmla="*/ 36114 h 51039"/>
                <a:gd name="connsiteX12" fmla="*/ 21591 w 43907"/>
                <a:gd name="connsiteY12" fmla="*/ 19782 h 51039"/>
                <a:gd name="connsiteX13" fmla="*/ 32408 w 43907"/>
                <a:gd name="connsiteY13" fmla="*/ 18419 h 51039"/>
                <a:gd name="connsiteX14" fmla="*/ 32408 w 43907"/>
                <a:gd name="connsiteY14" fmla="*/ 16034 h 51039"/>
                <a:gd name="connsiteX15" fmla="*/ 24061 w 43907"/>
                <a:gd name="connsiteY15" fmla="*/ 8603 h 51039"/>
                <a:gd name="connsiteX16" fmla="*/ 15352 w 43907"/>
                <a:gd name="connsiteY16" fmla="*/ 15566 h 51039"/>
                <a:gd name="connsiteX17" fmla="*/ 3811 w 43907"/>
                <a:gd name="connsiteY17" fmla="*/ 15566 h 51039"/>
                <a:gd name="connsiteX18" fmla="*/ 24338 w 43907"/>
                <a:gd name="connsiteY18" fmla="*/ 0 h 51039"/>
                <a:gd name="connsiteX19" fmla="*/ 44141 w 43907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615" y="27299"/>
                  </a:moveTo>
                  <a:cubicBezTo>
                    <a:pt x="17013" y="28299"/>
                    <a:pt x="13968" y="30407"/>
                    <a:pt x="13968" y="34985"/>
                  </a:cubicBezTo>
                  <a:cubicBezTo>
                    <a:pt x="13968" y="38840"/>
                    <a:pt x="16097" y="41501"/>
                    <a:pt x="21314" y="41501"/>
                  </a:cubicBezTo>
                  <a:cubicBezTo>
                    <a:pt x="27255" y="41501"/>
                    <a:pt x="32493" y="37456"/>
                    <a:pt x="32493" y="31408"/>
                  </a:cubicBezTo>
                  <a:lnTo>
                    <a:pt x="32493" y="26191"/>
                  </a:lnTo>
                  <a:close/>
                  <a:moveTo>
                    <a:pt x="44141" y="15097"/>
                  </a:moveTo>
                  <a:lnTo>
                    <a:pt x="44141" y="39031"/>
                  </a:lnTo>
                  <a:cubicBezTo>
                    <a:pt x="43977" y="42653"/>
                    <a:pt x="44535" y="46273"/>
                    <a:pt x="45780" y="49678"/>
                  </a:cubicBezTo>
                  <a:lnTo>
                    <a:pt x="33963" y="49678"/>
                  </a:lnTo>
                  <a:cubicBezTo>
                    <a:pt x="33313" y="48053"/>
                    <a:pt x="32849" y="46360"/>
                    <a:pt x="32578" y="44631"/>
                  </a:cubicBezTo>
                  <a:cubicBezTo>
                    <a:pt x="29067" y="48916"/>
                    <a:pt x="23737" y="51284"/>
                    <a:pt x="18205" y="51020"/>
                  </a:cubicBezTo>
                  <a:cubicBezTo>
                    <a:pt x="7835" y="51020"/>
                    <a:pt x="1873" y="44780"/>
                    <a:pt x="1873" y="36114"/>
                  </a:cubicBezTo>
                  <a:cubicBezTo>
                    <a:pt x="1873" y="27448"/>
                    <a:pt x="7388" y="21528"/>
                    <a:pt x="21591" y="19782"/>
                  </a:cubicBezTo>
                  <a:lnTo>
                    <a:pt x="32408" y="18419"/>
                  </a:lnTo>
                  <a:lnTo>
                    <a:pt x="32408" y="16034"/>
                  </a:lnTo>
                  <a:cubicBezTo>
                    <a:pt x="32408" y="10434"/>
                    <a:pt x="30662" y="8603"/>
                    <a:pt x="24061" y="8603"/>
                  </a:cubicBezTo>
                  <a:cubicBezTo>
                    <a:pt x="18014" y="8603"/>
                    <a:pt x="15437" y="10541"/>
                    <a:pt x="15352" y="15566"/>
                  </a:cubicBezTo>
                  <a:lnTo>
                    <a:pt x="3811" y="15566"/>
                  </a:lnTo>
                  <a:cubicBezTo>
                    <a:pt x="4088" y="4919"/>
                    <a:pt x="11966" y="0"/>
                    <a:pt x="24338" y="0"/>
                  </a:cubicBezTo>
                  <a:cubicBezTo>
                    <a:pt x="38732" y="0"/>
                    <a:pt x="44141" y="5686"/>
                    <a:pt x="44141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id="{1C5DD274-0EA1-793A-C931-B7AC2FB5BF2E}"/>
                </a:ext>
              </a:extLst>
            </p:cNvPr>
            <p:cNvSpPr/>
            <p:nvPr/>
          </p:nvSpPr>
          <p:spPr>
            <a:xfrm>
              <a:off x="2918842" y="637304"/>
              <a:ext cx="11732" cy="64157"/>
            </a:xfrm>
            <a:custGeom>
              <a:avLst/>
              <a:gdLst>
                <a:gd name="connsiteX0" fmla="*/ 0 w 11732"/>
                <a:gd name="connsiteY0" fmla="*/ 0 h 64157"/>
                <a:gd name="connsiteX1" fmla="*/ 11733 w 11732"/>
                <a:gd name="connsiteY1" fmla="*/ 0 h 64157"/>
                <a:gd name="connsiteX2" fmla="*/ 11733 w 11732"/>
                <a:gd name="connsiteY2" fmla="*/ 64157 h 64157"/>
                <a:gd name="connsiteX3" fmla="*/ 0 w 11732"/>
                <a:gd name="connsiteY3" fmla="*/ 64157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32" h="64157">
                  <a:moveTo>
                    <a:pt x="0" y="0"/>
                  </a:moveTo>
                  <a:lnTo>
                    <a:pt x="11733" y="0"/>
                  </a:lnTo>
                  <a:lnTo>
                    <a:pt x="11733" y="64157"/>
                  </a:lnTo>
                  <a:lnTo>
                    <a:pt x="0" y="64157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BD741FE4-BB3A-9FB4-81F6-ECB3F3794954}"/>
                </a:ext>
              </a:extLst>
            </p:cNvPr>
            <p:cNvSpPr/>
            <p:nvPr/>
          </p:nvSpPr>
          <p:spPr>
            <a:xfrm>
              <a:off x="2941604" y="651821"/>
              <a:ext cx="42437" cy="49661"/>
            </a:xfrm>
            <a:custGeom>
              <a:avLst/>
              <a:gdLst>
                <a:gd name="connsiteX0" fmla="*/ 44247 w 42437"/>
                <a:gd name="connsiteY0" fmla="*/ 18403 h 49661"/>
                <a:gd name="connsiteX1" fmla="*/ 44247 w 42437"/>
                <a:gd name="connsiteY1" fmla="*/ 49662 h 49661"/>
                <a:gd name="connsiteX2" fmla="*/ 32514 w 42437"/>
                <a:gd name="connsiteY2" fmla="*/ 49662 h 49661"/>
                <a:gd name="connsiteX3" fmla="*/ 32514 w 42437"/>
                <a:gd name="connsiteY3" fmla="*/ 22150 h 49661"/>
                <a:gd name="connsiteX4" fmla="*/ 24253 w 42437"/>
                <a:gd name="connsiteY4" fmla="*/ 9971 h 49661"/>
                <a:gd name="connsiteX5" fmla="*/ 13606 w 42437"/>
                <a:gd name="connsiteY5" fmla="*/ 22619 h 49661"/>
                <a:gd name="connsiteX6" fmla="*/ 13606 w 42437"/>
                <a:gd name="connsiteY6" fmla="*/ 49662 h 49661"/>
                <a:gd name="connsiteX7" fmla="*/ 1873 w 42437"/>
                <a:gd name="connsiteY7" fmla="*/ 49662 h 49661"/>
                <a:gd name="connsiteX8" fmla="*/ 1873 w 42437"/>
                <a:gd name="connsiteY8" fmla="*/ 1368 h 49661"/>
                <a:gd name="connsiteX9" fmla="*/ 13414 w 42437"/>
                <a:gd name="connsiteY9" fmla="*/ 1368 h 49661"/>
                <a:gd name="connsiteX10" fmla="*/ 13414 w 42437"/>
                <a:gd name="connsiteY10" fmla="*/ 7607 h 49661"/>
                <a:gd name="connsiteX11" fmla="*/ 27894 w 42437"/>
                <a:gd name="connsiteY11" fmla="*/ 5 h 49661"/>
                <a:gd name="connsiteX12" fmla="*/ 44311 w 42437"/>
                <a:gd name="connsiteY12" fmla="*/ 18424 h 4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49661">
                  <a:moveTo>
                    <a:pt x="44247" y="18403"/>
                  </a:moveTo>
                  <a:lnTo>
                    <a:pt x="44247" y="49662"/>
                  </a:lnTo>
                  <a:lnTo>
                    <a:pt x="32514" y="49662"/>
                  </a:lnTo>
                  <a:lnTo>
                    <a:pt x="32514" y="22150"/>
                  </a:lnTo>
                  <a:cubicBezTo>
                    <a:pt x="32514" y="14463"/>
                    <a:pt x="30854" y="9971"/>
                    <a:pt x="24253" y="9971"/>
                  </a:cubicBezTo>
                  <a:cubicBezTo>
                    <a:pt x="18120" y="9971"/>
                    <a:pt x="13606" y="15102"/>
                    <a:pt x="13606" y="22619"/>
                  </a:cubicBezTo>
                  <a:lnTo>
                    <a:pt x="13606" y="49662"/>
                  </a:lnTo>
                  <a:lnTo>
                    <a:pt x="1873" y="49662"/>
                  </a:lnTo>
                  <a:lnTo>
                    <a:pt x="1873" y="1368"/>
                  </a:lnTo>
                  <a:lnTo>
                    <a:pt x="13414" y="1368"/>
                  </a:lnTo>
                  <a:lnTo>
                    <a:pt x="13414" y="7607"/>
                  </a:lnTo>
                  <a:cubicBezTo>
                    <a:pt x="16602" y="2739"/>
                    <a:pt x="22076" y="-135"/>
                    <a:pt x="27894" y="5"/>
                  </a:cubicBezTo>
                  <a:cubicBezTo>
                    <a:pt x="38541" y="5"/>
                    <a:pt x="44311" y="6883"/>
                    <a:pt x="44311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50A2950F-63CE-5F44-B687-47D8C5DE6DCE}"/>
                </a:ext>
              </a:extLst>
            </p:cNvPr>
            <p:cNvSpPr/>
            <p:nvPr/>
          </p:nvSpPr>
          <p:spPr>
            <a:xfrm>
              <a:off x="2992134" y="651911"/>
              <a:ext cx="43800" cy="51039"/>
            </a:xfrm>
            <a:custGeom>
              <a:avLst/>
              <a:gdLst>
                <a:gd name="connsiteX0" fmla="*/ 24508 w 43800"/>
                <a:gd name="connsiteY0" fmla="*/ 27299 h 51039"/>
                <a:gd name="connsiteX1" fmla="*/ 13861 w 43800"/>
                <a:gd name="connsiteY1" fmla="*/ 34985 h 51039"/>
                <a:gd name="connsiteX2" fmla="*/ 21208 w 43800"/>
                <a:gd name="connsiteY2" fmla="*/ 41501 h 51039"/>
                <a:gd name="connsiteX3" fmla="*/ 32387 w 43800"/>
                <a:gd name="connsiteY3" fmla="*/ 31408 h 51039"/>
                <a:gd name="connsiteX4" fmla="*/ 32387 w 43800"/>
                <a:gd name="connsiteY4" fmla="*/ 26191 h 51039"/>
                <a:gd name="connsiteX5" fmla="*/ 44034 w 43800"/>
                <a:gd name="connsiteY5" fmla="*/ 15097 h 51039"/>
                <a:gd name="connsiteX6" fmla="*/ 44034 w 43800"/>
                <a:gd name="connsiteY6" fmla="*/ 39031 h 51039"/>
                <a:gd name="connsiteX7" fmla="*/ 45674 w 43800"/>
                <a:gd name="connsiteY7" fmla="*/ 49678 h 51039"/>
                <a:gd name="connsiteX8" fmla="*/ 33941 w 43800"/>
                <a:gd name="connsiteY8" fmla="*/ 49678 h 51039"/>
                <a:gd name="connsiteX9" fmla="*/ 32557 w 43800"/>
                <a:gd name="connsiteY9" fmla="*/ 44631 h 51039"/>
                <a:gd name="connsiteX10" fmla="*/ 18184 w 43800"/>
                <a:gd name="connsiteY10" fmla="*/ 51020 h 51039"/>
                <a:gd name="connsiteX11" fmla="*/ 1873 w 43800"/>
                <a:gd name="connsiteY11" fmla="*/ 36114 h 51039"/>
                <a:gd name="connsiteX12" fmla="*/ 21570 w 43800"/>
                <a:gd name="connsiteY12" fmla="*/ 19782 h 51039"/>
                <a:gd name="connsiteX13" fmla="*/ 32387 w 43800"/>
                <a:gd name="connsiteY13" fmla="*/ 18419 h 51039"/>
                <a:gd name="connsiteX14" fmla="*/ 32387 w 43800"/>
                <a:gd name="connsiteY14" fmla="*/ 16034 h 51039"/>
                <a:gd name="connsiteX15" fmla="*/ 24040 w 43800"/>
                <a:gd name="connsiteY15" fmla="*/ 8603 h 51039"/>
                <a:gd name="connsiteX16" fmla="*/ 15331 w 43800"/>
                <a:gd name="connsiteY16" fmla="*/ 15566 h 51039"/>
                <a:gd name="connsiteX17" fmla="*/ 3790 w 43800"/>
                <a:gd name="connsiteY17" fmla="*/ 15566 h 51039"/>
                <a:gd name="connsiteX18" fmla="*/ 24317 w 43800"/>
                <a:gd name="connsiteY18" fmla="*/ 0 h 51039"/>
                <a:gd name="connsiteX19" fmla="*/ 44120 w 43800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800" h="51039">
                  <a:moveTo>
                    <a:pt x="24508" y="27299"/>
                  </a:moveTo>
                  <a:cubicBezTo>
                    <a:pt x="16906" y="28299"/>
                    <a:pt x="13861" y="30407"/>
                    <a:pt x="13861" y="34985"/>
                  </a:cubicBezTo>
                  <a:cubicBezTo>
                    <a:pt x="13861" y="38840"/>
                    <a:pt x="15991" y="41501"/>
                    <a:pt x="21208" y="41501"/>
                  </a:cubicBezTo>
                  <a:cubicBezTo>
                    <a:pt x="27149" y="41501"/>
                    <a:pt x="32387" y="37456"/>
                    <a:pt x="32387" y="31408"/>
                  </a:cubicBezTo>
                  <a:lnTo>
                    <a:pt x="32387" y="26191"/>
                  </a:lnTo>
                  <a:close/>
                  <a:moveTo>
                    <a:pt x="44034" y="15097"/>
                  </a:moveTo>
                  <a:lnTo>
                    <a:pt x="44034" y="39031"/>
                  </a:lnTo>
                  <a:cubicBezTo>
                    <a:pt x="43870" y="42653"/>
                    <a:pt x="44428" y="46273"/>
                    <a:pt x="45674" y="49678"/>
                  </a:cubicBezTo>
                  <a:lnTo>
                    <a:pt x="33941" y="49678"/>
                  </a:lnTo>
                  <a:cubicBezTo>
                    <a:pt x="33292" y="48053"/>
                    <a:pt x="32828" y="46360"/>
                    <a:pt x="32557" y="44631"/>
                  </a:cubicBezTo>
                  <a:cubicBezTo>
                    <a:pt x="29046" y="48916"/>
                    <a:pt x="23716" y="51284"/>
                    <a:pt x="18184" y="51020"/>
                  </a:cubicBezTo>
                  <a:cubicBezTo>
                    <a:pt x="7814" y="51020"/>
                    <a:pt x="1873" y="44780"/>
                    <a:pt x="1873" y="36114"/>
                  </a:cubicBezTo>
                  <a:cubicBezTo>
                    <a:pt x="1873" y="27448"/>
                    <a:pt x="7367" y="21528"/>
                    <a:pt x="21570" y="19782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34"/>
                    <a:pt x="30641" y="8603"/>
                    <a:pt x="24040" y="8603"/>
                  </a:cubicBezTo>
                  <a:cubicBezTo>
                    <a:pt x="17992" y="8603"/>
                    <a:pt x="15522" y="10541"/>
                    <a:pt x="15331" y="15566"/>
                  </a:cubicBezTo>
                  <a:lnTo>
                    <a:pt x="3790" y="15566"/>
                  </a:lnTo>
                  <a:cubicBezTo>
                    <a:pt x="4066" y="4919"/>
                    <a:pt x="11945" y="0"/>
                    <a:pt x="24317" y="0"/>
                  </a:cubicBezTo>
                  <a:cubicBezTo>
                    <a:pt x="38711" y="0"/>
                    <a:pt x="44120" y="5686"/>
                    <a:pt x="44120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id="{7DA2503F-299B-D9A5-C4B0-0DE058F24EF7}"/>
                </a:ext>
              </a:extLst>
            </p:cNvPr>
            <p:cNvSpPr/>
            <p:nvPr/>
          </p:nvSpPr>
          <p:spPr>
            <a:xfrm>
              <a:off x="3063339" y="635643"/>
              <a:ext cx="54639" cy="67543"/>
            </a:xfrm>
            <a:custGeom>
              <a:avLst/>
              <a:gdLst>
                <a:gd name="connsiteX0" fmla="*/ 1873 w 54639"/>
                <a:gd name="connsiteY0" fmla="*/ 55385 h 67543"/>
                <a:gd name="connsiteX1" fmla="*/ 10029 w 54639"/>
                <a:gd name="connsiteY1" fmla="*/ 48060 h 67543"/>
                <a:gd name="connsiteX2" fmla="*/ 30108 w 54639"/>
                <a:gd name="connsiteY2" fmla="*/ 57216 h 67543"/>
                <a:gd name="connsiteX3" fmla="*/ 43843 w 54639"/>
                <a:gd name="connsiteY3" fmla="*/ 48230 h 67543"/>
                <a:gd name="connsiteX4" fmla="*/ 26808 w 54639"/>
                <a:gd name="connsiteY4" fmla="*/ 37583 h 67543"/>
                <a:gd name="connsiteX5" fmla="*/ 5089 w 54639"/>
                <a:gd name="connsiteY5" fmla="*/ 18611 h 67543"/>
                <a:gd name="connsiteX6" fmla="*/ 29278 w 54639"/>
                <a:gd name="connsiteY6" fmla="*/ 0 h 67543"/>
                <a:gd name="connsiteX7" fmla="*/ 55490 w 54639"/>
                <a:gd name="connsiteY7" fmla="*/ 11563 h 67543"/>
                <a:gd name="connsiteX8" fmla="*/ 46973 w 54639"/>
                <a:gd name="connsiteY8" fmla="*/ 18334 h 67543"/>
                <a:gd name="connsiteX9" fmla="*/ 29470 w 54639"/>
                <a:gd name="connsiteY9" fmla="*/ 10264 h 67543"/>
                <a:gd name="connsiteX10" fmla="*/ 17567 w 54639"/>
                <a:gd name="connsiteY10" fmla="*/ 18334 h 67543"/>
                <a:gd name="connsiteX11" fmla="*/ 33877 w 54639"/>
                <a:gd name="connsiteY11" fmla="*/ 27682 h 67543"/>
                <a:gd name="connsiteX12" fmla="*/ 56512 w 54639"/>
                <a:gd name="connsiteY12" fmla="*/ 47485 h 67543"/>
                <a:gd name="connsiteX13" fmla="*/ 29938 w 54639"/>
                <a:gd name="connsiteY13" fmla="*/ 67543 h 67543"/>
                <a:gd name="connsiteX14" fmla="*/ 1980 w 54639"/>
                <a:gd name="connsiteY14" fmla="*/ 55363 h 67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639" h="67543">
                  <a:moveTo>
                    <a:pt x="1873" y="55385"/>
                  </a:moveTo>
                  <a:lnTo>
                    <a:pt x="10029" y="48060"/>
                  </a:lnTo>
                  <a:cubicBezTo>
                    <a:pt x="14990" y="53994"/>
                    <a:pt x="22375" y="57361"/>
                    <a:pt x="30108" y="57216"/>
                  </a:cubicBezTo>
                  <a:cubicBezTo>
                    <a:pt x="37880" y="57216"/>
                    <a:pt x="43843" y="53830"/>
                    <a:pt x="43843" y="48230"/>
                  </a:cubicBezTo>
                  <a:cubicBezTo>
                    <a:pt x="43843" y="42630"/>
                    <a:pt x="41288" y="39989"/>
                    <a:pt x="26808" y="37583"/>
                  </a:cubicBezTo>
                  <a:cubicBezTo>
                    <a:pt x="12328" y="35177"/>
                    <a:pt x="5089" y="29428"/>
                    <a:pt x="5089" y="18611"/>
                  </a:cubicBezTo>
                  <a:cubicBezTo>
                    <a:pt x="5089" y="7240"/>
                    <a:pt x="14884" y="0"/>
                    <a:pt x="29278" y="0"/>
                  </a:cubicBezTo>
                  <a:cubicBezTo>
                    <a:pt x="41926" y="0"/>
                    <a:pt x="50359" y="5132"/>
                    <a:pt x="55490" y="11563"/>
                  </a:cubicBezTo>
                  <a:lnTo>
                    <a:pt x="46973" y="18334"/>
                  </a:lnTo>
                  <a:cubicBezTo>
                    <a:pt x="42829" y="12919"/>
                    <a:pt x="36279" y="9900"/>
                    <a:pt x="29470" y="10264"/>
                  </a:cubicBezTo>
                  <a:cubicBezTo>
                    <a:pt x="22059" y="10264"/>
                    <a:pt x="17567" y="13202"/>
                    <a:pt x="17567" y="18334"/>
                  </a:cubicBezTo>
                  <a:cubicBezTo>
                    <a:pt x="17567" y="23019"/>
                    <a:pt x="20122" y="25297"/>
                    <a:pt x="33877" y="27682"/>
                  </a:cubicBezTo>
                  <a:cubicBezTo>
                    <a:pt x="49635" y="30343"/>
                    <a:pt x="56512" y="36199"/>
                    <a:pt x="56512" y="47485"/>
                  </a:cubicBezTo>
                  <a:cubicBezTo>
                    <a:pt x="56512" y="59494"/>
                    <a:pt x="46888" y="67543"/>
                    <a:pt x="29938" y="67543"/>
                  </a:cubicBezTo>
                  <a:cubicBezTo>
                    <a:pt x="19121" y="67543"/>
                    <a:pt x="8645" y="63604"/>
                    <a:pt x="1980" y="553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id="{58470633-1ECF-3022-C111-5A8C46F4AC70}"/>
                </a:ext>
              </a:extLst>
            </p:cNvPr>
            <p:cNvSpPr/>
            <p:nvPr/>
          </p:nvSpPr>
          <p:spPr>
            <a:xfrm>
              <a:off x="3120534" y="641073"/>
              <a:ext cx="31344" cy="61773"/>
            </a:xfrm>
            <a:custGeom>
              <a:avLst/>
              <a:gdLst>
                <a:gd name="connsiteX0" fmla="*/ 20207 w 31344"/>
                <a:gd name="connsiteY0" fmla="*/ 12563 h 61773"/>
                <a:gd name="connsiteX1" fmla="*/ 32216 w 31344"/>
                <a:gd name="connsiteY1" fmla="*/ 12563 h 61773"/>
                <a:gd name="connsiteX2" fmla="*/ 32216 w 31344"/>
                <a:gd name="connsiteY2" fmla="*/ 21081 h 61773"/>
                <a:gd name="connsiteX3" fmla="*/ 20207 w 31344"/>
                <a:gd name="connsiteY3" fmla="*/ 21081 h 61773"/>
                <a:gd name="connsiteX4" fmla="*/ 20207 w 31344"/>
                <a:gd name="connsiteY4" fmla="*/ 46186 h 61773"/>
                <a:gd name="connsiteX5" fmla="*/ 25977 w 31344"/>
                <a:gd name="connsiteY5" fmla="*/ 52148 h 61773"/>
                <a:gd name="connsiteX6" fmla="*/ 33217 w 31344"/>
                <a:gd name="connsiteY6" fmla="*/ 51041 h 61773"/>
                <a:gd name="connsiteX7" fmla="*/ 33217 w 31344"/>
                <a:gd name="connsiteY7" fmla="*/ 60218 h 61773"/>
                <a:gd name="connsiteX8" fmla="*/ 23145 w 31344"/>
                <a:gd name="connsiteY8" fmla="*/ 61773 h 61773"/>
                <a:gd name="connsiteX9" fmla="*/ 8474 w 31344"/>
                <a:gd name="connsiteY9" fmla="*/ 47932 h 61773"/>
                <a:gd name="connsiteX10" fmla="*/ 8474 w 31344"/>
                <a:gd name="connsiteY10" fmla="*/ 21166 h 61773"/>
                <a:gd name="connsiteX11" fmla="*/ 1873 w 31344"/>
                <a:gd name="connsiteY11" fmla="*/ 21166 h 61773"/>
                <a:gd name="connsiteX12" fmla="*/ 1873 w 31344"/>
                <a:gd name="connsiteY12" fmla="*/ 12649 h 61773"/>
                <a:gd name="connsiteX13" fmla="*/ 8474 w 31344"/>
                <a:gd name="connsiteY13" fmla="*/ 12649 h 61773"/>
                <a:gd name="connsiteX14" fmla="*/ 8474 w 31344"/>
                <a:gd name="connsiteY14" fmla="*/ 0 h 61773"/>
                <a:gd name="connsiteX15" fmla="*/ 20207 w 31344"/>
                <a:gd name="connsiteY15" fmla="*/ 0 h 61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1344" h="61773">
                  <a:moveTo>
                    <a:pt x="20207" y="12563"/>
                  </a:moveTo>
                  <a:lnTo>
                    <a:pt x="32216" y="12563"/>
                  </a:lnTo>
                  <a:lnTo>
                    <a:pt x="32216" y="21081"/>
                  </a:lnTo>
                  <a:lnTo>
                    <a:pt x="20207" y="21081"/>
                  </a:lnTo>
                  <a:lnTo>
                    <a:pt x="20207" y="46186"/>
                  </a:lnTo>
                  <a:cubicBezTo>
                    <a:pt x="20207" y="50210"/>
                    <a:pt x="21570" y="52148"/>
                    <a:pt x="25977" y="52148"/>
                  </a:cubicBezTo>
                  <a:cubicBezTo>
                    <a:pt x="28428" y="52093"/>
                    <a:pt x="30862" y="51720"/>
                    <a:pt x="33217" y="51041"/>
                  </a:cubicBezTo>
                  <a:lnTo>
                    <a:pt x="33217" y="60218"/>
                  </a:lnTo>
                  <a:cubicBezTo>
                    <a:pt x="29966" y="61272"/>
                    <a:pt x="26565" y="61796"/>
                    <a:pt x="23145" y="61773"/>
                  </a:cubicBezTo>
                  <a:cubicBezTo>
                    <a:pt x="12222" y="61773"/>
                    <a:pt x="8474" y="56279"/>
                    <a:pt x="8474" y="47932"/>
                  </a:cubicBezTo>
                  <a:lnTo>
                    <a:pt x="8474" y="21166"/>
                  </a:lnTo>
                  <a:lnTo>
                    <a:pt x="1873" y="21166"/>
                  </a:lnTo>
                  <a:lnTo>
                    <a:pt x="1873" y="12649"/>
                  </a:lnTo>
                  <a:lnTo>
                    <a:pt x="8474" y="12649"/>
                  </a:lnTo>
                  <a:lnTo>
                    <a:pt x="8474" y="0"/>
                  </a:lnTo>
                  <a:lnTo>
                    <a:pt x="20207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C4774191-C32E-B363-E61A-60857E34D044}"/>
                </a:ext>
              </a:extLst>
            </p:cNvPr>
            <p:cNvSpPr/>
            <p:nvPr/>
          </p:nvSpPr>
          <p:spPr>
            <a:xfrm>
              <a:off x="3158458" y="651825"/>
              <a:ext cx="28128" cy="49742"/>
            </a:xfrm>
            <a:custGeom>
              <a:avLst/>
              <a:gdLst>
                <a:gd name="connsiteX0" fmla="*/ 30002 w 28128"/>
                <a:gd name="connsiteY0" fmla="*/ 256 h 49742"/>
                <a:gd name="connsiteX1" fmla="*/ 30002 w 28128"/>
                <a:gd name="connsiteY1" fmla="*/ 11883 h 49742"/>
                <a:gd name="connsiteX2" fmla="*/ 27085 w 28128"/>
                <a:gd name="connsiteY2" fmla="*/ 11883 h 49742"/>
                <a:gd name="connsiteX3" fmla="*/ 13606 w 28128"/>
                <a:gd name="connsiteY3" fmla="*/ 28747 h 49742"/>
                <a:gd name="connsiteX4" fmla="*/ 13606 w 28128"/>
                <a:gd name="connsiteY4" fmla="*/ 49742 h 49742"/>
                <a:gd name="connsiteX5" fmla="*/ 1873 w 28128"/>
                <a:gd name="connsiteY5" fmla="*/ 49742 h 49742"/>
                <a:gd name="connsiteX6" fmla="*/ 1873 w 28128"/>
                <a:gd name="connsiteY6" fmla="*/ 1364 h 49742"/>
                <a:gd name="connsiteX7" fmla="*/ 13414 w 28128"/>
                <a:gd name="connsiteY7" fmla="*/ 1364 h 49742"/>
                <a:gd name="connsiteX8" fmla="*/ 13414 w 28128"/>
                <a:gd name="connsiteY8" fmla="*/ 9242 h 49742"/>
                <a:gd name="connsiteX9" fmla="*/ 26702 w 28128"/>
                <a:gd name="connsiteY9" fmla="*/ 1 h 49742"/>
                <a:gd name="connsiteX10" fmla="*/ 30002 w 28128"/>
                <a:gd name="connsiteY10" fmla="*/ 278 h 4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128" h="49742">
                  <a:moveTo>
                    <a:pt x="30002" y="256"/>
                  </a:moveTo>
                  <a:lnTo>
                    <a:pt x="30002" y="11883"/>
                  </a:lnTo>
                  <a:cubicBezTo>
                    <a:pt x="28448" y="11883"/>
                    <a:pt x="27724" y="11883"/>
                    <a:pt x="27085" y="11883"/>
                  </a:cubicBezTo>
                  <a:cubicBezTo>
                    <a:pt x="19462" y="11883"/>
                    <a:pt x="13606" y="15460"/>
                    <a:pt x="13606" y="28747"/>
                  </a:cubicBezTo>
                  <a:lnTo>
                    <a:pt x="13606" y="49742"/>
                  </a:lnTo>
                  <a:lnTo>
                    <a:pt x="1873" y="49742"/>
                  </a:lnTo>
                  <a:lnTo>
                    <a:pt x="1873" y="1364"/>
                  </a:lnTo>
                  <a:lnTo>
                    <a:pt x="13414" y="1364"/>
                  </a:lnTo>
                  <a:lnTo>
                    <a:pt x="13414" y="9242"/>
                  </a:lnTo>
                  <a:cubicBezTo>
                    <a:pt x="16715" y="2854"/>
                    <a:pt x="21485" y="1"/>
                    <a:pt x="26702" y="1"/>
                  </a:cubicBezTo>
                  <a:cubicBezTo>
                    <a:pt x="27809" y="-8"/>
                    <a:pt x="28912" y="86"/>
                    <a:pt x="30002" y="27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id="{0BCB054B-DC4A-4EE8-A1F2-1074CCD05D5C}"/>
                </a:ext>
              </a:extLst>
            </p:cNvPr>
            <p:cNvSpPr/>
            <p:nvPr/>
          </p:nvSpPr>
          <p:spPr>
            <a:xfrm>
              <a:off x="3190547" y="651826"/>
              <a:ext cx="46143" cy="50934"/>
            </a:xfrm>
            <a:custGeom>
              <a:avLst/>
              <a:gdLst>
                <a:gd name="connsiteX0" fmla="*/ 13883 w 46143"/>
                <a:gd name="connsiteY0" fmla="*/ 20144 h 50934"/>
                <a:gd name="connsiteX1" fmla="*/ 35879 w 46143"/>
                <a:gd name="connsiteY1" fmla="*/ 20144 h 50934"/>
                <a:gd name="connsiteX2" fmla="*/ 25062 w 46143"/>
                <a:gd name="connsiteY2" fmla="*/ 8965 h 50934"/>
                <a:gd name="connsiteX3" fmla="*/ 13883 w 46143"/>
                <a:gd name="connsiteY3" fmla="*/ 20144 h 50934"/>
                <a:gd name="connsiteX4" fmla="*/ 47952 w 46143"/>
                <a:gd name="connsiteY4" fmla="*/ 25723 h 50934"/>
                <a:gd name="connsiteX5" fmla="*/ 47952 w 46143"/>
                <a:gd name="connsiteY5" fmla="*/ 28108 h 50934"/>
                <a:gd name="connsiteX6" fmla="*/ 13883 w 46143"/>
                <a:gd name="connsiteY6" fmla="*/ 28108 h 50934"/>
                <a:gd name="connsiteX7" fmla="*/ 26531 w 46143"/>
                <a:gd name="connsiteY7" fmla="*/ 41586 h 50934"/>
                <a:gd name="connsiteX8" fmla="*/ 38072 w 46143"/>
                <a:gd name="connsiteY8" fmla="*/ 34794 h 50934"/>
                <a:gd name="connsiteX9" fmla="*/ 47612 w 46143"/>
                <a:gd name="connsiteY9" fmla="*/ 39649 h 50934"/>
                <a:gd name="connsiteX10" fmla="*/ 25977 w 46143"/>
                <a:gd name="connsiteY10" fmla="*/ 50934 h 50934"/>
                <a:gd name="connsiteX11" fmla="*/ 1873 w 46143"/>
                <a:gd name="connsiteY11" fmla="*/ 25382 h 50934"/>
                <a:gd name="connsiteX12" fmla="*/ 25296 w 46143"/>
                <a:gd name="connsiteY12" fmla="*/ 0 h 50934"/>
                <a:gd name="connsiteX13" fmla="*/ 48016 w 46143"/>
                <a:gd name="connsiteY13" fmla="*/ 25744 h 50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143" h="50934">
                  <a:moveTo>
                    <a:pt x="13883" y="20144"/>
                  </a:moveTo>
                  <a:lnTo>
                    <a:pt x="35879" y="20144"/>
                  </a:lnTo>
                  <a:cubicBezTo>
                    <a:pt x="35325" y="12627"/>
                    <a:pt x="31386" y="8965"/>
                    <a:pt x="25062" y="8965"/>
                  </a:cubicBezTo>
                  <a:cubicBezTo>
                    <a:pt x="18738" y="8965"/>
                    <a:pt x="14415" y="12798"/>
                    <a:pt x="13883" y="20144"/>
                  </a:cubicBezTo>
                  <a:moveTo>
                    <a:pt x="47952" y="25723"/>
                  </a:moveTo>
                  <a:lnTo>
                    <a:pt x="47952" y="28108"/>
                  </a:lnTo>
                  <a:lnTo>
                    <a:pt x="13883" y="28108"/>
                  </a:lnTo>
                  <a:cubicBezTo>
                    <a:pt x="14245" y="37008"/>
                    <a:pt x="18823" y="41586"/>
                    <a:pt x="26531" y="41586"/>
                  </a:cubicBezTo>
                  <a:cubicBezTo>
                    <a:pt x="31373" y="41770"/>
                    <a:pt x="35881" y="39116"/>
                    <a:pt x="38072" y="34794"/>
                  </a:cubicBezTo>
                  <a:lnTo>
                    <a:pt x="47612" y="39649"/>
                  </a:lnTo>
                  <a:cubicBezTo>
                    <a:pt x="43204" y="46803"/>
                    <a:pt x="36049" y="50934"/>
                    <a:pt x="25977" y="50934"/>
                  </a:cubicBezTo>
                  <a:cubicBezTo>
                    <a:pt x="10774" y="50934"/>
                    <a:pt x="1873" y="39926"/>
                    <a:pt x="1873" y="25382"/>
                  </a:cubicBezTo>
                  <a:cubicBezTo>
                    <a:pt x="1873" y="10839"/>
                    <a:pt x="10114" y="0"/>
                    <a:pt x="25296" y="0"/>
                  </a:cubicBezTo>
                  <a:cubicBezTo>
                    <a:pt x="39776" y="0"/>
                    <a:pt x="48016" y="10817"/>
                    <a:pt x="48016" y="2574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id="{6338468D-1186-F12E-C026-ED5A3FF3322D}"/>
                </a:ext>
              </a:extLst>
            </p:cNvPr>
            <p:cNvSpPr/>
            <p:nvPr/>
          </p:nvSpPr>
          <p:spPr>
            <a:xfrm>
              <a:off x="3239820" y="635749"/>
              <a:ext cx="32706" cy="65647"/>
            </a:xfrm>
            <a:custGeom>
              <a:avLst/>
              <a:gdLst>
                <a:gd name="connsiteX0" fmla="*/ 34580 w 32706"/>
                <a:gd name="connsiteY0" fmla="*/ 1576 h 65647"/>
                <a:gd name="connsiteX1" fmla="*/ 34580 w 32706"/>
                <a:gd name="connsiteY1" fmla="*/ 10285 h 65647"/>
                <a:gd name="connsiteX2" fmla="*/ 26254 w 32706"/>
                <a:gd name="connsiteY2" fmla="*/ 8901 h 65647"/>
                <a:gd name="connsiteX3" fmla="*/ 20207 w 32706"/>
                <a:gd name="connsiteY3" fmla="*/ 14033 h 65647"/>
                <a:gd name="connsiteX4" fmla="*/ 20207 w 32706"/>
                <a:gd name="connsiteY4" fmla="*/ 17887 h 65647"/>
                <a:gd name="connsiteX5" fmla="*/ 32472 w 32706"/>
                <a:gd name="connsiteY5" fmla="*/ 17887 h 65647"/>
                <a:gd name="connsiteX6" fmla="*/ 32472 w 32706"/>
                <a:gd name="connsiteY6" fmla="*/ 26404 h 65647"/>
                <a:gd name="connsiteX7" fmla="*/ 20207 w 32706"/>
                <a:gd name="connsiteY7" fmla="*/ 26404 h 65647"/>
                <a:gd name="connsiteX8" fmla="*/ 20207 w 32706"/>
                <a:gd name="connsiteY8" fmla="*/ 65648 h 65647"/>
                <a:gd name="connsiteX9" fmla="*/ 8474 w 32706"/>
                <a:gd name="connsiteY9" fmla="*/ 65648 h 65647"/>
                <a:gd name="connsiteX10" fmla="*/ 8474 w 32706"/>
                <a:gd name="connsiteY10" fmla="*/ 26489 h 65647"/>
                <a:gd name="connsiteX11" fmla="*/ 1873 w 32706"/>
                <a:gd name="connsiteY11" fmla="*/ 26489 h 65647"/>
                <a:gd name="connsiteX12" fmla="*/ 1873 w 32706"/>
                <a:gd name="connsiteY12" fmla="*/ 17972 h 65647"/>
                <a:gd name="connsiteX13" fmla="*/ 8474 w 32706"/>
                <a:gd name="connsiteY13" fmla="*/ 17972 h 65647"/>
                <a:gd name="connsiteX14" fmla="*/ 8474 w 32706"/>
                <a:gd name="connsiteY14" fmla="*/ 13394 h 65647"/>
                <a:gd name="connsiteX15" fmla="*/ 24231 w 32706"/>
                <a:gd name="connsiteY15" fmla="*/ 0 h 65647"/>
                <a:gd name="connsiteX16" fmla="*/ 34580 w 32706"/>
                <a:gd name="connsiteY16" fmla="*/ 1661 h 65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706" h="65647">
                  <a:moveTo>
                    <a:pt x="34580" y="1576"/>
                  </a:moveTo>
                  <a:lnTo>
                    <a:pt x="34580" y="10285"/>
                  </a:lnTo>
                  <a:cubicBezTo>
                    <a:pt x="31876" y="9467"/>
                    <a:pt x="29078" y="9003"/>
                    <a:pt x="26254" y="8901"/>
                  </a:cubicBezTo>
                  <a:cubicBezTo>
                    <a:pt x="22208" y="8901"/>
                    <a:pt x="20207" y="9902"/>
                    <a:pt x="20207" y="14033"/>
                  </a:cubicBezTo>
                  <a:lnTo>
                    <a:pt x="20207" y="17887"/>
                  </a:lnTo>
                  <a:lnTo>
                    <a:pt x="32472" y="17887"/>
                  </a:lnTo>
                  <a:lnTo>
                    <a:pt x="32472" y="26404"/>
                  </a:lnTo>
                  <a:lnTo>
                    <a:pt x="20207" y="26404"/>
                  </a:lnTo>
                  <a:lnTo>
                    <a:pt x="20207" y="65648"/>
                  </a:lnTo>
                  <a:lnTo>
                    <a:pt x="8474" y="65648"/>
                  </a:lnTo>
                  <a:lnTo>
                    <a:pt x="8474" y="26489"/>
                  </a:lnTo>
                  <a:lnTo>
                    <a:pt x="1873" y="26489"/>
                  </a:lnTo>
                  <a:lnTo>
                    <a:pt x="1873" y="17972"/>
                  </a:lnTo>
                  <a:lnTo>
                    <a:pt x="8474" y="17972"/>
                  </a:lnTo>
                  <a:lnTo>
                    <a:pt x="8474" y="13394"/>
                  </a:lnTo>
                  <a:cubicBezTo>
                    <a:pt x="8474" y="5771"/>
                    <a:pt x="12967" y="0"/>
                    <a:pt x="24231" y="0"/>
                  </a:cubicBezTo>
                  <a:cubicBezTo>
                    <a:pt x="27745" y="32"/>
                    <a:pt x="31233" y="592"/>
                    <a:pt x="34580" y="166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id="{0A6F814C-676F-2D66-539E-449454A1D69D}"/>
                </a:ext>
              </a:extLst>
            </p:cNvPr>
            <p:cNvSpPr/>
            <p:nvPr/>
          </p:nvSpPr>
          <p:spPr>
            <a:xfrm>
              <a:off x="3273464" y="651911"/>
              <a:ext cx="43907" cy="51039"/>
            </a:xfrm>
            <a:custGeom>
              <a:avLst/>
              <a:gdLst>
                <a:gd name="connsiteX0" fmla="*/ 24615 w 43907"/>
                <a:gd name="connsiteY0" fmla="*/ 27299 h 51039"/>
                <a:gd name="connsiteX1" fmla="*/ 13968 w 43907"/>
                <a:gd name="connsiteY1" fmla="*/ 34985 h 51039"/>
                <a:gd name="connsiteX2" fmla="*/ 21293 w 43907"/>
                <a:gd name="connsiteY2" fmla="*/ 41501 h 51039"/>
                <a:gd name="connsiteX3" fmla="*/ 32472 w 43907"/>
                <a:gd name="connsiteY3" fmla="*/ 31408 h 51039"/>
                <a:gd name="connsiteX4" fmla="*/ 32472 w 43907"/>
                <a:gd name="connsiteY4" fmla="*/ 26191 h 51039"/>
                <a:gd name="connsiteX5" fmla="*/ 44120 w 43907"/>
                <a:gd name="connsiteY5" fmla="*/ 15097 h 51039"/>
                <a:gd name="connsiteX6" fmla="*/ 44120 w 43907"/>
                <a:gd name="connsiteY6" fmla="*/ 39031 h 51039"/>
                <a:gd name="connsiteX7" fmla="*/ 45780 w 43907"/>
                <a:gd name="connsiteY7" fmla="*/ 49678 h 51039"/>
                <a:gd name="connsiteX8" fmla="*/ 33963 w 43907"/>
                <a:gd name="connsiteY8" fmla="*/ 49678 h 51039"/>
                <a:gd name="connsiteX9" fmla="*/ 32578 w 43907"/>
                <a:gd name="connsiteY9" fmla="*/ 44631 h 51039"/>
                <a:gd name="connsiteX10" fmla="*/ 18184 w 43907"/>
                <a:gd name="connsiteY10" fmla="*/ 51020 h 51039"/>
                <a:gd name="connsiteX11" fmla="*/ 1873 w 43907"/>
                <a:gd name="connsiteY11" fmla="*/ 36114 h 51039"/>
                <a:gd name="connsiteX12" fmla="*/ 21570 w 43907"/>
                <a:gd name="connsiteY12" fmla="*/ 19782 h 51039"/>
                <a:gd name="connsiteX13" fmla="*/ 32387 w 43907"/>
                <a:gd name="connsiteY13" fmla="*/ 18419 h 51039"/>
                <a:gd name="connsiteX14" fmla="*/ 32387 w 43907"/>
                <a:gd name="connsiteY14" fmla="*/ 16034 h 51039"/>
                <a:gd name="connsiteX15" fmla="*/ 24061 w 43907"/>
                <a:gd name="connsiteY15" fmla="*/ 8603 h 51039"/>
                <a:gd name="connsiteX16" fmla="*/ 15352 w 43907"/>
                <a:gd name="connsiteY16" fmla="*/ 15566 h 51039"/>
                <a:gd name="connsiteX17" fmla="*/ 3875 w 43907"/>
                <a:gd name="connsiteY17" fmla="*/ 15566 h 51039"/>
                <a:gd name="connsiteX18" fmla="*/ 24423 w 43907"/>
                <a:gd name="connsiteY18" fmla="*/ 0 h 51039"/>
                <a:gd name="connsiteX19" fmla="*/ 44205 w 43907"/>
                <a:gd name="connsiteY19" fmla="*/ 15204 h 5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907" h="51039">
                  <a:moveTo>
                    <a:pt x="24615" y="27299"/>
                  </a:moveTo>
                  <a:cubicBezTo>
                    <a:pt x="16992" y="28299"/>
                    <a:pt x="13968" y="30407"/>
                    <a:pt x="13968" y="34985"/>
                  </a:cubicBezTo>
                  <a:cubicBezTo>
                    <a:pt x="13968" y="38840"/>
                    <a:pt x="16097" y="41501"/>
                    <a:pt x="21293" y="41501"/>
                  </a:cubicBezTo>
                  <a:cubicBezTo>
                    <a:pt x="27255" y="41501"/>
                    <a:pt x="32472" y="37456"/>
                    <a:pt x="32472" y="31408"/>
                  </a:cubicBezTo>
                  <a:lnTo>
                    <a:pt x="32472" y="26191"/>
                  </a:lnTo>
                  <a:close/>
                  <a:moveTo>
                    <a:pt x="44120" y="15097"/>
                  </a:moveTo>
                  <a:lnTo>
                    <a:pt x="44120" y="39031"/>
                  </a:lnTo>
                  <a:cubicBezTo>
                    <a:pt x="43951" y="42655"/>
                    <a:pt x="44516" y="46277"/>
                    <a:pt x="45780" y="49678"/>
                  </a:cubicBezTo>
                  <a:lnTo>
                    <a:pt x="33963" y="49678"/>
                  </a:lnTo>
                  <a:cubicBezTo>
                    <a:pt x="33302" y="48058"/>
                    <a:pt x="32838" y="46363"/>
                    <a:pt x="32578" y="44631"/>
                  </a:cubicBezTo>
                  <a:cubicBezTo>
                    <a:pt x="29059" y="48916"/>
                    <a:pt x="23723" y="51284"/>
                    <a:pt x="18184" y="51020"/>
                  </a:cubicBezTo>
                  <a:cubicBezTo>
                    <a:pt x="7835" y="51020"/>
                    <a:pt x="1873" y="44780"/>
                    <a:pt x="1873" y="36114"/>
                  </a:cubicBezTo>
                  <a:cubicBezTo>
                    <a:pt x="1873" y="27448"/>
                    <a:pt x="7367" y="21528"/>
                    <a:pt x="21570" y="19782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34"/>
                    <a:pt x="30662" y="8603"/>
                    <a:pt x="24061" y="8603"/>
                  </a:cubicBezTo>
                  <a:cubicBezTo>
                    <a:pt x="18014" y="8603"/>
                    <a:pt x="15437" y="10541"/>
                    <a:pt x="15352" y="15566"/>
                  </a:cubicBezTo>
                  <a:lnTo>
                    <a:pt x="3875" y="15566"/>
                  </a:lnTo>
                  <a:cubicBezTo>
                    <a:pt x="4152" y="4919"/>
                    <a:pt x="12051" y="0"/>
                    <a:pt x="24423" y="0"/>
                  </a:cubicBezTo>
                  <a:cubicBezTo>
                    <a:pt x="38796" y="0"/>
                    <a:pt x="44205" y="5686"/>
                    <a:pt x="44205" y="1520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id="{E8EBA0A0-A4E5-3A31-34F1-AAB0C35D3639}"/>
                </a:ext>
              </a:extLst>
            </p:cNvPr>
            <p:cNvSpPr/>
            <p:nvPr/>
          </p:nvSpPr>
          <p:spPr>
            <a:xfrm>
              <a:off x="2629974" y="731464"/>
              <a:ext cx="42437" cy="64157"/>
            </a:xfrm>
            <a:custGeom>
              <a:avLst/>
              <a:gdLst>
                <a:gd name="connsiteX0" fmla="*/ 41629 w 42437"/>
                <a:gd name="connsiteY0" fmla="*/ 10263 h 64157"/>
                <a:gd name="connsiteX1" fmla="*/ 12095 w 42437"/>
                <a:gd name="connsiteY1" fmla="*/ 10263 h 64157"/>
                <a:gd name="connsiteX2" fmla="*/ 12095 w 42437"/>
                <a:gd name="connsiteY2" fmla="*/ 26383 h 64157"/>
                <a:gd name="connsiteX3" fmla="*/ 39691 w 42437"/>
                <a:gd name="connsiteY3" fmla="*/ 26383 h 64157"/>
                <a:gd name="connsiteX4" fmla="*/ 39691 w 42437"/>
                <a:gd name="connsiteY4" fmla="*/ 36476 h 64157"/>
                <a:gd name="connsiteX5" fmla="*/ 12095 w 42437"/>
                <a:gd name="connsiteY5" fmla="*/ 36476 h 64157"/>
                <a:gd name="connsiteX6" fmla="*/ 12095 w 42437"/>
                <a:gd name="connsiteY6" fmla="*/ 53873 h 64157"/>
                <a:gd name="connsiteX7" fmla="*/ 42438 w 42437"/>
                <a:gd name="connsiteY7" fmla="*/ 53873 h 64157"/>
                <a:gd name="connsiteX8" fmla="*/ 42438 w 42437"/>
                <a:gd name="connsiteY8" fmla="*/ 64157 h 64157"/>
                <a:gd name="connsiteX9" fmla="*/ 0 w 42437"/>
                <a:gd name="connsiteY9" fmla="*/ 64157 h 64157"/>
                <a:gd name="connsiteX10" fmla="*/ 0 w 42437"/>
                <a:gd name="connsiteY10" fmla="*/ 0 h 64157"/>
                <a:gd name="connsiteX11" fmla="*/ 41629 w 42437"/>
                <a:gd name="connsiteY11" fmla="*/ 0 h 64157"/>
                <a:gd name="connsiteX12" fmla="*/ 41629 w 42437"/>
                <a:gd name="connsiteY12" fmla="*/ 10263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64157">
                  <a:moveTo>
                    <a:pt x="41629" y="10263"/>
                  </a:moveTo>
                  <a:lnTo>
                    <a:pt x="12095" y="10263"/>
                  </a:lnTo>
                  <a:lnTo>
                    <a:pt x="12095" y="26383"/>
                  </a:lnTo>
                  <a:lnTo>
                    <a:pt x="39691" y="26383"/>
                  </a:lnTo>
                  <a:lnTo>
                    <a:pt x="39691" y="36476"/>
                  </a:lnTo>
                  <a:lnTo>
                    <a:pt x="12095" y="36476"/>
                  </a:lnTo>
                  <a:lnTo>
                    <a:pt x="12095" y="53873"/>
                  </a:lnTo>
                  <a:lnTo>
                    <a:pt x="42438" y="53873"/>
                  </a:lnTo>
                  <a:lnTo>
                    <a:pt x="42438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41629" y="0"/>
                  </a:lnTo>
                  <a:lnTo>
                    <a:pt x="41629" y="10263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id="{F65B4450-3F19-BDE1-FB52-BE07F28F2313}"/>
                </a:ext>
              </a:extLst>
            </p:cNvPr>
            <p:cNvSpPr/>
            <p:nvPr/>
          </p:nvSpPr>
          <p:spPr>
            <a:xfrm>
              <a:off x="2681653" y="731464"/>
              <a:ext cx="46100" cy="64157"/>
            </a:xfrm>
            <a:custGeom>
              <a:avLst/>
              <a:gdLst>
                <a:gd name="connsiteX0" fmla="*/ 11733 w 46100"/>
                <a:gd name="connsiteY0" fmla="*/ 35560 h 64157"/>
                <a:gd name="connsiteX1" fmla="*/ 31536 w 46100"/>
                <a:gd name="connsiteY1" fmla="*/ 15842 h 64157"/>
                <a:gd name="connsiteX2" fmla="*/ 45462 w 46100"/>
                <a:gd name="connsiteY2" fmla="*/ 15842 h 64157"/>
                <a:gd name="connsiteX3" fmla="*/ 26681 w 46100"/>
                <a:gd name="connsiteY3" fmla="*/ 34261 h 64157"/>
                <a:gd name="connsiteX4" fmla="*/ 46101 w 46100"/>
                <a:gd name="connsiteY4" fmla="*/ 64157 h 64157"/>
                <a:gd name="connsiteX5" fmla="*/ 32452 w 46100"/>
                <a:gd name="connsiteY5" fmla="*/ 64157 h 64157"/>
                <a:gd name="connsiteX6" fmla="*/ 18611 w 46100"/>
                <a:gd name="connsiteY6" fmla="*/ 42161 h 64157"/>
                <a:gd name="connsiteX7" fmla="*/ 11733 w 46100"/>
                <a:gd name="connsiteY7" fmla="*/ 48741 h 64157"/>
                <a:gd name="connsiteX8" fmla="*/ 11733 w 46100"/>
                <a:gd name="connsiteY8" fmla="*/ 64157 h 64157"/>
                <a:gd name="connsiteX9" fmla="*/ 0 w 46100"/>
                <a:gd name="connsiteY9" fmla="*/ 64157 h 64157"/>
                <a:gd name="connsiteX10" fmla="*/ 0 w 46100"/>
                <a:gd name="connsiteY10" fmla="*/ 0 h 64157"/>
                <a:gd name="connsiteX11" fmla="*/ 11733 w 46100"/>
                <a:gd name="connsiteY11" fmla="*/ 0 h 64157"/>
                <a:gd name="connsiteX12" fmla="*/ 11733 w 46100"/>
                <a:gd name="connsiteY12" fmla="*/ 35560 h 6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100" h="64157">
                  <a:moveTo>
                    <a:pt x="11733" y="35560"/>
                  </a:moveTo>
                  <a:lnTo>
                    <a:pt x="31536" y="15842"/>
                  </a:lnTo>
                  <a:lnTo>
                    <a:pt x="45462" y="15842"/>
                  </a:lnTo>
                  <a:lnTo>
                    <a:pt x="26681" y="34261"/>
                  </a:lnTo>
                  <a:lnTo>
                    <a:pt x="46101" y="64157"/>
                  </a:lnTo>
                  <a:lnTo>
                    <a:pt x="32452" y="64157"/>
                  </a:lnTo>
                  <a:lnTo>
                    <a:pt x="18611" y="42161"/>
                  </a:lnTo>
                  <a:lnTo>
                    <a:pt x="11733" y="48741"/>
                  </a:lnTo>
                  <a:lnTo>
                    <a:pt x="11733" y="64157"/>
                  </a:lnTo>
                  <a:lnTo>
                    <a:pt x="0" y="64157"/>
                  </a:lnTo>
                  <a:lnTo>
                    <a:pt x="0" y="0"/>
                  </a:lnTo>
                  <a:lnTo>
                    <a:pt x="11733" y="0"/>
                  </a:lnTo>
                  <a:lnTo>
                    <a:pt x="11733" y="3556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id="{95F8240C-91BC-BCCD-1209-05AF9198FBF0}"/>
                </a:ext>
              </a:extLst>
            </p:cNvPr>
            <p:cNvSpPr/>
            <p:nvPr/>
          </p:nvSpPr>
          <p:spPr>
            <a:xfrm>
              <a:off x="2728137" y="745879"/>
              <a:ext cx="49038" cy="51104"/>
            </a:xfrm>
            <a:custGeom>
              <a:avLst/>
              <a:gdLst>
                <a:gd name="connsiteX0" fmla="*/ 14159 w 49038"/>
                <a:gd name="connsiteY0" fmla="*/ 25361 h 51104"/>
                <a:gd name="connsiteX1" fmla="*/ 26339 w 49038"/>
                <a:gd name="connsiteY1" fmla="*/ 41501 h 51104"/>
                <a:gd name="connsiteX2" fmla="*/ 38626 w 49038"/>
                <a:gd name="connsiteY2" fmla="*/ 25361 h 51104"/>
                <a:gd name="connsiteX3" fmla="*/ 26339 w 49038"/>
                <a:gd name="connsiteY3" fmla="*/ 9689 h 51104"/>
                <a:gd name="connsiteX4" fmla="*/ 14159 w 49038"/>
                <a:gd name="connsiteY4" fmla="*/ 25361 h 51104"/>
                <a:gd name="connsiteX5" fmla="*/ 50912 w 49038"/>
                <a:gd name="connsiteY5" fmla="*/ 25552 h 51104"/>
                <a:gd name="connsiteX6" fmla="*/ 26339 w 49038"/>
                <a:gd name="connsiteY6" fmla="*/ 51105 h 51104"/>
                <a:gd name="connsiteX7" fmla="*/ 1873 w 49038"/>
                <a:gd name="connsiteY7" fmla="*/ 25552 h 51104"/>
                <a:gd name="connsiteX8" fmla="*/ 26339 w 49038"/>
                <a:gd name="connsiteY8" fmla="*/ 0 h 51104"/>
                <a:gd name="connsiteX9" fmla="*/ 50912 w 49038"/>
                <a:gd name="connsiteY9" fmla="*/ 25552 h 51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038" h="51104">
                  <a:moveTo>
                    <a:pt x="14159" y="25361"/>
                  </a:moveTo>
                  <a:cubicBezTo>
                    <a:pt x="14159" y="35816"/>
                    <a:pt x="18653" y="41501"/>
                    <a:pt x="26339" y="41501"/>
                  </a:cubicBezTo>
                  <a:cubicBezTo>
                    <a:pt x="34026" y="41501"/>
                    <a:pt x="38626" y="35816"/>
                    <a:pt x="38626" y="25361"/>
                  </a:cubicBezTo>
                  <a:cubicBezTo>
                    <a:pt x="38626" y="14906"/>
                    <a:pt x="33771" y="9689"/>
                    <a:pt x="26339" y="9689"/>
                  </a:cubicBezTo>
                  <a:cubicBezTo>
                    <a:pt x="18908" y="9689"/>
                    <a:pt x="14159" y="15012"/>
                    <a:pt x="14159" y="25361"/>
                  </a:cubicBezTo>
                  <a:moveTo>
                    <a:pt x="50912" y="25552"/>
                  </a:moveTo>
                  <a:cubicBezTo>
                    <a:pt x="50912" y="40671"/>
                    <a:pt x="41735" y="51105"/>
                    <a:pt x="26339" y="51105"/>
                  </a:cubicBezTo>
                  <a:cubicBezTo>
                    <a:pt x="10944" y="51105"/>
                    <a:pt x="1873" y="40458"/>
                    <a:pt x="1873" y="25552"/>
                  </a:cubicBezTo>
                  <a:cubicBezTo>
                    <a:pt x="1873" y="10647"/>
                    <a:pt x="11136" y="0"/>
                    <a:pt x="26339" y="0"/>
                  </a:cubicBezTo>
                  <a:cubicBezTo>
                    <a:pt x="41543" y="0"/>
                    <a:pt x="50912" y="11094"/>
                    <a:pt x="50912" y="2555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id="{686A8BF0-A02E-0B84-9298-15DE3856641E}"/>
                </a:ext>
              </a:extLst>
            </p:cNvPr>
            <p:cNvSpPr/>
            <p:nvPr/>
          </p:nvSpPr>
          <p:spPr>
            <a:xfrm>
              <a:off x="2785714" y="745939"/>
              <a:ext cx="42416" cy="49724"/>
            </a:xfrm>
            <a:custGeom>
              <a:avLst/>
              <a:gdLst>
                <a:gd name="connsiteX0" fmla="*/ 44247 w 42416"/>
                <a:gd name="connsiteY0" fmla="*/ 18424 h 49724"/>
                <a:gd name="connsiteX1" fmla="*/ 44247 w 42416"/>
                <a:gd name="connsiteY1" fmla="*/ 49682 h 49724"/>
                <a:gd name="connsiteX2" fmla="*/ 32515 w 42416"/>
                <a:gd name="connsiteY2" fmla="*/ 49682 h 49724"/>
                <a:gd name="connsiteX3" fmla="*/ 32515 w 42416"/>
                <a:gd name="connsiteY3" fmla="*/ 22235 h 49724"/>
                <a:gd name="connsiteX4" fmla="*/ 24274 w 42416"/>
                <a:gd name="connsiteY4" fmla="*/ 10034 h 49724"/>
                <a:gd name="connsiteX5" fmla="*/ 13627 w 42416"/>
                <a:gd name="connsiteY5" fmla="*/ 22682 h 49724"/>
                <a:gd name="connsiteX6" fmla="*/ 13627 w 42416"/>
                <a:gd name="connsiteY6" fmla="*/ 49725 h 49724"/>
                <a:gd name="connsiteX7" fmla="*/ 1873 w 42416"/>
                <a:gd name="connsiteY7" fmla="*/ 49725 h 49724"/>
                <a:gd name="connsiteX8" fmla="*/ 1873 w 42416"/>
                <a:gd name="connsiteY8" fmla="*/ 1389 h 49724"/>
                <a:gd name="connsiteX9" fmla="*/ 13414 w 42416"/>
                <a:gd name="connsiteY9" fmla="*/ 1389 h 49724"/>
                <a:gd name="connsiteX10" fmla="*/ 13414 w 42416"/>
                <a:gd name="connsiteY10" fmla="*/ 7606 h 49724"/>
                <a:gd name="connsiteX11" fmla="*/ 27894 w 42416"/>
                <a:gd name="connsiteY11" fmla="*/ 5 h 49724"/>
                <a:gd name="connsiteX12" fmla="*/ 44290 w 42416"/>
                <a:gd name="connsiteY12" fmla="*/ 18424 h 4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16" h="49724">
                  <a:moveTo>
                    <a:pt x="44247" y="18424"/>
                  </a:moveTo>
                  <a:lnTo>
                    <a:pt x="44247" y="49682"/>
                  </a:lnTo>
                  <a:lnTo>
                    <a:pt x="32515" y="49682"/>
                  </a:lnTo>
                  <a:lnTo>
                    <a:pt x="32515" y="22235"/>
                  </a:lnTo>
                  <a:cubicBezTo>
                    <a:pt x="32515" y="14527"/>
                    <a:pt x="30875" y="10034"/>
                    <a:pt x="24274" y="10034"/>
                  </a:cubicBezTo>
                  <a:cubicBezTo>
                    <a:pt x="18141" y="10034"/>
                    <a:pt x="13627" y="15166"/>
                    <a:pt x="13627" y="22682"/>
                  </a:cubicBezTo>
                  <a:lnTo>
                    <a:pt x="13627" y="49725"/>
                  </a:lnTo>
                  <a:lnTo>
                    <a:pt x="1873" y="49725"/>
                  </a:lnTo>
                  <a:lnTo>
                    <a:pt x="1873" y="1389"/>
                  </a:lnTo>
                  <a:lnTo>
                    <a:pt x="13414" y="1389"/>
                  </a:lnTo>
                  <a:lnTo>
                    <a:pt x="13414" y="7606"/>
                  </a:lnTo>
                  <a:cubicBezTo>
                    <a:pt x="16606" y="2745"/>
                    <a:pt x="22079" y="-127"/>
                    <a:pt x="27894" y="5"/>
                  </a:cubicBezTo>
                  <a:cubicBezTo>
                    <a:pt x="38434" y="5"/>
                    <a:pt x="44290" y="6882"/>
                    <a:pt x="44290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id="{DC54B46D-10A3-50BC-7F97-BC47AD0DA5C8}"/>
                </a:ext>
              </a:extLst>
            </p:cNvPr>
            <p:cNvSpPr/>
            <p:nvPr/>
          </p:nvSpPr>
          <p:spPr>
            <a:xfrm>
              <a:off x="2836329" y="745879"/>
              <a:ext cx="49038" cy="51104"/>
            </a:xfrm>
            <a:custGeom>
              <a:avLst/>
              <a:gdLst>
                <a:gd name="connsiteX0" fmla="*/ 14159 w 49038"/>
                <a:gd name="connsiteY0" fmla="*/ 25361 h 51104"/>
                <a:gd name="connsiteX1" fmla="*/ 26339 w 49038"/>
                <a:gd name="connsiteY1" fmla="*/ 41501 h 51104"/>
                <a:gd name="connsiteX2" fmla="*/ 38626 w 49038"/>
                <a:gd name="connsiteY2" fmla="*/ 25361 h 51104"/>
                <a:gd name="connsiteX3" fmla="*/ 26339 w 49038"/>
                <a:gd name="connsiteY3" fmla="*/ 9689 h 51104"/>
                <a:gd name="connsiteX4" fmla="*/ 14159 w 49038"/>
                <a:gd name="connsiteY4" fmla="*/ 25361 h 51104"/>
                <a:gd name="connsiteX5" fmla="*/ 50912 w 49038"/>
                <a:gd name="connsiteY5" fmla="*/ 25552 h 51104"/>
                <a:gd name="connsiteX6" fmla="*/ 26339 w 49038"/>
                <a:gd name="connsiteY6" fmla="*/ 51105 h 51104"/>
                <a:gd name="connsiteX7" fmla="*/ 1873 w 49038"/>
                <a:gd name="connsiteY7" fmla="*/ 25552 h 51104"/>
                <a:gd name="connsiteX8" fmla="*/ 26339 w 49038"/>
                <a:gd name="connsiteY8" fmla="*/ 0 h 51104"/>
                <a:gd name="connsiteX9" fmla="*/ 50912 w 49038"/>
                <a:gd name="connsiteY9" fmla="*/ 25552 h 51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038" h="51104">
                  <a:moveTo>
                    <a:pt x="14159" y="25361"/>
                  </a:moveTo>
                  <a:cubicBezTo>
                    <a:pt x="14159" y="35816"/>
                    <a:pt x="18653" y="41501"/>
                    <a:pt x="26339" y="41501"/>
                  </a:cubicBezTo>
                  <a:cubicBezTo>
                    <a:pt x="34026" y="41501"/>
                    <a:pt x="38626" y="35816"/>
                    <a:pt x="38626" y="25361"/>
                  </a:cubicBezTo>
                  <a:cubicBezTo>
                    <a:pt x="38626" y="14906"/>
                    <a:pt x="33771" y="9689"/>
                    <a:pt x="26339" y="9689"/>
                  </a:cubicBezTo>
                  <a:cubicBezTo>
                    <a:pt x="18908" y="9689"/>
                    <a:pt x="14159" y="15012"/>
                    <a:pt x="14159" y="25361"/>
                  </a:cubicBezTo>
                  <a:moveTo>
                    <a:pt x="50912" y="25552"/>
                  </a:moveTo>
                  <a:cubicBezTo>
                    <a:pt x="50912" y="40671"/>
                    <a:pt x="41735" y="51105"/>
                    <a:pt x="26339" y="51105"/>
                  </a:cubicBezTo>
                  <a:cubicBezTo>
                    <a:pt x="10944" y="51105"/>
                    <a:pt x="1873" y="40458"/>
                    <a:pt x="1873" y="25552"/>
                  </a:cubicBezTo>
                  <a:cubicBezTo>
                    <a:pt x="1873" y="10647"/>
                    <a:pt x="11136" y="0"/>
                    <a:pt x="26339" y="0"/>
                  </a:cubicBezTo>
                  <a:cubicBezTo>
                    <a:pt x="41543" y="0"/>
                    <a:pt x="50912" y="11094"/>
                    <a:pt x="50912" y="2555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BAC344CB-5BFF-A28A-4D09-25F8A5F78CE6}"/>
                </a:ext>
              </a:extLst>
            </p:cNvPr>
            <p:cNvSpPr/>
            <p:nvPr/>
          </p:nvSpPr>
          <p:spPr>
            <a:xfrm>
              <a:off x="2893843" y="745933"/>
              <a:ext cx="69289" cy="49687"/>
            </a:xfrm>
            <a:custGeom>
              <a:avLst/>
              <a:gdLst>
                <a:gd name="connsiteX0" fmla="*/ 71162 w 69289"/>
                <a:gd name="connsiteY0" fmla="*/ 18621 h 49687"/>
                <a:gd name="connsiteX1" fmla="*/ 71162 w 69289"/>
                <a:gd name="connsiteY1" fmla="*/ 49688 h 49687"/>
                <a:gd name="connsiteX2" fmla="*/ 59430 w 69289"/>
                <a:gd name="connsiteY2" fmla="*/ 49688 h 49687"/>
                <a:gd name="connsiteX3" fmla="*/ 59430 w 69289"/>
                <a:gd name="connsiteY3" fmla="*/ 23476 h 49687"/>
                <a:gd name="connsiteX4" fmla="*/ 52019 w 69289"/>
                <a:gd name="connsiteY4" fmla="*/ 9997 h 49687"/>
                <a:gd name="connsiteX5" fmla="*/ 42395 w 69289"/>
                <a:gd name="connsiteY5" fmla="*/ 22475 h 49687"/>
                <a:gd name="connsiteX6" fmla="*/ 42395 w 69289"/>
                <a:gd name="connsiteY6" fmla="*/ 49688 h 49687"/>
                <a:gd name="connsiteX7" fmla="*/ 30662 w 69289"/>
                <a:gd name="connsiteY7" fmla="*/ 49688 h 49687"/>
                <a:gd name="connsiteX8" fmla="*/ 30662 w 69289"/>
                <a:gd name="connsiteY8" fmla="*/ 23476 h 49687"/>
                <a:gd name="connsiteX9" fmla="*/ 23337 w 69289"/>
                <a:gd name="connsiteY9" fmla="*/ 9997 h 49687"/>
                <a:gd name="connsiteX10" fmla="*/ 13606 w 69289"/>
                <a:gd name="connsiteY10" fmla="*/ 22475 h 49687"/>
                <a:gd name="connsiteX11" fmla="*/ 13606 w 69289"/>
                <a:gd name="connsiteY11" fmla="*/ 49688 h 49687"/>
                <a:gd name="connsiteX12" fmla="*/ 1873 w 69289"/>
                <a:gd name="connsiteY12" fmla="*/ 49688 h 49687"/>
                <a:gd name="connsiteX13" fmla="*/ 1873 w 69289"/>
                <a:gd name="connsiteY13" fmla="*/ 1394 h 49687"/>
                <a:gd name="connsiteX14" fmla="*/ 13436 w 69289"/>
                <a:gd name="connsiteY14" fmla="*/ 1394 h 49687"/>
                <a:gd name="connsiteX15" fmla="*/ 13436 w 69289"/>
                <a:gd name="connsiteY15" fmla="*/ 6888 h 49687"/>
                <a:gd name="connsiteX16" fmla="*/ 26723 w 69289"/>
                <a:gd name="connsiteY16" fmla="*/ 10 h 49687"/>
                <a:gd name="connsiteX17" fmla="*/ 40202 w 69289"/>
                <a:gd name="connsiteY17" fmla="*/ 7995 h 49687"/>
                <a:gd name="connsiteX18" fmla="*/ 55490 w 69289"/>
                <a:gd name="connsiteY18" fmla="*/ 10 h 49687"/>
                <a:gd name="connsiteX19" fmla="*/ 71162 w 69289"/>
                <a:gd name="connsiteY19" fmla="*/ 18621 h 4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9289" h="49687">
                  <a:moveTo>
                    <a:pt x="71162" y="18621"/>
                  </a:moveTo>
                  <a:lnTo>
                    <a:pt x="71162" y="49688"/>
                  </a:lnTo>
                  <a:lnTo>
                    <a:pt x="59430" y="49688"/>
                  </a:lnTo>
                  <a:lnTo>
                    <a:pt x="59430" y="23476"/>
                  </a:lnTo>
                  <a:cubicBezTo>
                    <a:pt x="59430" y="14405"/>
                    <a:pt x="58258" y="9997"/>
                    <a:pt x="52019" y="9997"/>
                  </a:cubicBezTo>
                  <a:cubicBezTo>
                    <a:pt x="46419" y="9997"/>
                    <a:pt x="42395" y="15044"/>
                    <a:pt x="42395" y="22475"/>
                  </a:cubicBezTo>
                  <a:lnTo>
                    <a:pt x="42395" y="49688"/>
                  </a:lnTo>
                  <a:lnTo>
                    <a:pt x="30662" y="49688"/>
                  </a:lnTo>
                  <a:lnTo>
                    <a:pt x="30662" y="23476"/>
                  </a:lnTo>
                  <a:cubicBezTo>
                    <a:pt x="30662" y="14405"/>
                    <a:pt x="29661" y="9997"/>
                    <a:pt x="23337" y="9997"/>
                  </a:cubicBezTo>
                  <a:cubicBezTo>
                    <a:pt x="17737" y="9997"/>
                    <a:pt x="13606" y="15044"/>
                    <a:pt x="13606" y="22475"/>
                  </a:cubicBezTo>
                  <a:lnTo>
                    <a:pt x="13606" y="49688"/>
                  </a:lnTo>
                  <a:lnTo>
                    <a:pt x="1873" y="49688"/>
                  </a:lnTo>
                  <a:lnTo>
                    <a:pt x="1873" y="1394"/>
                  </a:lnTo>
                  <a:lnTo>
                    <a:pt x="13436" y="1394"/>
                  </a:lnTo>
                  <a:lnTo>
                    <a:pt x="13436" y="6888"/>
                  </a:lnTo>
                  <a:cubicBezTo>
                    <a:pt x="16391" y="2468"/>
                    <a:pt x="21408" y="-128"/>
                    <a:pt x="26723" y="10"/>
                  </a:cubicBezTo>
                  <a:cubicBezTo>
                    <a:pt x="33409" y="10"/>
                    <a:pt x="37902" y="2949"/>
                    <a:pt x="40202" y="7995"/>
                  </a:cubicBezTo>
                  <a:cubicBezTo>
                    <a:pt x="43542" y="2834"/>
                    <a:pt x="49345" y="-198"/>
                    <a:pt x="55490" y="10"/>
                  </a:cubicBezTo>
                  <a:cubicBezTo>
                    <a:pt x="65945" y="10"/>
                    <a:pt x="71162" y="6888"/>
                    <a:pt x="71162" y="1862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A5D525D4-4D9D-C5A1-2080-4D6E78176E94}"/>
                </a:ext>
              </a:extLst>
            </p:cNvPr>
            <p:cNvSpPr/>
            <p:nvPr/>
          </p:nvSpPr>
          <p:spPr>
            <a:xfrm>
              <a:off x="2972650" y="725608"/>
              <a:ext cx="14309" cy="70013"/>
            </a:xfrm>
            <a:custGeom>
              <a:avLst/>
              <a:gdLst>
                <a:gd name="connsiteX0" fmla="*/ 14884 w 14309"/>
                <a:gd name="connsiteY0" fmla="*/ 70013 h 70013"/>
                <a:gd name="connsiteX1" fmla="*/ 3151 w 14309"/>
                <a:gd name="connsiteY1" fmla="*/ 70013 h 70013"/>
                <a:gd name="connsiteX2" fmla="*/ 3151 w 14309"/>
                <a:gd name="connsiteY2" fmla="*/ 21720 h 70013"/>
                <a:gd name="connsiteX3" fmla="*/ 14884 w 14309"/>
                <a:gd name="connsiteY3" fmla="*/ 21720 h 70013"/>
                <a:gd name="connsiteX4" fmla="*/ 16183 w 14309"/>
                <a:gd name="connsiteY4" fmla="*/ 6963 h 70013"/>
                <a:gd name="connsiteX5" fmla="*/ 9028 w 14309"/>
                <a:gd name="connsiteY5" fmla="*/ 13926 h 70013"/>
                <a:gd name="connsiteX6" fmla="*/ 1873 w 14309"/>
                <a:gd name="connsiteY6" fmla="*/ 6963 h 70013"/>
                <a:gd name="connsiteX7" fmla="*/ 9028 w 14309"/>
                <a:gd name="connsiteY7" fmla="*/ 0 h 70013"/>
                <a:gd name="connsiteX8" fmla="*/ 16183 w 14309"/>
                <a:gd name="connsiteY8" fmla="*/ 6963 h 70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09" h="70013">
                  <a:moveTo>
                    <a:pt x="14884" y="70013"/>
                  </a:moveTo>
                  <a:lnTo>
                    <a:pt x="3151" y="70013"/>
                  </a:lnTo>
                  <a:lnTo>
                    <a:pt x="3151" y="21720"/>
                  </a:lnTo>
                  <a:lnTo>
                    <a:pt x="14884" y="21720"/>
                  </a:lnTo>
                  <a:close/>
                  <a:moveTo>
                    <a:pt x="16183" y="6963"/>
                  </a:moveTo>
                  <a:cubicBezTo>
                    <a:pt x="16102" y="10849"/>
                    <a:pt x="12914" y="13950"/>
                    <a:pt x="9028" y="13926"/>
                  </a:cubicBezTo>
                  <a:cubicBezTo>
                    <a:pt x="5142" y="13950"/>
                    <a:pt x="1954" y="10849"/>
                    <a:pt x="1873" y="6963"/>
                  </a:cubicBezTo>
                  <a:cubicBezTo>
                    <a:pt x="1954" y="3077"/>
                    <a:pt x="5142" y="-23"/>
                    <a:pt x="9028" y="0"/>
                  </a:cubicBezTo>
                  <a:cubicBezTo>
                    <a:pt x="12914" y="-23"/>
                    <a:pt x="16102" y="3077"/>
                    <a:pt x="16183" y="69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8F6E2422-D093-59A5-8EA2-CB53C5809CD5}"/>
                </a:ext>
              </a:extLst>
            </p:cNvPr>
            <p:cNvSpPr/>
            <p:nvPr/>
          </p:nvSpPr>
          <p:spPr>
            <a:xfrm>
              <a:off x="2994072" y="746007"/>
              <a:ext cx="46206" cy="50950"/>
            </a:xfrm>
            <a:custGeom>
              <a:avLst/>
              <a:gdLst>
                <a:gd name="connsiteX0" fmla="*/ 47250 w 46206"/>
                <a:gd name="connsiteY0" fmla="*/ 12862 h 50950"/>
                <a:gd name="connsiteX1" fmla="*/ 37093 w 46206"/>
                <a:gd name="connsiteY1" fmla="*/ 16992 h 50950"/>
                <a:gd name="connsiteX2" fmla="*/ 26446 w 46206"/>
                <a:gd name="connsiteY2" fmla="*/ 9561 h 50950"/>
                <a:gd name="connsiteX3" fmla="*/ 14160 w 46206"/>
                <a:gd name="connsiteY3" fmla="*/ 25318 h 50950"/>
                <a:gd name="connsiteX4" fmla="*/ 26531 w 46206"/>
                <a:gd name="connsiteY4" fmla="*/ 41374 h 50950"/>
                <a:gd name="connsiteX5" fmla="*/ 37902 w 46206"/>
                <a:gd name="connsiteY5" fmla="*/ 32558 h 50950"/>
                <a:gd name="connsiteX6" fmla="*/ 48080 w 46206"/>
                <a:gd name="connsiteY6" fmla="*/ 36817 h 50950"/>
                <a:gd name="connsiteX7" fmla="*/ 25977 w 46206"/>
                <a:gd name="connsiteY7" fmla="*/ 50934 h 50950"/>
                <a:gd name="connsiteX8" fmla="*/ 1873 w 46206"/>
                <a:gd name="connsiteY8" fmla="*/ 25552 h 50950"/>
                <a:gd name="connsiteX9" fmla="*/ 25892 w 46206"/>
                <a:gd name="connsiteY9" fmla="*/ 0 h 50950"/>
                <a:gd name="connsiteX10" fmla="*/ 47335 w 46206"/>
                <a:gd name="connsiteY10" fmla="*/ 12925 h 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206" h="50950">
                  <a:moveTo>
                    <a:pt x="47250" y="12862"/>
                  </a:moveTo>
                  <a:lnTo>
                    <a:pt x="37093" y="16992"/>
                  </a:lnTo>
                  <a:cubicBezTo>
                    <a:pt x="35549" y="12455"/>
                    <a:pt x="31237" y="9446"/>
                    <a:pt x="26446" y="9561"/>
                  </a:cubicBezTo>
                  <a:cubicBezTo>
                    <a:pt x="19121" y="9561"/>
                    <a:pt x="14160" y="14970"/>
                    <a:pt x="14160" y="25318"/>
                  </a:cubicBezTo>
                  <a:cubicBezTo>
                    <a:pt x="14160" y="35667"/>
                    <a:pt x="18844" y="41374"/>
                    <a:pt x="26531" y="41374"/>
                  </a:cubicBezTo>
                  <a:cubicBezTo>
                    <a:pt x="33132" y="41374"/>
                    <a:pt x="36071" y="37328"/>
                    <a:pt x="37902" y="32558"/>
                  </a:cubicBezTo>
                  <a:lnTo>
                    <a:pt x="48080" y="36817"/>
                  </a:lnTo>
                  <a:cubicBezTo>
                    <a:pt x="44375" y="45671"/>
                    <a:pt x="35568" y="51296"/>
                    <a:pt x="25977" y="50934"/>
                  </a:cubicBezTo>
                  <a:cubicBezTo>
                    <a:pt x="10774" y="50934"/>
                    <a:pt x="1873" y="40288"/>
                    <a:pt x="1873" y="25552"/>
                  </a:cubicBezTo>
                  <a:cubicBezTo>
                    <a:pt x="1873" y="10817"/>
                    <a:pt x="11051" y="0"/>
                    <a:pt x="25892" y="0"/>
                  </a:cubicBezTo>
                  <a:cubicBezTo>
                    <a:pt x="36347" y="0"/>
                    <a:pt x="43758" y="5132"/>
                    <a:pt x="47335" y="129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id="{999948D0-303A-A2D2-9A18-2038FC4EC079}"/>
                </a:ext>
              </a:extLst>
            </p:cNvPr>
            <p:cNvSpPr/>
            <p:nvPr/>
          </p:nvSpPr>
          <p:spPr>
            <a:xfrm>
              <a:off x="3044324" y="747306"/>
              <a:ext cx="39414" cy="48314"/>
            </a:xfrm>
            <a:custGeom>
              <a:avLst/>
              <a:gdLst>
                <a:gd name="connsiteX0" fmla="*/ 38861 w 39414"/>
                <a:gd name="connsiteY0" fmla="*/ 9071 h 48314"/>
                <a:gd name="connsiteX1" fmla="*/ 14479 w 39414"/>
                <a:gd name="connsiteY1" fmla="*/ 38499 h 48314"/>
                <a:gd name="connsiteX2" fmla="*/ 39414 w 39414"/>
                <a:gd name="connsiteY2" fmla="*/ 38499 h 48314"/>
                <a:gd name="connsiteX3" fmla="*/ 39414 w 39414"/>
                <a:gd name="connsiteY3" fmla="*/ 48315 h 48314"/>
                <a:gd name="connsiteX4" fmla="*/ 0 w 39414"/>
                <a:gd name="connsiteY4" fmla="*/ 48315 h 48314"/>
                <a:gd name="connsiteX5" fmla="*/ 0 w 39414"/>
                <a:gd name="connsiteY5" fmla="*/ 39414 h 48314"/>
                <a:gd name="connsiteX6" fmla="*/ 24658 w 39414"/>
                <a:gd name="connsiteY6" fmla="*/ 9540 h 48314"/>
                <a:gd name="connsiteX7" fmla="*/ 2470 w 39414"/>
                <a:gd name="connsiteY7" fmla="*/ 9540 h 48314"/>
                <a:gd name="connsiteX8" fmla="*/ 2470 w 39414"/>
                <a:gd name="connsiteY8" fmla="*/ 0 h 48314"/>
                <a:gd name="connsiteX9" fmla="*/ 38861 w 39414"/>
                <a:gd name="connsiteY9" fmla="*/ 0 h 48314"/>
                <a:gd name="connsiteX10" fmla="*/ 38861 w 39414"/>
                <a:gd name="connsiteY10" fmla="*/ 9071 h 48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414" h="48314">
                  <a:moveTo>
                    <a:pt x="38861" y="9071"/>
                  </a:moveTo>
                  <a:lnTo>
                    <a:pt x="14479" y="38499"/>
                  </a:lnTo>
                  <a:lnTo>
                    <a:pt x="39414" y="38499"/>
                  </a:lnTo>
                  <a:lnTo>
                    <a:pt x="39414" y="48315"/>
                  </a:lnTo>
                  <a:lnTo>
                    <a:pt x="0" y="48315"/>
                  </a:lnTo>
                  <a:lnTo>
                    <a:pt x="0" y="39414"/>
                  </a:lnTo>
                  <a:lnTo>
                    <a:pt x="24658" y="9540"/>
                  </a:lnTo>
                  <a:lnTo>
                    <a:pt x="2470" y="9540"/>
                  </a:lnTo>
                  <a:lnTo>
                    <a:pt x="2470" y="0"/>
                  </a:lnTo>
                  <a:lnTo>
                    <a:pt x="38861" y="0"/>
                  </a:lnTo>
                  <a:lnTo>
                    <a:pt x="38861" y="907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0D7520B0-6FCC-29F7-F9A2-8A54516BF2CC}"/>
                </a:ext>
              </a:extLst>
            </p:cNvPr>
            <p:cNvSpPr/>
            <p:nvPr/>
          </p:nvSpPr>
          <p:spPr>
            <a:xfrm>
              <a:off x="3091532" y="745939"/>
              <a:ext cx="42437" cy="49724"/>
            </a:xfrm>
            <a:custGeom>
              <a:avLst/>
              <a:gdLst>
                <a:gd name="connsiteX0" fmla="*/ 44311 w 42437"/>
                <a:gd name="connsiteY0" fmla="*/ 18424 h 49724"/>
                <a:gd name="connsiteX1" fmla="*/ 44311 w 42437"/>
                <a:gd name="connsiteY1" fmla="*/ 49682 h 49724"/>
                <a:gd name="connsiteX2" fmla="*/ 32493 w 42437"/>
                <a:gd name="connsiteY2" fmla="*/ 49682 h 49724"/>
                <a:gd name="connsiteX3" fmla="*/ 32493 w 42437"/>
                <a:gd name="connsiteY3" fmla="*/ 22235 h 49724"/>
                <a:gd name="connsiteX4" fmla="*/ 24253 w 42437"/>
                <a:gd name="connsiteY4" fmla="*/ 10034 h 49724"/>
                <a:gd name="connsiteX5" fmla="*/ 13606 w 42437"/>
                <a:gd name="connsiteY5" fmla="*/ 22682 h 49724"/>
                <a:gd name="connsiteX6" fmla="*/ 13606 w 42437"/>
                <a:gd name="connsiteY6" fmla="*/ 49725 h 49724"/>
                <a:gd name="connsiteX7" fmla="*/ 1873 w 42437"/>
                <a:gd name="connsiteY7" fmla="*/ 49725 h 49724"/>
                <a:gd name="connsiteX8" fmla="*/ 1873 w 42437"/>
                <a:gd name="connsiteY8" fmla="*/ 1389 h 49724"/>
                <a:gd name="connsiteX9" fmla="*/ 13436 w 42437"/>
                <a:gd name="connsiteY9" fmla="*/ 1389 h 49724"/>
                <a:gd name="connsiteX10" fmla="*/ 13436 w 42437"/>
                <a:gd name="connsiteY10" fmla="*/ 7606 h 49724"/>
                <a:gd name="connsiteX11" fmla="*/ 27915 w 42437"/>
                <a:gd name="connsiteY11" fmla="*/ 5 h 49724"/>
                <a:gd name="connsiteX12" fmla="*/ 44311 w 42437"/>
                <a:gd name="connsiteY12" fmla="*/ 18424 h 4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7" h="49724">
                  <a:moveTo>
                    <a:pt x="44311" y="18424"/>
                  </a:moveTo>
                  <a:lnTo>
                    <a:pt x="44311" y="49682"/>
                  </a:lnTo>
                  <a:lnTo>
                    <a:pt x="32493" y="49682"/>
                  </a:lnTo>
                  <a:lnTo>
                    <a:pt x="32493" y="22235"/>
                  </a:lnTo>
                  <a:cubicBezTo>
                    <a:pt x="32493" y="14527"/>
                    <a:pt x="30854" y="10034"/>
                    <a:pt x="24253" y="10034"/>
                  </a:cubicBezTo>
                  <a:cubicBezTo>
                    <a:pt x="18099" y="10034"/>
                    <a:pt x="13606" y="15166"/>
                    <a:pt x="13606" y="22682"/>
                  </a:cubicBezTo>
                  <a:lnTo>
                    <a:pt x="13606" y="49725"/>
                  </a:lnTo>
                  <a:lnTo>
                    <a:pt x="1873" y="49725"/>
                  </a:lnTo>
                  <a:lnTo>
                    <a:pt x="1873" y="1389"/>
                  </a:lnTo>
                  <a:lnTo>
                    <a:pt x="13436" y="1389"/>
                  </a:lnTo>
                  <a:lnTo>
                    <a:pt x="13436" y="7606"/>
                  </a:lnTo>
                  <a:cubicBezTo>
                    <a:pt x="16628" y="2745"/>
                    <a:pt x="22100" y="-127"/>
                    <a:pt x="27915" y="5"/>
                  </a:cubicBezTo>
                  <a:cubicBezTo>
                    <a:pt x="38455" y="5"/>
                    <a:pt x="44311" y="6882"/>
                    <a:pt x="44311" y="1842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52E7F384-DB87-B870-6BED-07267281C25E}"/>
                </a:ext>
              </a:extLst>
            </p:cNvPr>
            <p:cNvSpPr/>
            <p:nvPr/>
          </p:nvSpPr>
          <p:spPr>
            <a:xfrm>
              <a:off x="3142019" y="745943"/>
              <a:ext cx="43885" cy="51038"/>
            </a:xfrm>
            <a:custGeom>
              <a:avLst/>
              <a:gdLst>
                <a:gd name="connsiteX0" fmla="*/ 24593 w 43885"/>
                <a:gd name="connsiteY0" fmla="*/ 27405 h 51038"/>
                <a:gd name="connsiteX1" fmla="*/ 13947 w 43885"/>
                <a:gd name="connsiteY1" fmla="*/ 35113 h 51038"/>
                <a:gd name="connsiteX2" fmla="*/ 21272 w 43885"/>
                <a:gd name="connsiteY2" fmla="*/ 41501 h 51038"/>
                <a:gd name="connsiteX3" fmla="*/ 32451 w 43885"/>
                <a:gd name="connsiteY3" fmla="*/ 31429 h 51038"/>
                <a:gd name="connsiteX4" fmla="*/ 32451 w 43885"/>
                <a:gd name="connsiteY4" fmla="*/ 26191 h 51038"/>
                <a:gd name="connsiteX5" fmla="*/ 44119 w 43885"/>
                <a:gd name="connsiteY5" fmla="*/ 15225 h 51038"/>
                <a:gd name="connsiteX6" fmla="*/ 44119 w 43885"/>
                <a:gd name="connsiteY6" fmla="*/ 39138 h 51038"/>
                <a:gd name="connsiteX7" fmla="*/ 45759 w 43885"/>
                <a:gd name="connsiteY7" fmla="*/ 49678 h 51038"/>
                <a:gd name="connsiteX8" fmla="*/ 33941 w 43885"/>
                <a:gd name="connsiteY8" fmla="*/ 49678 h 51038"/>
                <a:gd name="connsiteX9" fmla="*/ 32578 w 43885"/>
                <a:gd name="connsiteY9" fmla="*/ 44631 h 51038"/>
                <a:gd name="connsiteX10" fmla="*/ 18184 w 43885"/>
                <a:gd name="connsiteY10" fmla="*/ 51020 h 51038"/>
                <a:gd name="connsiteX11" fmla="*/ 1873 w 43885"/>
                <a:gd name="connsiteY11" fmla="*/ 36114 h 51038"/>
                <a:gd name="connsiteX12" fmla="*/ 21570 w 43885"/>
                <a:gd name="connsiteY12" fmla="*/ 19803 h 51038"/>
                <a:gd name="connsiteX13" fmla="*/ 32387 w 43885"/>
                <a:gd name="connsiteY13" fmla="*/ 18419 h 51038"/>
                <a:gd name="connsiteX14" fmla="*/ 32387 w 43885"/>
                <a:gd name="connsiteY14" fmla="*/ 16034 h 51038"/>
                <a:gd name="connsiteX15" fmla="*/ 24040 w 43885"/>
                <a:gd name="connsiteY15" fmla="*/ 8624 h 51038"/>
                <a:gd name="connsiteX16" fmla="*/ 15331 w 43885"/>
                <a:gd name="connsiteY16" fmla="*/ 15587 h 51038"/>
                <a:gd name="connsiteX17" fmla="*/ 3790 w 43885"/>
                <a:gd name="connsiteY17" fmla="*/ 15587 h 51038"/>
                <a:gd name="connsiteX18" fmla="*/ 24317 w 43885"/>
                <a:gd name="connsiteY18" fmla="*/ 0 h 51038"/>
                <a:gd name="connsiteX19" fmla="*/ 44119 w 43885"/>
                <a:gd name="connsiteY19" fmla="*/ 15225 h 51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885" h="51038">
                  <a:moveTo>
                    <a:pt x="24593" y="27405"/>
                  </a:moveTo>
                  <a:cubicBezTo>
                    <a:pt x="16992" y="28406"/>
                    <a:pt x="13947" y="30514"/>
                    <a:pt x="13947" y="35113"/>
                  </a:cubicBezTo>
                  <a:cubicBezTo>
                    <a:pt x="13947" y="38946"/>
                    <a:pt x="16076" y="41501"/>
                    <a:pt x="21272" y="41501"/>
                  </a:cubicBezTo>
                  <a:cubicBezTo>
                    <a:pt x="27234" y="41501"/>
                    <a:pt x="32451" y="37477"/>
                    <a:pt x="32451" y="31429"/>
                  </a:cubicBezTo>
                  <a:lnTo>
                    <a:pt x="32451" y="26191"/>
                  </a:lnTo>
                  <a:close/>
                  <a:moveTo>
                    <a:pt x="44119" y="15225"/>
                  </a:moveTo>
                  <a:lnTo>
                    <a:pt x="44119" y="39138"/>
                  </a:lnTo>
                  <a:cubicBezTo>
                    <a:pt x="43968" y="42726"/>
                    <a:pt x="44524" y="46307"/>
                    <a:pt x="45759" y="49678"/>
                  </a:cubicBezTo>
                  <a:lnTo>
                    <a:pt x="33941" y="49678"/>
                  </a:lnTo>
                  <a:cubicBezTo>
                    <a:pt x="33296" y="48053"/>
                    <a:pt x="32838" y="46360"/>
                    <a:pt x="32578" y="44631"/>
                  </a:cubicBezTo>
                  <a:cubicBezTo>
                    <a:pt x="29056" y="48914"/>
                    <a:pt x="23720" y="51281"/>
                    <a:pt x="18184" y="51020"/>
                  </a:cubicBezTo>
                  <a:cubicBezTo>
                    <a:pt x="7835" y="51020"/>
                    <a:pt x="1873" y="44802"/>
                    <a:pt x="1873" y="36114"/>
                  </a:cubicBezTo>
                  <a:cubicBezTo>
                    <a:pt x="1873" y="27426"/>
                    <a:pt x="7367" y="21549"/>
                    <a:pt x="21570" y="19803"/>
                  </a:cubicBezTo>
                  <a:lnTo>
                    <a:pt x="32387" y="18419"/>
                  </a:lnTo>
                  <a:lnTo>
                    <a:pt x="32387" y="16034"/>
                  </a:lnTo>
                  <a:cubicBezTo>
                    <a:pt x="32387" y="10455"/>
                    <a:pt x="30641" y="8624"/>
                    <a:pt x="24040" y="8624"/>
                  </a:cubicBezTo>
                  <a:cubicBezTo>
                    <a:pt x="17992" y="8624"/>
                    <a:pt x="15522" y="10541"/>
                    <a:pt x="15331" y="15587"/>
                  </a:cubicBezTo>
                  <a:lnTo>
                    <a:pt x="3790" y="15587"/>
                  </a:lnTo>
                  <a:cubicBezTo>
                    <a:pt x="4066" y="4940"/>
                    <a:pt x="11945" y="0"/>
                    <a:pt x="24317" y="0"/>
                  </a:cubicBezTo>
                  <a:cubicBezTo>
                    <a:pt x="38711" y="0"/>
                    <a:pt x="44119" y="5686"/>
                    <a:pt x="44119" y="15225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B4E1B421-49E7-13B1-DE5F-37BA71A7ABD0}"/>
                </a:ext>
              </a:extLst>
            </p:cNvPr>
            <p:cNvSpPr/>
            <p:nvPr/>
          </p:nvSpPr>
          <p:spPr>
            <a:xfrm>
              <a:off x="1971620" y="467041"/>
              <a:ext cx="2129" cy="421334"/>
            </a:xfrm>
            <a:custGeom>
              <a:avLst/>
              <a:gdLst>
                <a:gd name="connsiteX0" fmla="*/ 0 w 2129"/>
                <a:gd name="connsiteY0" fmla="*/ 421335 h 421334"/>
                <a:gd name="connsiteX1" fmla="*/ 0 w 2129"/>
                <a:gd name="connsiteY1" fmla="*/ 0 h 421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9" h="421334">
                  <a:moveTo>
                    <a:pt x="0" y="421335"/>
                  </a:moveTo>
                  <a:lnTo>
                    <a:pt x="0" y="0"/>
                  </a:lnTo>
                </a:path>
              </a:pathLst>
            </a:custGeom>
            <a:ln w="2123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171B248E-9CE9-6427-B4A1-7F6D72C8880A}"/>
                </a:ext>
              </a:extLst>
            </p:cNvPr>
            <p:cNvSpPr/>
            <p:nvPr/>
          </p:nvSpPr>
          <p:spPr>
            <a:xfrm>
              <a:off x="1059129" y="578661"/>
              <a:ext cx="48249" cy="71737"/>
            </a:xfrm>
            <a:custGeom>
              <a:avLst/>
              <a:gdLst>
                <a:gd name="connsiteX0" fmla="*/ 7729 w 48249"/>
                <a:gd name="connsiteY0" fmla="*/ 41927 h 71737"/>
                <a:gd name="connsiteX1" fmla="*/ 7729 w 48249"/>
                <a:gd name="connsiteY1" fmla="*/ 71738 h 71737"/>
                <a:gd name="connsiteX2" fmla="*/ 1873 w 48249"/>
                <a:gd name="connsiteY2" fmla="*/ 71738 h 71737"/>
                <a:gd name="connsiteX3" fmla="*/ 1873 w 48249"/>
                <a:gd name="connsiteY3" fmla="*/ 0 h 71737"/>
                <a:gd name="connsiteX4" fmla="*/ 26510 w 48249"/>
                <a:gd name="connsiteY4" fmla="*/ 0 h 71737"/>
                <a:gd name="connsiteX5" fmla="*/ 43949 w 48249"/>
                <a:gd name="connsiteY5" fmla="*/ 5728 h 71737"/>
                <a:gd name="connsiteX6" fmla="*/ 50103 w 48249"/>
                <a:gd name="connsiteY6" fmla="*/ 20910 h 71737"/>
                <a:gd name="connsiteX7" fmla="*/ 43949 w 48249"/>
                <a:gd name="connsiteY7" fmla="*/ 36157 h 71737"/>
                <a:gd name="connsiteX8" fmla="*/ 26510 w 48249"/>
                <a:gd name="connsiteY8" fmla="*/ 41863 h 71737"/>
                <a:gd name="connsiteX9" fmla="*/ 7729 w 48249"/>
                <a:gd name="connsiteY9" fmla="*/ 36902 h 71737"/>
                <a:gd name="connsiteX10" fmla="*/ 26510 w 48249"/>
                <a:gd name="connsiteY10" fmla="*/ 36902 h 71737"/>
                <a:gd name="connsiteX11" fmla="*/ 39818 w 48249"/>
                <a:gd name="connsiteY11" fmla="*/ 32409 h 71737"/>
                <a:gd name="connsiteX12" fmla="*/ 44269 w 48249"/>
                <a:gd name="connsiteY12" fmla="*/ 21060 h 71737"/>
                <a:gd name="connsiteX13" fmla="*/ 39839 w 48249"/>
                <a:gd name="connsiteY13" fmla="*/ 9625 h 71737"/>
                <a:gd name="connsiteX14" fmla="*/ 26510 w 48249"/>
                <a:gd name="connsiteY14" fmla="*/ 5089 h 71737"/>
                <a:gd name="connsiteX15" fmla="*/ 7729 w 48249"/>
                <a:gd name="connsiteY15" fmla="*/ 5089 h 71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8249" h="71737">
                  <a:moveTo>
                    <a:pt x="7729" y="41927"/>
                  </a:moveTo>
                  <a:lnTo>
                    <a:pt x="7729" y="71738"/>
                  </a:lnTo>
                  <a:lnTo>
                    <a:pt x="1873" y="71738"/>
                  </a:lnTo>
                  <a:lnTo>
                    <a:pt x="1873" y="0"/>
                  </a:lnTo>
                  <a:lnTo>
                    <a:pt x="26510" y="0"/>
                  </a:lnTo>
                  <a:cubicBezTo>
                    <a:pt x="34026" y="0"/>
                    <a:pt x="39818" y="1917"/>
                    <a:pt x="43949" y="5728"/>
                  </a:cubicBezTo>
                  <a:cubicBezTo>
                    <a:pt x="48101" y="9661"/>
                    <a:pt x="50337" y="15197"/>
                    <a:pt x="50103" y="20910"/>
                  </a:cubicBezTo>
                  <a:cubicBezTo>
                    <a:pt x="50359" y="26645"/>
                    <a:pt x="48123" y="32209"/>
                    <a:pt x="43949" y="36157"/>
                  </a:cubicBezTo>
                  <a:cubicBezTo>
                    <a:pt x="39818" y="39947"/>
                    <a:pt x="34026" y="41863"/>
                    <a:pt x="26510" y="41863"/>
                  </a:cubicBezTo>
                  <a:close/>
                  <a:moveTo>
                    <a:pt x="7729" y="36902"/>
                  </a:moveTo>
                  <a:lnTo>
                    <a:pt x="26510" y="36902"/>
                  </a:lnTo>
                  <a:cubicBezTo>
                    <a:pt x="32408" y="36902"/>
                    <a:pt x="36837" y="35390"/>
                    <a:pt x="39818" y="32409"/>
                  </a:cubicBezTo>
                  <a:cubicBezTo>
                    <a:pt x="42778" y="29392"/>
                    <a:pt x="44396" y="25291"/>
                    <a:pt x="44269" y="21060"/>
                  </a:cubicBezTo>
                  <a:cubicBezTo>
                    <a:pt x="44396" y="16807"/>
                    <a:pt x="42799" y="12687"/>
                    <a:pt x="39839" y="9625"/>
                  </a:cubicBezTo>
                  <a:cubicBezTo>
                    <a:pt x="36880" y="6601"/>
                    <a:pt x="32451" y="5089"/>
                    <a:pt x="26510" y="5089"/>
                  </a:cubicBezTo>
                  <a:lnTo>
                    <a:pt x="7729" y="508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7F493F36-F5CA-ED1B-A228-35FDA1994C31}"/>
                </a:ext>
              </a:extLst>
            </p:cNvPr>
            <p:cNvSpPr/>
            <p:nvPr/>
          </p:nvSpPr>
          <p:spPr>
            <a:xfrm>
              <a:off x="1115722" y="596235"/>
              <a:ext cx="47025" cy="55138"/>
            </a:xfrm>
            <a:custGeom>
              <a:avLst/>
              <a:gdLst>
                <a:gd name="connsiteX0" fmla="*/ 2027 w 47025"/>
                <a:gd name="connsiteY0" fmla="*/ 26695 h 55138"/>
                <a:gd name="connsiteX1" fmla="*/ 8415 w 47025"/>
                <a:gd name="connsiteY1" fmla="*/ 7531 h 55138"/>
                <a:gd name="connsiteX2" fmla="*/ 25450 w 47025"/>
                <a:gd name="connsiteY2" fmla="*/ 15 h 55138"/>
                <a:gd name="connsiteX3" fmla="*/ 42485 w 47025"/>
                <a:gd name="connsiteY3" fmla="*/ 7531 h 55138"/>
                <a:gd name="connsiteX4" fmla="*/ 48873 w 47025"/>
                <a:gd name="connsiteY4" fmla="*/ 26695 h 55138"/>
                <a:gd name="connsiteX5" fmla="*/ 48873 w 47025"/>
                <a:gd name="connsiteY5" fmla="*/ 28314 h 55138"/>
                <a:gd name="connsiteX6" fmla="*/ 42485 w 47025"/>
                <a:gd name="connsiteY6" fmla="*/ 47627 h 55138"/>
                <a:gd name="connsiteX7" fmla="*/ 25450 w 47025"/>
                <a:gd name="connsiteY7" fmla="*/ 55122 h 55138"/>
                <a:gd name="connsiteX8" fmla="*/ 8287 w 47025"/>
                <a:gd name="connsiteY8" fmla="*/ 47627 h 55138"/>
                <a:gd name="connsiteX9" fmla="*/ 1899 w 47025"/>
                <a:gd name="connsiteY9" fmla="*/ 28314 h 55138"/>
                <a:gd name="connsiteX10" fmla="*/ 7925 w 47025"/>
                <a:gd name="connsiteY10" fmla="*/ 28292 h 55138"/>
                <a:gd name="connsiteX11" fmla="*/ 12589 w 47025"/>
                <a:gd name="connsiteY11" fmla="*/ 43815 h 55138"/>
                <a:gd name="connsiteX12" fmla="*/ 25620 w 47025"/>
                <a:gd name="connsiteY12" fmla="*/ 50097 h 55138"/>
                <a:gd name="connsiteX13" fmla="*/ 38545 w 47025"/>
                <a:gd name="connsiteY13" fmla="*/ 43815 h 55138"/>
                <a:gd name="connsiteX14" fmla="*/ 43230 w 47025"/>
                <a:gd name="connsiteY14" fmla="*/ 28292 h 55138"/>
                <a:gd name="connsiteX15" fmla="*/ 43230 w 47025"/>
                <a:gd name="connsiteY15" fmla="*/ 26674 h 55138"/>
                <a:gd name="connsiteX16" fmla="*/ 38503 w 47025"/>
                <a:gd name="connsiteY16" fmla="*/ 11258 h 55138"/>
                <a:gd name="connsiteX17" fmla="*/ 25535 w 47025"/>
                <a:gd name="connsiteY17" fmla="*/ 4870 h 55138"/>
                <a:gd name="connsiteX18" fmla="*/ 12589 w 47025"/>
                <a:gd name="connsiteY18" fmla="*/ 11258 h 55138"/>
                <a:gd name="connsiteX19" fmla="*/ 7925 w 47025"/>
                <a:gd name="connsiteY19" fmla="*/ 26674 h 5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7025" h="55138">
                  <a:moveTo>
                    <a:pt x="2027" y="26695"/>
                  </a:moveTo>
                  <a:cubicBezTo>
                    <a:pt x="1750" y="19743"/>
                    <a:pt x="4029" y="12931"/>
                    <a:pt x="8415" y="7531"/>
                  </a:cubicBezTo>
                  <a:cubicBezTo>
                    <a:pt x="12653" y="2557"/>
                    <a:pt x="18913" y="-211"/>
                    <a:pt x="25450" y="15"/>
                  </a:cubicBezTo>
                  <a:cubicBezTo>
                    <a:pt x="31987" y="-226"/>
                    <a:pt x="38269" y="2544"/>
                    <a:pt x="42485" y="7531"/>
                  </a:cubicBezTo>
                  <a:cubicBezTo>
                    <a:pt x="46871" y="12927"/>
                    <a:pt x="49150" y="19743"/>
                    <a:pt x="48873" y="26695"/>
                  </a:cubicBezTo>
                  <a:lnTo>
                    <a:pt x="48873" y="28314"/>
                  </a:lnTo>
                  <a:cubicBezTo>
                    <a:pt x="49171" y="35315"/>
                    <a:pt x="46914" y="42187"/>
                    <a:pt x="42485" y="47627"/>
                  </a:cubicBezTo>
                  <a:cubicBezTo>
                    <a:pt x="38248" y="52605"/>
                    <a:pt x="31987" y="55369"/>
                    <a:pt x="25450" y="55122"/>
                  </a:cubicBezTo>
                  <a:cubicBezTo>
                    <a:pt x="18892" y="55376"/>
                    <a:pt x="12567" y="52616"/>
                    <a:pt x="8287" y="47627"/>
                  </a:cubicBezTo>
                  <a:cubicBezTo>
                    <a:pt x="3858" y="42187"/>
                    <a:pt x="1601" y="35315"/>
                    <a:pt x="1899" y="28314"/>
                  </a:cubicBezTo>
                  <a:close/>
                  <a:moveTo>
                    <a:pt x="7925" y="28292"/>
                  </a:moveTo>
                  <a:cubicBezTo>
                    <a:pt x="7734" y="33837"/>
                    <a:pt x="9373" y="39293"/>
                    <a:pt x="12589" y="43815"/>
                  </a:cubicBezTo>
                  <a:cubicBezTo>
                    <a:pt x="15613" y="47955"/>
                    <a:pt x="20489" y="50312"/>
                    <a:pt x="25620" y="50097"/>
                  </a:cubicBezTo>
                  <a:cubicBezTo>
                    <a:pt x="30710" y="50289"/>
                    <a:pt x="35543" y="47934"/>
                    <a:pt x="38545" y="43815"/>
                  </a:cubicBezTo>
                  <a:cubicBezTo>
                    <a:pt x="41761" y="39295"/>
                    <a:pt x="43422" y="33839"/>
                    <a:pt x="43230" y="28292"/>
                  </a:cubicBezTo>
                  <a:lnTo>
                    <a:pt x="43230" y="26674"/>
                  </a:lnTo>
                  <a:cubicBezTo>
                    <a:pt x="43400" y="21155"/>
                    <a:pt x="41739" y="15736"/>
                    <a:pt x="38503" y="11258"/>
                  </a:cubicBezTo>
                  <a:cubicBezTo>
                    <a:pt x="35522" y="7097"/>
                    <a:pt x="30646" y="4699"/>
                    <a:pt x="25535" y="4870"/>
                  </a:cubicBezTo>
                  <a:cubicBezTo>
                    <a:pt x="20425" y="4686"/>
                    <a:pt x="15549" y="7088"/>
                    <a:pt x="12589" y="11258"/>
                  </a:cubicBezTo>
                  <a:cubicBezTo>
                    <a:pt x="9395" y="15751"/>
                    <a:pt x="7755" y="21163"/>
                    <a:pt x="7925" y="26674"/>
                  </a:cubicBez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id="{95C7D5DA-1439-4817-F41E-AC126CED097E}"/>
                </a:ext>
              </a:extLst>
            </p:cNvPr>
            <p:cNvSpPr/>
            <p:nvPr/>
          </p:nvSpPr>
          <p:spPr>
            <a:xfrm>
              <a:off x="1175966" y="573615"/>
              <a:ext cx="5855" cy="76699"/>
            </a:xfrm>
            <a:custGeom>
              <a:avLst/>
              <a:gdLst>
                <a:gd name="connsiteX0" fmla="*/ 0 w 5855"/>
                <a:gd name="connsiteY0" fmla="*/ 0 h 76699"/>
                <a:gd name="connsiteX1" fmla="*/ 5856 w 5855"/>
                <a:gd name="connsiteY1" fmla="*/ 0 h 76699"/>
                <a:gd name="connsiteX2" fmla="*/ 5856 w 5855"/>
                <a:gd name="connsiteY2" fmla="*/ 76699 h 76699"/>
                <a:gd name="connsiteX3" fmla="*/ 0 w 5855"/>
                <a:gd name="connsiteY3" fmla="*/ 76699 h 7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55" h="76699">
                  <a:moveTo>
                    <a:pt x="0" y="0"/>
                  </a:moveTo>
                  <a:lnTo>
                    <a:pt x="5856" y="0"/>
                  </a:lnTo>
                  <a:lnTo>
                    <a:pt x="5856" y="76699"/>
                  </a:lnTo>
                  <a:lnTo>
                    <a:pt x="0" y="7669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id="{B55F3514-971C-BB53-13DF-BA66A00ED942}"/>
                </a:ext>
              </a:extLst>
            </p:cNvPr>
            <p:cNvSpPr/>
            <p:nvPr/>
          </p:nvSpPr>
          <p:spPr>
            <a:xfrm>
              <a:off x="1195887" y="596006"/>
              <a:ext cx="40093" cy="55241"/>
            </a:xfrm>
            <a:custGeom>
              <a:avLst/>
              <a:gdLst>
                <a:gd name="connsiteX0" fmla="*/ 35932 w 40093"/>
                <a:gd name="connsiteY0" fmla="*/ 40765 h 55241"/>
                <a:gd name="connsiteX1" fmla="*/ 32866 w 40093"/>
                <a:gd name="connsiteY1" fmla="*/ 34250 h 55241"/>
                <a:gd name="connsiteX2" fmla="*/ 21772 w 40093"/>
                <a:gd name="connsiteY2" fmla="*/ 29693 h 55241"/>
                <a:gd name="connsiteX3" fmla="*/ 7675 w 40093"/>
                <a:gd name="connsiteY3" fmla="*/ 24220 h 55241"/>
                <a:gd name="connsiteX4" fmla="*/ 3204 w 40093"/>
                <a:gd name="connsiteY4" fmla="*/ 14596 h 55241"/>
                <a:gd name="connsiteX5" fmla="*/ 8335 w 40093"/>
                <a:gd name="connsiteY5" fmla="*/ 4290 h 55241"/>
                <a:gd name="connsiteX6" fmla="*/ 21942 w 40093"/>
                <a:gd name="connsiteY6" fmla="*/ 31 h 55241"/>
                <a:gd name="connsiteX7" fmla="*/ 36187 w 40093"/>
                <a:gd name="connsiteY7" fmla="*/ 4481 h 55241"/>
                <a:gd name="connsiteX8" fmla="*/ 41213 w 40093"/>
                <a:gd name="connsiteY8" fmla="*/ 15618 h 55241"/>
                <a:gd name="connsiteX9" fmla="*/ 41213 w 40093"/>
                <a:gd name="connsiteY9" fmla="*/ 15916 h 55241"/>
                <a:gd name="connsiteX10" fmla="*/ 35762 w 40093"/>
                <a:gd name="connsiteY10" fmla="*/ 15916 h 55241"/>
                <a:gd name="connsiteX11" fmla="*/ 32056 w 40093"/>
                <a:gd name="connsiteY11" fmla="*/ 8293 h 55241"/>
                <a:gd name="connsiteX12" fmla="*/ 22048 w 40093"/>
                <a:gd name="connsiteY12" fmla="*/ 5035 h 55241"/>
                <a:gd name="connsiteX13" fmla="*/ 12381 w 40093"/>
                <a:gd name="connsiteY13" fmla="*/ 7803 h 55241"/>
                <a:gd name="connsiteX14" fmla="*/ 9166 w 40093"/>
                <a:gd name="connsiteY14" fmla="*/ 14191 h 55241"/>
                <a:gd name="connsiteX15" fmla="*/ 11934 w 40093"/>
                <a:gd name="connsiteY15" fmla="*/ 20260 h 55241"/>
                <a:gd name="connsiteX16" fmla="*/ 23028 w 40093"/>
                <a:gd name="connsiteY16" fmla="*/ 24518 h 55241"/>
                <a:gd name="connsiteX17" fmla="*/ 37231 w 40093"/>
                <a:gd name="connsiteY17" fmla="*/ 30310 h 55241"/>
                <a:gd name="connsiteX18" fmla="*/ 41958 w 40093"/>
                <a:gd name="connsiteY18" fmla="*/ 40297 h 55241"/>
                <a:gd name="connsiteX19" fmla="*/ 36571 w 40093"/>
                <a:gd name="connsiteY19" fmla="*/ 51093 h 55241"/>
                <a:gd name="connsiteX20" fmla="*/ 22325 w 40093"/>
                <a:gd name="connsiteY20" fmla="*/ 55202 h 55241"/>
                <a:gd name="connsiteX21" fmla="*/ 7122 w 40093"/>
                <a:gd name="connsiteY21" fmla="*/ 50582 h 55241"/>
                <a:gd name="connsiteX22" fmla="*/ 1883 w 40093"/>
                <a:gd name="connsiteY22" fmla="*/ 39573 h 55241"/>
                <a:gd name="connsiteX23" fmla="*/ 1883 w 40093"/>
                <a:gd name="connsiteY23" fmla="*/ 39275 h 55241"/>
                <a:gd name="connsiteX24" fmla="*/ 7292 w 40093"/>
                <a:gd name="connsiteY24" fmla="*/ 39275 h 55241"/>
                <a:gd name="connsiteX25" fmla="*/ 11977 w 40093"/>
                <a:gd name="connsiteY25" fmla="*/ 47601 h 55241"/>
                <a:gd name="connsiteX26" fmla="*/ 22219 w 40093"/>
                <a:gd name="connsiteY26" fmla="*/ 50177 h 55241"/>
                <a:gd name="connsiteX27" fmla="*/ 32312 w 40093"/>
                <a:gd name="connsiteY27" fmla="*/ 47388 h 55241"/>
                <a:gd name="connsiteX28" fmla="*/ 35996 w 40093"/>
                <a:gd name="connsiteY28" fmla="*/ 40616 h 5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093" h="55241">
                  <a:moveTo>
                    <a:pt x="35932" y="40765"/>
                  </a:moveTo>
                  <a:cubicBezTo>
                    <a:pt x="35932" y="38246"/>
                    <a:pt x="34803" y="35861"/>
                    <a:pt x="32866" y="34250"/>
                  </a:cubicBezTo>
                  <a:cubicBezTo>
                    <a:pt x="29586" y="31850"/>
                    <a:pt x="25796" y="30285"/>
                    <a:pt x="21772" y="29693"/>
                  </a:cubicBezTo>
                  <a:cubicBezTo>
                    <a:pt x="16746" y="28845"/>
                    <a:pt x="11955" y="26984"/>
                    <a:pt x="7675" y="24220"/>
                  </a:cubicBezTo>
                  <a:cubicBezTo>
                    <a:pt x="4673" y="21959"/>
                    <a:pt x="2991" y="18350"/>
                    <a:pt x="3204" y="14596"/>
                  </a:cubicBezTo>
                  <a:cubicBezTo>
                    <a:pt x="3182" y="10541"/>
                    <a:pt x="5077" y="6715"/>
                    <a:pt x="8335" y="4290"/>
                  </a:cubicBezTo>
                  <a:cubicBezTo>
                    <a:pt x="12232" y="1319"/>
                    <a:pt x="17044" y="-188"/>
                    <a:pt x="21942" y="31"/>
                  </a:cubicBezTo>
                  <a:cubicBezTo>
                    <a:pt x="27074" y="-244"/>
                    <a:pt x="32120" y="1336"/>
                    <a:pt x="36187" y="4481"/>
                  </a:cubicBezTo>
                  <a:cubicBezTo>
                    <a:pt x="39573" y="7160"/>
                    <a:pt x="41447" y="11310"/>
                    <a:pt x="41213" y="15618"/>
                  </a:cubicBezTo>
                  <a:lnTo>
                    <a:pt x="41213" y="15916"/>
                  </a:lnTo>
                  <a:lnTo>
                    <a:pt x="35762" y="15916"/>
                  </a:lnTo>
                  <a:cubicBezTo>
                    <a:pt x="35740" y="12945"/>
                    <a:pt x="34377" y="10143"/>
                    <a:pt x="32056" y="8293"/>
                  </a:cubicBezTo>
                  <a:cubicBezTo>
                    <a:pt x="29246" y="6006"/>
                    <a:pt x="25668" y="4845"/>
                    <a:pt x="22048" y="5035"/>
                  </a:cubicBezTo>
                  <a:cubicBezTo>
                    <a:pt x="18599" y="4781"/>
                    <a:pt x="15171" y="5763"/>
                    <a:pt x="12381" y="7803"/>
                  </a:cubicBezTo>
                  <a:cubicBezTo>
                    <a:pt x="10401" y="9340"/>
                    <a:pt x="9230" y="11687"/>
                    <a:pt x="9166" y="14191"/>
                  </a:cubicBezTo>
                  <a:cubicBezTo>
                    <a:pt x="9123" y="16529"/>
                    <a:pt x="10145" y="18763"/>
                    <a:pt x="11934" y="20260"/>
                  </a:cubicBezTo>
                  <a:cubicBezTo>
                    <a:pt x="13786" y="21857"/>
                    <a:pt x="17492" y="23241"/>
                    <a:pt x="23028" y="24518"/>
                  </a:cubicBezTo>
                  <a:cubicBezTo>
                    <a:pt x="28117" y="25413"/>
                    <a:pt x="32972" y="27387"/>
                    <a:pt x="37231" y="30310"/>
                  </a:cubicBezTo>
                  <a:cubicBezTo>
                    <a:pt x="40339" y="32672"/>
                    <a:pt x="42107" y="36398"/>
                    <a:pt x="41958" y="40297"/>
                  </a:cubicBezTo>
                  <a:cubicBezTo>
                    <a:pt x="42043" y="44564"/>
                    <a:pt x="40042" y="48601"/>
                    <a:pt x="36571" y="51093"/>
                  </a:cubicBezTo>
                  <a:cubicBezTo>
                    <a:pt x="32418" y="54010"/>
                    <a:pt x="27393" y="55456"/>
                    <a:pt x="22325" y="55202"/>
                  </a:cubicBezTo>
                  <a:cubicBezTo>
                    <a:pt x="16874" y="55522"/>
                    <a:pt x="11487" y="53882"/>
                    <a:pt x="7122" y="50582"/>
                  </a:cubicBezTo>
                  <a:cubicBezTo>
                    <a:pt x="3672" y="47997"/>
                    <a:pt x="1713" y="43881"/>
                    <a:pt x="1883" y="39573"/>
                  </a:cubicBezTo>
                  <a:lnTo>
                    <a:pt x="1883" y="39275"/>
                  </a:lnTo>
                  <a:lnTo>
                    <a:pt x="7292" y="39275"/>
                  </a:lnTo>
                  <a:cubicBezTo>
                    <a:pt x="7292" y="42680"/>
                    <a:pt x="9059" y="45842"/>
                    <a:pt x="11977" y="47601"/>
                  </a:cubicBezTo>
                  <a:cubicBezTo>
                    <a:pt x="15085" y="49376"/>
                    <a:pt x="18641" y="50269"/>
                    <a:pt x="22219" y="50177"/>
                  </a:cubicBezTo>
                  <a:cubicBezTo>
                    <a:pt x="25796" y="50384"/>
                    <a:pt x="29352" y="49402"/>
                    <a:pt x="32312" y="47388"/>
                  </a:cubicBezTo>
                  <a:cubicBezTo>
                    <a:pt x="34590" y="45876"/>
                    <a:pt x="35953" y="43344"/>
                    <a:pt x="35996" y="40616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id="{D77EF298-A62E-3ED2-C522-45B7B6DF291C}"/>
                </a:ext>
              </a:extLst>
            </p:cNvPr>
            <p:cNvSpPr/>
            <p:nvPr/>
          </p:nvSpPr>
          <p:spPr>
            <a:xfrm>
              <a:off x="1249429" y="573615"/>
              <a:ext cx="41053" cy="76699"/>
            </a:xfrm>
            <a:custGeom>
              <a:avLst/>
              <a:gdLst>
                <a:gd name="connsiteX0" fmla="*/ 12691 w 41053"/>
                <a:gd name="connsiteY0" fmla="*/ 50742 h 76699"/>
                <a:gd name="connsiteX1" fmla="*/ 5898 w 41053"/>
                <a:gd name="connsiteY1" fmla="*/ 50742 h 76699"/>
                <a:gd name="connsiteX2" fmla="*/ 5898 w 41053"/>
                <a:gd name="connsiteY2" fmla="*/ 76699 h 76699"/>
                <a:gd name="connsiteX3" fmla="*/ 0 w 41053"/>
                <a:gd name="connsiteY3" fmla="*/ 76699 h 76699"/>
                <a:gd name="connsiteX4" fmla="*/ 0 w 41053"/>
                <a:gd name="connsiteY4" fmla="*/ 0 h 76699"/>
                <a:gd name="connsiteX5" fmla="*/ 5898 w 41053"/>
                <a:gd name="connsiteY5" fmla="*/ 0 h 76699"/>
                <a:gd name="connsiteX6" fmla="*/ 5898 w 41053"/>
                <a:gd name="connsiteY6" fmla="*/ 45717 h 76699"/>
                <a:gd name="connsiteX7" fmla="*/ 12095 w 41053"/>
                <a:gd name="connsiteY7" fmla="*/ 45717 h 76699"/>
                <a:gd name="connsiteX8" fmla="*/ 31855 w 41053"/>
                <a:gd name="connsiteY8" fmla="*/ 23508 h 76699"/>
                <a:gd name="connsiteX9" fmla="*/ 38733 w 41053"/>
                <a:gd name="connsiteY9" fmla="*/ 23508 h 76699"/>
                <a:gd name="connsiteX10" fmla="*/ 38839 w 41053"/>
                <a:gd name="connsiteY10" fmla="*/ 23742 h 76699"/>
                <a:gd name="connsiteX11" fmla="*/ 17546 w 41053"/>
                <a:gd name="connsiteY11" fmla="*/ 47719 h 76699"/>
                <a:gd name="connsiteX12" fmla="*/ 41054 w 41053"/>
                <a:gd name="connsiteY12" fmla="*/ 76444 h 76699"/>
                <a:gd name="connsiteX13" fmla="*/ 40905 w 41053"/>
                <a:gd name="connsiteY13" fmla="*/ 76699 h 76699"/>
                <a:gd name="connsiteX14" fmla="*/ 34176 w 41053"/>
                <a:gd name="connsiteY14" fmla="*/ 76699 h 76699"/>
                <a:gd name="connsiteX15" fmla="*/ 12691 w 41053"/>
                <a:gd name="connsiteY15" fmla="*/ 50742 h 7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053" h="76699">
                  <a:moveTo>
                    <a:pt x="12691" y="50742"/>
                  </a:moveTo>
                  <a:lnTo>
                    <a:pt x="5898" y="50742"/>
                  </a:lnTo>
                  <a:lnTo>
                    <a:pt x="5898" y="76699"/>
                  </a:lnTo>
                  <a:lnTo>
                    <a:pt x="0" y="76699"/>
                  </a:lnTo>
                  <a:lnTo>
                    <a:pt x="0" y="0"/>
                  </a:lnTo>
                  <a:lnTo>
                    <a:pt x="5898" y="0"/>
                  </a:lnTo>
                  <a:lnTo>
                    <a:pt x="5898" y="45717"/>
                  </a:lnTo>
                  <a:lnTo>
                    <a:pt x="12095" y="45717"/>
                  </a:lnTo>
                  <a:lnTo>
                    <a:pt x="31855" y="23508"/>
                  </a:lnTo>
                  <a:lnTo>
                    <a:pt x="38733" y="23508"/>
                  </a:lnTo>
                  <a:lnTo>
                    <a:pt x="38839" y="23742"/>
                  </a:lnTo>
                  <a:lnTo>
                    <a:pt x="17546" y="47719"/>
                  </a:lnTo>
                  <a:lnTo>
                    <a:pt x="41054" y="76444"/>
                  </a:lnTo>
                  <a:lnTo>
                    <a:pt x="40905" y="76699"/>
                  </a:lnTo>
                  <a:lnTo>
                    <a:pt x="34176" y="76699"/>
                  </a:lnTo>
                  <a:lnTo>
                    <a:pt x="12691" y="50742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id="{CE4D6570-5E5F-FEE2-A7DC-CFDC0044911E}"/>
                </a:ext>
              </a:extLst>
            </p:cNvPr>
            <p:cNvSpPr/>
            <p:nvPr/>
          </p:nvSpPr>
          <p:spPr>
            <a:xfrm>
              <a:off x="1296149" y="596159"/>
              <a:ext cx="42691" cy="55229"/>
            </a:xfrm>
            <a:custGeom>
              <a:avLst/>
              <a:gdLst>
                <a:gd name="connsiteX0" fmla="*/ 38241 w 42691"/>
                <a:gd name="connsiteY0" fmla="*/ 54155 h 55229"/>
                <a:gd name="connsiteX1" fmla="*/ 37410 w 42691"/>
                <a:gd name="connsiteY1" fmla="*/ 49492 h 55229"/>
                <a:gd name="connsiteX2" fmla="*/ 37155 w 42691"/>
                <a:gd name="connsiteY2" fmla="*/ 45510 h 55229"/>
                <a:gd name="connsiteX3" fmla="*/ 29297 w 42691"/>
                <a:gd name="connsiteY3" fmla="*/ 52452 h 55229"/>
                <a:gd name="connsiteX4" fmla="*/ 18225 w 42691"/>
                <a:gd name="connsiteY4" fmla="*/ 55199 h 55229"/>
                <a:gd name="connsiteX5" fmla="*/ 6151 w 42691"/>
                <a:gd name="connsiteY5" fmla="*/ 51068 h 55229"/>
                <a:gd name="connsiteX6" fmla="*/ 1893 w 42691"/>
                <a:gd name="connsiteY6" fmla="*/ 40017 h 55229"/>
                <a:gd name="connsiteX7" fmla="*/ 8281 w 42691"/>
                <a:gd name="connsiteY7" fmla="*/ 28199 h 55229"/>
                <a:gd name="connsiteX8" fmla="*/ 25465 w 42691"/>
                <a:gd name="connsiteY8" fmla="*/ 23770 h 55229"/>
                <a:gd name="connsiteX9" fmla="*/ 37219 w 42691"/>
                <a:gd name="connsiteY9" fmla="*/ 23770 h 55229"/>
                <a:gd name="connsiteX10" fmla="*/ 37219 w 42691"/>
                <a:gd name="connsiteY10" fmla="*/ 17190 h 55229"/>
                <a:gd name="connsiteX11" fmla="*/ 33556 w 42691"/>
                <a:gd name="connsiteY11" fmla="*/ 8247 h 55229"/>
                <a:gd name="connsiteX12" fmla="*/ 23314 w 42691"/>
                <a:gd name="connsiteY12" fmla="*/ 4989 h 55229"/>
                <a:gd name="connsiteX13" fmla="*/ 13114 w 42691"/>
                <a:gd name="connsiteY13" fmla="*/ 8098 h 55229"/>
                <a:gd name="connsiteX14" fmla="*/ 9047 w 42691"/>
                <a:gd name="connsiteY14" fmla="*/ 15657 h 55229"/>
                <a:gd name="connsiteX15" fmla="*/ 3639 w 42691"/>
                <a:gd name="connsiteY15" fmla="*/ 15657 h 55229"/>
                <a:gd name="connsiteX16" fmla="*/ 3639 w 42691"/>
                <a:gd name="connsiteY16" fmla="*/ 15359 h 55229"/>
                <a:gd name="connsiteX17" fmla="*/ 9068 w 42691"/>
                <a:gd name="connsiteY17" fmla="*/ 4712 h 55229"/>
                <a:gd name="connsiteX18" fmla="*/ 23654 w 42691"/>
                <a:gd name="connsiteY18" fmla="*/ 27 h 55229"/>
                <a:gd name="connsiteX19" fmla="*/ 37815 w 42691"/>
                <a:gd name="connsiteY19" fmla="*/ 4499 h 55229"/>
                <a:gd name="connsiteX20" fmla="*/ 43181 w 42691"/>
                <a:gd name="connsiteY20" fmla="*/ 17275 h 55229"/>
                <a:gd name="connsiteX21" fmla="*/ 43181 w 42691"/>
                <a:gd name="connsiteY21" fmla="*/ 43424 h 55229"/>
                <a:gd name="connsiteX22" fmla="*/ 43500 w 42691"/>
                <a:gd name="connsiteY22" fmla="*/ 48875 h 55229"/>
                <a:gd name="connsiteX23" fmla="*/ 44565 w 42691"/>
                <a:gd name="connsiteY23" fmla="*/ 54134 h 55229"/>
                <a:gd name="connsiteX24" fmla="*/ 18906 w 42691"/>
                <a:gd name="connsiteY24" fmla="*/ 49897 h 55229"/>
                <a:gd name="connsiteX25" fmla="*/ 30128 w 42691"/>
                <a:gd name="connsiteY25" fmla="*/ 46937 h 55229"/>
                <a:gd name="connsiteX26" fmla="*/ 37155 w 42691"/>
                <a:gd name="connsiteY26" fmla="*/ 39335 h 55229"/>
                <a:gd name="connsiteX27" fmla="*/ 37155 w 42691"/>
                <a:gd name="connsiteY27" fmla="*/ 28220 h 55229"/>
                <a:gd name="connsiteX28" fmla="*/ 25315 w 42691"/>
                <a:gd name="connsiteY28" fmla="*/ 28220 h 55229"/>
                <a:gd name="connsiteX29" fmla="*/ 12539 w 42691"/>
                <a:gd name="connsiteY29" fmla="*/ 31627 h 55229"/>
                <a:gd name="connsiteX30" fmla="*/ 7748 w 42691"/>
                <a:gd name="connsiteY30" fmla="*/ 40144 h 55229"/>
                <a:gd name="connsiteX31" fmla="*/ 10729 w 42691"/>
                <a:gd name="connsiteY31" fmla="*/ 47192 h 55229"/>
                <a:gd name="connsiteX32" fmla="*/ 18949 w 42691"/>
                <a:gd name="connsiteY32" fmla="*/ 49918 h 55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2691" h="55229">
                  <a:moveTo>
                    <a:pt x="38241" y="54155"/>
                  </a:moveTo>
                  <a:cubicBezTo>
                    <a:pt x="37879" y="52618"/>
                    <a:pt x="37602" y="51059"/>
                    <a:pt x="37410" y="49492"/>
                  </a:cubicBezTo>
                  <a:cubicBezTo>
                    <a:pt x="37240" y="48172"/>
                    <a:pt x="37155" y="46841"/>
                    <a:pt x="37155" y="45510"/>
                  </a:cubicBezTo>
                  <a:cubicBezTo>
                    <a:pt x="35089" y="48389"/>
                    <a:pt x="32406" y="50761"/>
                    <a:pt x="29297" y="52452"/>
                  </a:cubicBezTo>
                  <a:cubicBezTo>
                    <a:pt x="25912" y="54309"/>
                    <a:pt x="22100" y="55256"/>
                    <a:pt x="18225" y="55199"/>
                  </a:cubicBezTo>
                  <a:cubicBezTo>
                    <a:pt x="13817" y="55465"/>
                    <a:pt x="9473" y="53981"/>
                    <a:pt x="6151" y="51068"/>
                  </a:cubicBezTo>
                  <a:cubicBezTo>
                    <a:pt x="3234" y="48153"/>
                    <a:pt x="1680" y="44137"/>
                    <a:pt x="1893" y="40017"/>
                  </a:cubicBezTo>
                  <a:cubicBezTo>
                    <a:pt x="1829" y="35234"/>
                    <a:pt x="4235" y="30760"/>
                    <a:pt x="8281" y="28199"/>
                  </a:cubicBezTo>
                  <a:cubicBezTo>
                    <a:pt x="13434" y="25013"/>
                    <a:pt x="19417" y="23467"/>
                    <a:pt x="25465" y="23770"/>
                  </a:cubicBezTo>
                  <a:lnTo>
                    <a:pt x="37219" y="23770"/>
                  </a:lnTo>
                  <a:lnTo>
                    <a:pt x="37219" y="17190"/>
                  </a:lnTo>
                  <a:cubicBezTo>
                    <a:pt x="37389" y="13811"/>
                    <a:pt x="36047" y="10529"/>
                    <a:pt x="33556" y="8247"/>
                  </a:cubicBezTo>
                  <a:cubicBezTo>
                    <a:pt x="30660" y="5926"/>
                    <a:pt x="27019" y="4763"/>
                    <a:pt x="23314" y="4989"/>
                  </a:cubicBezTo>
                  <a:cubicBezTo>
                    <a:pt x="19652" y="4848"/>
                    <a:pt x="16074" y="5943"/>
                    <a:pt x="13114" y="8098"/>
                  </a:cubicBezTo>
                  <a:cubicBezTo>
                    <a:pt x="10602" y="9788"/>
                    <a:pt x="9068" y="12618"/>
                    <a:pt x="9047" y="15657"/>
                  </a:cubicBezTo>
                  <a:lnTo>
                    <a:pt x="3639" y="15657"/>
                  </a:lnTo>
                  <a:lnTo>
                    <a:pt x="3639" y="15359"/>
                  </a:lnTo>
                  <a:cubicBezTo>
                    <a:pt x="3575" y="11130"/>
                    <a:pt x="5598" y="7144"/>
                    <a:pt x="9068" y="4712"/>
                  </a:cubicBezTo>
                  <a:cubicBezTo>
                    <a:pt x="13221" y="1477"/>
                    <a:pt x="18395" y="-184"/>
                    <a:pt x="23654" y="27"/>
                  </a:cubicBezTo>
                  <a:cubicBezTo>
                    <a:pt x="28765" y="-230"/>
                    <a:pt x="33790" y="1358"/>
                    <a:pt x="37815" y="4499"/>
                  </a:cubicBezTo>
                  <a:cubicBezTo>
                    <a:pt x="41477" y="7701"/>
                    <a:pt x="43458" y="12416"/>
                    <a:pt x="43181" y="17275"/>
                  </a:cubicBezTo>
                  <a:lnTo>
                    <a:pt x="43181" y="43424"/>
                  </a:lnTo>
                  <a:cubicBezTo>
                    <a:pt x="43181" y="45246"/>
                    <a:pt x="43287" y="47065"/>
                    <a:pt x="43500" y="48875"/>
                  </a:cubicBezTo>
                  <a:cubicBezTo>
                    <a:pt x="43713" y="50653"/>
                    <a:pt x="44075" y="52411"/>
                    <a:pt x="44565" y="54134"/>
                  </a:cubicBezTo>
                  <a:close/>
                  <a:moveTo>
                    <a:pt x="18906" y="49897"/>
                  </a:moveTo>
                  <a:cubicBezTo>
                    <a:pt x="22846" y="49978"/>
                    <a:pt x="26742" y="48951"/>
                    <a:pt x="30128" y="46937"/>
                  </a:cubicBezTo>
                  <a:cubicBezTo>
                    <a:pt x="33173" y="45150"/>
                    <a:pt x="35622" y="42506"/>
                    <a:pt x="37155" y="39335"/>
                  </a:cubicBezTo>
                  <a:lnTo>
                    <a:pt x="37155" y="28220"/>
                  </a:lnTo>
                  <a:lnTo>
                    <a:pt x="25315" y="28220"/>
                  </a:lnTo>
                  <a:cubicBezTo>
                    <a:pt x="20801" y="27996"/>
                    <a:pt x="16330" y="29187"/>
                    <a:pt x="12539" y="31627"/>
                  </a:cubicBezTo>
                  <a:cubicBezTo>
                    <a:pt x="9579" y="33458"/>
                    <a:pt x="7791" y="36671"/>
                    <a:pt x="7748" y="40144"/>
                  </a:cubicBezTo>
                  <a:cubicBezTo>
                    <a:pt x="7663" y="42817"/>
                    <a:pt x="8749" y="45393"/>
                    <a:pt x="10729" y="47192"/>
                  </a:cubicBezTo>
                  <a:cubicBezTo>
                    <a:pt x="13008" y="49124"/>
                    <a:pt x="15968" y="50099"/>
                    <a:pt x="18949" y="4991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id="{0262FBC2-99D1-F06F-9C2C-699A3E01C385}"/>
                </a:ext>
              </a:extLst>
            </p:cNvPr>
            <p:cNvSpPr/>
            <p:nvPr/>
          </p:nvSpPr>
          <p:spPr>
            <a:xfrm>
              <a:off x="1054006" y="698515"/>
              <a:ext cx="55365" cy="73720"/>
            </a:xfrm>
            <a:custGeom>
              <a:avLst/>
              <a:gdLst>
                <a:gd name="connsiteX0" fmla="*/ 42876 w 55365"/>
                <a:gd name="connsiteY0" fmla="*/ 53965 h 73720"/>
                <a:gd name="connsiteX1" fmla="*/ 39958 w 55365"/>
                <a:gd name="connsiteY1" fmla="*/ 47322 h 73720"/>
                <a:gd name="connsiteX2" fmla="*/ 29695 w 55365"/>
                <a:gd name="connsiteY2" fmla="*/ 42616 h 73720"/>
                <a:gd name="connsiteX3" fmla="*/ 10382 w 55365"/>
                <a:gd name="connsiteY3" fmla="*/ 33864 h 73720"/>
                <a:gd name="connsiteX4" fmla="*/ 3845 w 55365"/>
                <a:gd name="connsiteY4" fmla="*/ 19981 h 73720"/>
                <a:gd name="connsiteX5" fmla="*/ 11340 w 55365"/>
                <a:gd name="connsiteY5" fmla="*/ 5608 h 73720"/>
                <a:gd name="connsiteX6" fmla="*/ 30504 w 55365"/>
                <a:gd name="connsiteY6" fmla="*/ 29 h 73720"/>
                <a:gd name="connsiteX7" fmla="*/ 49668 w 55365"/>
                <a:gd name="connsiteY7" fmla="*/ 6289 h 73720"/>
                <a:gd name="connsiteX8" fmla="*/ 56844 w 55365"/>
                <a:gd name="connsiteY8" fmla="*/ 21748 h 73720"/>
                <a:gd name="connsiteX9" fmla="*/ 56844 w 55365"/>
                <a:gd name="connsiteY9" fmla="*/ 22046 h 73720"/>
                <a:gd name="connsiteX10" fmla="*/ 42876 w 55365"/>
                <a:gd name="connsiteY10" fmla="*/ 22046 h 73720"/>
                <a:gd name="connsiteX11" fmla="*/ 39554 w 55365"/>
                <a:gd name="connsiteY11" fmla="*/ 14018 h 73720"/>
                <a:gd name="connsiteX12" fmla="*/ 30248 w 55365"/>
                <a:gd name="connsiteY12" fmla="*/ 10931 h 73720"/>
                <a:gd name="connsiteX13" fmla="*/ 21348 w 55365"/>
                <a:gd name="connsiteY13" fmla="*/ 13486 h 73720"/>
                <a:gd name="connsiteX14" fmla="*/ 18197 w 55365"/>
                <a:gd name="connsiteY14" fmla="*/ 20045 h 73720"/>
                <a:gd name="connsiteX15" fmla="*/ 21561 w 55365"/>
                <a:gd name="connsiteY15" fmla="*/ 26007 h 73720"/>
                <a:gd name="connsiteX16" fmla="*/ 33187 w 55365"/>
                <a:gd name="connsiteY16" fmla="*/ 30947 h 73720"/>
                <a:gd name="connsiteX17" fmla="*/ 51138 w 55365"/>
                <a:gd name="connsiteY17" fmla="*/ 39656 h 73720"/>
                <a:gd name="connsiteX18" fmla="*/ 57227 w 55365"/>
                <a:gd name="connsiteY18" fmla="*/ 53859 h 73720"/>
                <a:gd name="connsiteX19" fmla="*/ 49988 w 55365"/>
                <a:gd name="connsiteY19" fmla="*/ 68381 h 73720"/>
                <a:gd name="connsiteX20" fmla="*/ 30823 w 55365"/>
                <a:gd name="connsiteY20" fmla="*/ 73683 h 73720"/>
                <a:gd name="connsiteX21" fmla="*/ 10424 w 55365"/>
                <a:gd name="connsiteY21" fmla="*/ 67657 h 73720"/>
                <a:gd name="connsiteX22" fmla="*/ 1907 w 55365"/>
                <a:gd name="connsiteY22" fmla="*/ 50771 h 73720"/>
                <a:gd name="connsiteX23" fmla="*/ 1907 w 55365"/>
                <a:gd name="connsiteY23" fmla="*/ 50473 h 73720"/>
                <a:gd name="connsiteX24" fmla="*/ 15854 w 55365"/>
                <a:gd name="connsiteY24" fmla="*/ 50473 h 73720"/>
                <a:gd name="connsiteX25" fmla="*/ 19772 w 55365"/>
                <a:gd name="connsiteY25" fmla="*/ 59842 h 73720"/>
                <a:gd name="connsiteX26" fmla="*/ 30653 w 55365"/>
                <a:gd name="connsiteY26" fmla="*/ 62823 h 73720"/>
                <a:gd name="connsiteX27" fmla="*/ 39618 w 55365"/>
                <a:gd name="connsiteY27" fmla="*/ 60417 h 73720"/>
                <a:gd name="connsiteX28" fmla="*/ 42705 w 55365"/>
                <a:gd name="connsiteY28" fmla="*/ 54029 h 73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365" h="73720">
                  <a:moveTo>
                    <a:pt x="42876" y="53965"/>
                  </a:moveTo>
                  <a:cubicBezTo>
                    <a:pt x="42961" y="51423"/>
                    <a:pt x="41896" y="48978"/>
                    <a:pt x="39958" y="47322"/>
                  </a:cubicBezTo>
                  <a:cubicBezTo>
                    <a:pt x="36871" y="45113"/>
                    <a:pt x="33379" y="43516"/>
                    <a:pt x="29695" y="42616"/>
                  </a:cubicBezTo>
                  <a:cubicBezTo>
                    <a:pt x="22775" y="40891"/>
                    <a:pt x="16237" y="37925"/>
                    <a:pt x="10382" y="33864"/>
                  </a:cubicBezTo>
                  <a:cubicBezTo>
                    <a:pt x="6059" y="30581"/>
                    <a:pt x="3632" y="25398"/>
                    <a:pt x="3845" y="19981"/>
                  </a:cubicBezTo>
                  <a:cubicBezTo>
                    <a:pt x="3781" y="14238"/>
                    <a:pt x="6591" y="8842"/>
                    <a:pt x="11340" y="5608"/>
                  </a:cubicBezTo>
                  <a:cubicBezTo>
                    <a:pt x="16940" y="1696"/>
                    <a:pt x="23669" y="-263"/>
                    <a:pt x="30504" y="29"/>
                  </a:cubicBezTo>
                  <a:cubicBezTo>
                    <a:pt x="37446" y="-265"/>
                    <a:pt x="44238" y="1958"/>
                    <a:pt x="49668" y="6289"/>
                  </a:cubicBezTo>
                  <a:cubicBezTo>
                    <a:pt x="54396" y="9994"/>
                    <a:pt x="57079" y="15743"/>
                    <a:pt x="56844" y="21748"/>
                  </a:cubicBezTo>
                  <a:lnTo>
                    <a:pt x="56844" y="22046"/>
                  </a:lnTo>
                  <a:lnTo>
                    <a:pt x="42876" y="22046"/>
                  </a:lnTo>
                  <a:cubicBezTo>
                    <a:pt x="42982" y="19014"/>
                    <a:pt x="41768" y="16084"/>
                    <a:pt x="39554" y="14018"/>
                  </a:cubicBezTo>
                  <a:cubicBezTo>
                    <a:pt x="36956" y="11836"/>
                    <a:pt x="33634" y="10731"/>
                    <a:pt x="30248" y="10931"/>
                  </a:cubicBezTo>
                  <a:cubicBezTo>
                    <a:pt x="27076" y="10729"/>
                    <a:pt x="23924" y="11631"/>
                    <a:pt x="21348" y="13486"/>
                  </a:cubicBezTo>
                  <a:cubicBezTo>
                    <a:pt x="19325" y="15049"/>
                    <a:pt x="18154" y="17483"/>
                    <a:pt x="18197" y="20045"/>
                  </a:cubicBezTo>
                  <a:cubicBezTo>
                    <a:pt x="18197" y="22485"/>
                    <a:pt x="19474" y="24746"/>
                    <a:pt x="21561" y="26007"/>
                  </a:cubicBezTo>
                  <a:cubicBezTo>
                    <a:pt x="25202" y="28174"/>
                    <a:pt x="29099" y="29835"/>
                    <a:pt x="33187" y="30947"/>
                  </a:cubicBezTo>
                  <a:cubicBezTo>
                    <a:pt x="39746" y="32478"/>
                    <a:pt x="45878" y="35453"/>
                    <a:pt x="51138" y="39656"/>
                  </a:cubicBezTo>
                  <a:cubicBezTo>
                    <a:pt x="55183" y="43237"/>
                    <a:pt x="57419" y="48450"/>
                    <a:pt x="57227" y="53859"/>
                  </a:cubicBezTo>
                  <a:cubicBezTo>
                    <a:pt x="57419" y="59612"/>
                    <a:pt x="54694" y="65074"/>
                    <a:pt x="49988" y="68381"/>
                  </a:cubicBezTo>
                  <a:cubicBezTo>
                    <a:pt x="44324" y="72156"/>
                    <a:pt x="37616" y="74015"/>
                    <a:pt x="30823" y="73683"/>
                  </a:cubicBezTo>
                  <a:cubicBezTo>
                    <a:pt x="23563" y="73847"/>
                    <a:pt x="16429" y="71741"/>
                    <a:pt x="10424" y="67657"/>
                  </a:cubicBezTo>
                  <a:cubicBezTo>
                    <a:pt x="4760" y="63969"/>
                    <a:pt x="1502" y="57521"/>
                    <a:pt x="1907" y="50771"/>
                  </a:cubicBezTo>
                  <a:lnTo>
                    <a:pt x="1907" y="50473"/>
                  </a:lnTo>
                  <a:lnTo>
                    <a:pt x="15854" y="50473"/>
                  </a:lnTo>
                  <a:cubicBezTo>
                    <a:pt x="15556" y="54046"/>
                    <a:pt x="17025" y="57540"/>
                    <a:pt x="19772" y="59842"/>
                  </a:cubicBezTo>
                  <a:cubicBezTo>
                    <a:pt x="22966" y="61997"/>
                    <a:pt x="26799" y="63045"/>
                    <a:pt x="30653" y="62823"/>
                  </a:cubicBezTo>
                  <a:cubicBezTo>
                    <a:pt x="33826" y="63032"/>
                    <a:pt x="36977" y="62184"/>
                    <a:pt x="39618" y="60417"/>
                  </a:cubicBezTo>
                  <a:cubicBezTo>
                    <a:pt x="41619" y="58909"/>
                    <a:pt x="42769" y="56531"/>
                    <a:pt x="42705" y="54029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id="{5AED5546-9EA1-0CC6-6702-53C02A09B44C}"/>
                </a:ext>
              </a:extLst>
            </p:cNvPr>
            <p:cNvSpPr/>
            <p:nvPr/>
          </p:nvSpPr>
          <p:spPr>
            <a:xfrm>
              <a:off x="1114023" y="704932"/>
              <a:ext cx="31940" cy="67297"/>
            </a:xfrm>
            <a:custGeom>
              <a:avLst/>
              <a:gdLst>
                <a:gd name="connsiteX0" fmla="*/ 24018 w 31940"/>
                <a:gd name="connsiteY0" fmla="*/ 0 h 67297"/>
                <a:gd name="connsiteX1" fmla="*/ 24018 w 31940"/>
                <a:gd name="connsiteY1" fmla="*/ 13032 h 67297"/>
                <a:gd name="connsiteX2" fmla="*/ 32983 w 31940"/>
                <a:gd name="connsiteY2" fmla="*/ 13032 h 67297"/>
                <a:gd name="connsiteX3" fmla="*/ 32983 w 31940"/>
                <a:gd name="connsiteY3" fmla="*/ 23104 h 67297"/>
                <a:gd name="connsiteX4" fmla="*/ 24018 w 31940"/>
                <a:gd name="connsiteY4" fmla="*/ 23104 h 67297"/>
                <a:gd name="connsiteX5" fmla="*/ 24018 w 31940"/>
                <a:gd name="connsiteY5" fmla="*/ 50210 h 67297"/>
                <a:gd name="connsiteX6" fmla="*/ 25317 w 31940"/>
                <a:gd name="connsiteY6" fmla="*/ 54618 h 67297"/>
                <a:gd name="connsiteX7" fmla="*/ 28746 w 31940"/>
                <a:gd name="connsiteY7" fmla="*/ 55960 h 67297"/>
                <a:gd name="connsiteX8" fmla="*/ 30704 w 31940"/>
                <a:gd name="connsiteY8" fmla="*/ 55832 h 67297"/>
                <a:gd name="connsiteX9" fmla="*/ 32578 w 31940"/>
                <a:gd name="connsiteY9" fmla="*/ 55406 h 67297"/>
                <a:gd name="connsiteX10" fmla="*/ 33813 w 31940"/>
                <a:gd name="connsiteY10" fmla="*/ 65797 h 67297"/>
                <a:gd name="connsiteX11" fmla="*/ 29555 w 31940"/>
                <a:gd name="connsiteY11" fmla="*/ 66904 h 67297"/>
                <a:gd name="connsiteX12" fmla="*/ 25083 w 31940"/>
                <a:gd name="connsiteY12" fmla="*/ 67266 h 67297"/>
                <a:gd name="connsiteX13" fmla="*/ 13648 w 31940"/>
                <a:gd name="connsiteY13" fmla="*/ 63178 h 67297"/>
                <a:gd name="connsiteX14" fmla="*/ 9645 w 31940"/>
                <a:gd name="connsiteY14" fmla="*/ 50253 h 67297"/>
                <a:gd name="connsiteX15" fmla="*/ 9645 w 31940"/>
                <a:gd name="connsiteY15" fmla="*/ 23104 h 67297"/>
                <a:gd name="connsiteX16" fmla="*/ 1873 w 31940"/>
                <a:gd name="connsiteY16" fmla="*/ 23104 h 67297"/>
                <a:gd name="connsiteX17" fmla="*/ 1873 w 31940"/>
                <a:gd name="connsiteY17" fmla="*/ 13032 h 67297"/>
                <a:gd name="connsiteX18" fmla="*/ 9645 w 31940"/>
                <a:gd name="connsiteY18" fmla="*/ 13032 h 67297"/>
                <a:gd name="connsiteX19" fmla="*/ 9645 w 31940"/>
                <a:gd name="connsiteY19" fmla="*/ 0 h 67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940" h="67297">
                  <a:moveTo>
                    <a:pt x="24018" y="0"/>
                  </a:moveTo>
                  <a:lnTo>
                    <a:pt x="24018" y="13032"/>
                  </a:lnTo>
                  <a:lnTo>
                    <a:pt x="32983" y="13032"/>
                  </a:lnTo>
                  <a:lnTo>
                    <a:pt x="32983" y="23104"/>
                  </a:lnTo>
                  <a:lnTo>
                    <a:pt x="24018" y="23104"/>
                  </a:lnTo>
                  <a:lnTo>
                    <a:pt x="24018" y="50210"/>
                  </a:lnTo>
                  <a:cubicBezTo>
                    <a:pt x="23869" y="51792"/>
                    <a:pt x="24338" y="53370"/>
                    <a:pt x="25317" y="54618"/>
                  </a:cubicBezTo>
                  <a:cubicBezTo>
                    <a:pt x="26212" y="55532"/>
                    <a:pt x="27468" y="56019"/>
                    <a:pt x="28746" y="55960"/>
                  </a:cubicBezTo>
                  <a:cubicBezTo>
                    <a:pt x="29406" y="55966"/>
                    <a:pt x="30066" y="55923"/>
                    <a:pt x="30704" y="55832"/>
                  </a:cubicBezTo>
                  <a:cubicBezTo>
                    <a:pt x="31343" y="55732"/>
                    <a:pt x="31961" y="55591"/>
                    <a:pt x="32578" y="55406"/>
                  </a:cubicBezTo>
                  <a:lnTo>
                    <a:pt x="33813" y="65797"/>
                  </a:lnTo>
                  <a:cubicBezTo>
                    <a:pt x="32429" y="66268"/>
                    <a:pt x="31003" y="66638"/>
                    <a:pt x="29555" y="66904"/>
                  </a:cubicBezTo>
                  <a:cubicBezTo>
                    <a:pt x="28085" y="67151"/>
                    <a:pt x="26574" y="67273"/>
                    <a:pt x="25083" y="67266"/>
                  </a:cubicBezTo>
                  <a:cubicBezTo>
                    <a:pt x="20867" y="67535"/>
                    <a:pt x="16736" y="66057"/>
                    <a:pt x="13648" y="63178"/>
                  </a:cubicBezTo>
                  <a:cubicBezTo>
                    <a:pt x="10987" y="60474"/>
                    <a:pt x="9645" y="56151"/>
                    <a:pt x="9645" y="50253"/>
                  </a:cubicBezTo>
                  <a:lnTo>
                    <a:pt x="9645" y="23104"/>
                  </a:lnTo>
                  <a:lnTo>
                    <a:pt x="1873" y="23104"/>
                  </a:lnTo>
                  <a:lnTo>
                    <a:pt x="1873" y="13032"/>
                  </a:lnTo>
                  <a:lnTo>
                    <a:pt x="9645" y="13032"/>
                  </a:lnTo>
                  <a:lnTo>
                    <a:pt x="9645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id="{DC7840CA-C316-3F32-A958-1F2C7273E859}"/>
                </a:ext>
              </a:extLst>
            </p:cNvPr>
            <p:cNvSpPr/>
            <p:nvPr/>
          </p:nvSpPr>
          <p:spPr>
            <a:xfrm>
              <a:off x="1154332" y="716940"/>
              <a:ext cx="29512" cy="54214"/>
            </a:xfrm>
            <a:custGeom>
              <a:avLst/>
              <a:gdLst>
                <a:gd name="connsiteX0" fmla="*/ 29853 w 29512"/>
                <a:gd name="connsiteY0" fmla="*/ 13374 h 54214"/>
                <a:gd name="connsiteX1" fmla="*/ 24593 w 29512"/>
                <a:gd name="connsiteY1" fmla="*/ 13225 h 54214"/>
                <a:gd name="connsiteX2" fmla="*/ 19334 w 29512"/>
                <a:gd name="connsiteY2" fmla="*/ 14545 h 54214"/>
                <a:gd name="connsiteX3" fmla="*/ 16182 w 29512"/>
                <a:gd name="connsiteY3" fmla="*/ 18272 h 54214"/>
                <a:gd name="connsiteX4" fmla="*/ 16182 w 29512"/>
                <a:gd name="connsiteY4" fmla="*/ 54215 h 54214"/>
                <a:gd name="connsiteX5" fmla="*/ 1873 w 29512"/>
                <a:gd name="connsiteY5" fmla="*/ 54215 h 54214"/>
                <a:gd name="connsiteX6" fmla="*/ 1873 w 29512"/>
                <a:gd name="connsiteY6" fmla="*/ 981 h 54214"/>
                <a:gd name="connsiteX7" fmla="*/ 15203 w 29512"/>
                <a:gd name="connsiteY7" fmla="*/ 981 h 54214"/>
                <a:gd name="connsiteX8" fmla="*/ 15842 w 29512"/>
                <a:gd name="connsiteY8" fmla="*/ 8838 h 54214"/>
                <a:gd name="connsiteX9" fmla="*/ 20697 w 29512"/>
                <a:gd name="connsiteY9" fmla="*/ 2323 h 54214"/>
                <a:gd name="connsiteX10" fmla="*/ 27553 w 29512"/>
                <a:gd name="connsiteY10" fmla="*/ 2 h 54214"/>
                <a:gd name="connsiteX11" fmla="*/ 29533 w 29512"/>
                <a:gd name="connsiteY11" fmla="*/ 172 h 54214"/>
                <a:gd name="connsiteX12" fmla="*/ 31386 w 29512"/>
                <a:gd name="connsiteY12" fmla="*/ 577 h 54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512" h="54214">
                  <a:moveTo>
                    <a:pt x="29853" y="13374"/>
                  </a:moveTo>
                  <a:lnTo>
                    <a:pt x="24593" y="13225"/>
                  </a:lnTo>
                  <a:cubicBezTo>
                    <a:pt x="22741" y="13144"/>
                    <a:pt x="20931" y="13604"/>
                    <a:pt x="19334" y="14545"/>
                  </a:cubicBezTo>
                  <a:cubicBezTo>
                    <a:pt x="17929" y="15446"/>
                    <a:pt x="16843" y="16743"/>
                    <a:pt x="16182" y="18272"/>
                  </a:cubicBezTo>
                  <a:lnTo>
                    <a:pt x="16182" y="54215"/>
                  </a:lnTo>
                  <a:lnTo>
                    <a:pt x="1873" y="54215"/>
                  </a:lnTo>
                  <a:lnTo>
                    <a:pt x="1873" y="981"/>
                  </a:lnTo>
                  <a:lnTo>
                    <a:pt x="15203" y="981"/>
                  </a:lnTo>
                  <a:lnTo>
                    <a:pt x="15842" y="8838"/>
                  </a:lnTo>
                  <a:cubicBezTo>
                    <a:pt x="16907" y="6302"/>
                    <a:pt x="18567" y="4067"/>
                    <a:pt x="20697" y="2323"/>
                  </a:cubicBezTo>
                  <a:cubicBezTo>
                    <a:pt x="22656" y="781"/>
                    <a:pt x="25062" y="-39"/>
                    <a:pt x="27553" y="2"/>
                  </a:cubicBezTo>
                  <a:cubicBezTo>
                    <a:pt x="28213" y="0"/>
                    <a:pt x="28874" y="57"/>
                    <a:pt x="29533" y="172"/>
                  </a:cubicBezTo>
                  <a:cubicBezTo>
                    <a:pt x="30151" y="278"/>
                    <a:pt x="30747" y="428"/>
                    <a:pt x="31386" y="577"/>
                  </a:cubicBez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id="{CFD6BA56-ADCD-4137-8770-B20C42B29A26}"/>
                </a:ext>
              </a:extLst>
            </p:cNvPr>
            <p:cNvSpPr/>
            <p:nvPr/>
          </p:nvSpPr>
          <p:spPr>
            <a:xfrm>
              <a:off x="1187783" y="716961"/>
              <a:ext cx="46711" cy="55259"/>
            </a:xfrm>
            <a:custGeom>
              <a:avLst/>
              <a:gdLst>
                <a:gd name="connsiteX0" fmla="*/ 27171 w 46711"/>
                <a:gd name="connsiteY0" fmla="*/ 55237 h 55259"/>
                <a:gd name="connsiteX1" fmla="*/ 8773 w 46711"/>
                <a:gd name="connsiteY1" fmla="*/ 47869 h 55259"/>
                <a:gd name="connsiteX2" fmla="*/ 1895 w 46711"/>
                <a:gd name="connsiteY2" fmla="*/ 29131 h 55259"/>
                <a:gd name="connsiteX3" fmla="*/ 1895 w 46711"/>
                <a:gd name="connsiteY3" fmla="*/ 27151 h 55259"/>
                <a:gd name="connsiteX4" fmla="*/ 8411 w 46711"/>
                <a:gd name="connsiteY4" fmla="*/ 7646 h 55259"/>
                <a:gd name="connsiteX5" fmla="*/ 25893 w 46711"/>
                <a:gd name="connsiteY5" fmla="*/ 23 h 55259"/>
                <a:gd name="connsiteX6" fmla="*/ 42609 w 46711"/>
                <a:gd name="connsiteY6" fmla="*/ 6411 h 55259"/>
                <a:gd name="connsiteX7" fmla="*/ 48550 w 46711"/>
                <a:gd name="connsiteY7" fmla="*/ 23957 h 55259"/>
                <a:gd name="connsiteX8" fmla="*/ 48550 w 46711"/>
                <a:gd name="connsiteY8" fmla="*/ 31772 h 55259"/>
                <a:gd name="connsiteX9" fmla="*/ 16801 w 46711"/>
                <a:gd name="connsiteY9" fmla="*/ 31772 h 55259"/>
                <a:gd name="connsiteX10" fmla="*/ 16801 w 46711"/>
                <a:gd name="connsiteY10" fmla="*/ 32070 h 55259"/>
                <a:gd name="connsiteX11" fmla="*/ 20314 w 46711"/>
                <a:gd name="connsiteY11" fmla="*/ 40694 h 55259"/>
                <a:gd name="connsiteX12" fmla="*/ 28832 w 46711"/>
                <a:gd name="connsiteY12" fmla="*/ 44058 h 55259"/>
                <a:gd name="connsiteX13" fmla="*/ 36732 w 46711"/>
                <a:gd name="connsiteY13" fmla="*/ 43100 h 55259"/>
                <a:gd name="connsiteX14" fmla="*/ 43631 w 46711"/>
                <a:gd name="connsiteY14" fmla="*/ 40076 h 55259"/>
                <a:gd name="connsiteX15" fmla="*/ 47506 w 46711"/>
                <a:gd name="connsiteY15" fmla="*/ 48955 h 55259"/>
                <a:gd name="connsiteX16" fmla="*/ 38989 w 46711"/>
                <a:gd name="connsiteY16" fmla="*/ 53384 h 55259"/>
                <a:gd name="connsiteX17" fmla="*/ 27277 w 46711"/>
                <a:gd name="connsiteY17" fmla="*/ 55131 h 55259"/>
                <a:gd name="connsiteX18" fmla="*/ 26000 w 46711"/>
                <a:gd name="connsiteY18" fmla="*/ 10968 h 55259"/>
                <a:gd name="connsiteX19" fmla="*/ 19718 w 46711"/>
                <a:gd name="connsiteY19" fmla="*/ 14013 h 55259"/>
                <a:gd name="connsiteX20" fmla="*/ 16865 w 46711"/>
                <a:gd name="connsiteY20" fmla="*/ 22040 h 55259"/>
                <a:gd name="connsiteX21" fmla="*/ 16993 w 46711"/>
                <a:gd name="connsiteY21" fmla="*/ 22275 h 55259"/>
                <a:gd name="connsiteX22" fmla="*/ 34602 w 46711"/>
                <a:gd name="connsiteY22" fmla="*/ 22275 h 55259"/>
                <a:gd name="connsiteX23" fmla="*/ 34602 w 46711"/>
                <a:gd name="connsiteY23" fmla="*/ 20997 h 55259"/>
                <a:gd name="connsiteX24" fmla="*/ 32473 w 46711"/>
                <a:gd name="connsiteY24" fmla="*/ 13715 h 55259"/>
                <a:gd name="connsiteX25" fmla="*/ 26085 w 46711"/>
                <a:gd name="connsiteY25" fmla="*/ 10968 h 5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6711" h="55259">
                  <a:moveTo>
                    <a:pt x="27171" y="55237"/>
                  </a:moveTo>
                  <a:cubicBezTo>
                    <a:pt x="20272" y="55537"/>
                    <a:pt x="13564" y="52854"/>
                    <a:pt x="8773" y="47869"/>
                  </a:cubicBezTo>
                  <a:cubicBezTo>
                    <a:pt x="4110" y="42763"/>
                    <a:pt x="1640" y="36037"/>
                    <a:pt x="1895" y="29131"/>
                  </a:cubicBezTo>
                  <a:lnTo>
                    <a:pt x="1895" y="27151"/>
                  </a:lnTo>
                  <a:cubicBezTo>
                    <a:pt x="1619" y="20073"/>
                    <a:pt x="3940" y="13135"/>
                    <a:pt x="8411" y="7646"/>
                  </a:cubicBezTo>
                  <a:cubicBezTo>
                    <a:pt x="12734" y="2531"/>
                    <a:pt x="19207" y="-284"/>
                    <a:pt x="25893" y="23"/>
                  </a:cubicBezTo>
                  <a:cubicBezTo>
                    <a:pt x="33069" y="23"/>
                    <a:pt x="38669" y="2152"/>
                    <a:pt x="42609" y="6411"/>
                  </a:cubicBezTo>
                  <a:cubicBezTo>
                    <a:pt x="46761" y="11283"/>
                    <a:pt x="48890" y="17562"/>
                    <a:pt x="48550" y="23957"/>
                  </a:cubicBezTo>
                  <a:lnTo>
                    <a:pt x="48550" y="31772"/>
                  </a:lnTo>
                  <a:lnTo>
                    <a:pt x="16801" y="31772"/>
                  </a:lnTo>
                  <a:lnTo>
                    <a:pt x="16801" y="32070"/>
                  </a:lnTo>
                  <a:cubicBezTo>
                    <a:pt x="16950" y="35262"/>
                    <a:pt x="18185" y="38304"/>
                    <a:pt x="20314" y="40694"/>
                  </a:cubicBezTo>
                  <a:cubicBezTo>
                    <a:pt x="22529" y="42991"/>
                    <a:pt x="25638" y="44218"/>
                    <a:pt x="28832" y="44058"/>
                  </a:cubicBezTo>
                  <a:cubicBezTo>
                    <a:pt x="31493" y="44124"/>
                    <a:pt x="34155" y="43800"/>
                    <a:pt x="36732" y="43100"/>
                  </a:cubicBezTo>
                  <a:cubicBezTo>
                    <a:pt x="39138" y="42337"/>
                    <a:pt x="41438" y="41324"/>
                    <a:pt x="43631" y="40076"/>
                  </a:cubicBezTo>
                  <a:lnTo>
                    <a:pt x="47506" y="48955"/>
                  </a:lnTo>
                  <a:cubicBezTo>
                    <a:pt x="44951" y="50938"/>
                    <a:pt x="42076" y="52439"/>
                    <a:pt x="38989" y="53384"/>
                  </a:cubicBezTo>
                  <a:cubicBezTo>
                    <a:pt x="35198" y="54583"/>
                    <a:pt x="31259" y="55173"/>
                    <a:pt x="27277" y="55131"/>
                  </a:cubicBezTo>
                  <a:moveTo>
                    <a:pt x="26000" y="10968"/>
                  </a:moveTo>
                  <a:cubicBezTo>
                    <a:pt x="23530" y="10878"/>
                    <a:pt x="21187" y="12020"/>
                    <a:pt x="19718" y="14013"/>
                  </a:cubicBezTo>
                  <a:cubicBezTo>
                    <a:pt x="18057" y="16378"/>
                    <a:pt x="17078" y="19155"/>
                    <a:pt x="16865" y="22040"/>
                  </a:cubicBezTo>
                  <a:lnTo>
                    <a:pt x="16993" y="22275"/>
                  </a:lnTo>
                  <a:lnTo>
                    <a:pt x="34602" y="22275"/>
                  </a:lnTo>
                  <a:lnTo>
                    <a:pt x="34602" y="20997"/>
                  </a:lnTo>
                  <a:cubicBezTo>
                    <a:pt x="34751" y="18397"/>
                    <a:pt x="33985" y="15829"/>
                    <a:pt x="32473" y="13715"/>
                  </a:cubicBezTo>
                  <a:cubicBezTo>
                    <a:pt x="30897" y="11837"/>
                    <a:pt x="28534" y="10817"/>
                    <a:pt x="26085" y="1096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id="{7131A46F-234C-1B17-BBFE-C870A9C8905A}"/>
                </a:ext>
              </a:extLst>
            </p:cNvPr>
            <p:cNvSpPr/>
            <p:nvPr/>
          </p:nvSpPr>
          <p:spPr>
            <a:xfrm>
              <a:off x="1238654" y="693392"/>
              <a:ext cx="35539" cy="77762"/>
            </a:xfrm>
            <a:custGeom>
              <a:avLst/>
              <a:gdLst>
                <a:gd name="connsiteX0" fmla="*/ 9795 w 35539"/>
                <a:gd name="connsiteY0" fmla="*/ 77763 h 77762"/>
                <a:gd name="connsiteX1" fmla="*/ 9795 w 35539"/>
                <a:gd name="connsiteY1" fmla="*/ 34643 h 77762"/>
                <a:gd name="connsiteX2" fmla="*/ 1873 w 35539"/>
                <a:gd name="connsiteY2" fmla="*/ 34643 h 77762"/>
                <a:gd name="connsiteX3" fmla="*/ 1873 w 35539"/>
                <a:gd name="connsiteY3" fmla="*/ 24572 h 77762"/>
                <a:gd name="connsiteX4" fmla="*/ 9795 w 35539"/>
                <a:gd name="connsiteY4" fmla="*/ 24572 h 77762"/>
                <a:gd name="connsiteX5" fmla="*/ 9795 w 35539"/>
                <a:gd name="connsiteY5" fmla="*/ 18673 h 77762"/>
                <a:gd name="connsiteX6" fmla="*/ 14947 w 35539"/>
                <a:gd name="connsiteY6" fmla="*/ 4875 h 77762"/>
                <a:gd name="connsiteX7" fmla="*/ 29448 w 35539"/>
                <a:gd name="connsiteY7" fmla="*/ 41 h 77762"/>
                <a:gd name="connsiteX8" fmla="*/ 33154 w 35539"/>
                <a:gd name="connsiteY8" fmla="*/ 297 h 77762"/>
                <a:gd name="connsiteX9" fmla="*/ 37412 w 35539"/>
                <a:gd name="connsiteY9" fmla="*/ 1064 h 77762"/>
                <a:gd name="connsiteX10" fmla="*/ 36177 w 35539"/>
                <a:gd name="connsiteY10" fmla="*/ 11710 h 77762"/>
                <a:gd name="connsiteX11" fmla="*/ 33899 w 35539"/>
                <a:gd name="connsiteY11" fmla="*/ 11370 h 77762"/>
                <a:gd name="connsiteX12" fmla="*/ 31301 w 35539"/>
                <a:gd name="connsiteY12" fmla="*/ 11220 h 77762"/>
                <a:gd name="connsiteX13" fmla="*/ 26020 w 35539"/>
                <a:gd name="connsiteY13" fmla="*/ 13137 h 77762"/>
                <a:gd name="connsiteX14" fmla="*/ 24231 w 35539"/>
                <a:gd name="connsiteY14" fmla="*/ 18652 h 77762"/>
                <a:gd name="connsiteX15" fmla="*/ 24231 w 35539"/>
                <a:gd name="connsiteY15" fmla="*/ 24550 h 77762"/>
                <a:gd name="connsiteX16" fmla="*/ 34878 w 35539"/>
                <a:gd name="connsiteY16" fmla="*/ 24550 h 77762"/>
                <a:gd name="connsiteX17" fmla="*/ 34878 w 35539"/>
                <a:gd name="connsiteY17" fmla="*/ 34622 h 77762"/>
                <a:gd name="connsiteX18" fmla="*/ 24231 w 35539"/>
                <a:gd name="connsiteY18" fmla="*/ 34622 h 77762"/>
                <a:gd name="connsiteX19" fmla="*/ 24231 w 35539"/>
                <a:gd name="connsiteY19" fmla="*/ 77763 h 77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5539" h="77762">
                  <a:moveTo>
                    <a:pt x="9795" y="77763"/>
                  </a:moveTo>
                  <a:lnTo>
                    <a:pt x="9795" y="34643"/>
                  </a:lnTo>
                  <a:lnTo>
                    <a:pt x="1873" y="34643"/>
                  </a:lnTo>
                  <a:lnTo>
                    <a:pt x="1873" y="24572"/>
                  </a:lnTo>
                  <a:lnTo>
                    <a:pt x="9795" y="24572"/>
                  </a:lnTo>
                  <a:lnTo>
                    <a:pt x="9795" y="18673"/>
                  </a:lnTo>
                  <a:cubicBezTo>
                    <a:pt x="9475" y="13550"/>
                    <a:pt x="11349" y="8529"/>
                    <a:pt x="14947" y="4875"/>
                  </a:cubicBezTo>
                  <a:cubicBezTo>
                    <a:pt x="18972" y="1440"/>
                    <a:pt x="24168" y="-295"/>
                    <a:pt x="29448" y="41"/>
                  </a:cubicBezTo>
                  <a:cubicBezTo>
                    <a:pt x="30683" y="44"/>
                    <a:pt x="31918" y="129"/>
                    <a:pt x="33154" y="297"/>
                  </a:cubicBezTo>
                  <a:cubicBezTo>
                    <a:pt x="34431" y="489"/>
                    <a:pt x="35815" y="744"/>
                    <a:pt x="37412" y="1064"/>
                  </a:cubicBezTo>
                  <a:lnTo>
                    <a:pt x="36177" y="11710"/>
                  </a:lnTo>
                  <a:lnTo>
                    <a:pt x="33899" y="11370"/>
                  </a:lnTo>
                  <a:cubicBezTo>
                    <a:pt x="33026" y="11269"/>
                    <a:pt x="32174" y="11220"/>
                    <a:pt x="31301" y="11220"/>
                  </a:cubicBezTo>
                  <a:cubicBezTo>
                    <a:pt x="29342" y="11078"/>
                    <a:pt x="27425" y="11776"/>
                    <a:pt x="26020" y="13137"/>
                  </a:cubicBezTo>
                  <a:cubicBezTo>
                    <a:pt x="24742" y="14676"/>
                    <a:pt x="24104" y="16652"/>
                    <a:pt x="24231" y="18652"/>
                  </a:cubicBezTo>
                  <a:lnTo>
                    <a:pt x="24231" y="24550"/>
                  </a:lnTo>
                  <a:lnTo>
                    <a:pt x="34878" y="24550"/>
                  </a:lnTo>
                  <a:lnTo>
                    <a:pt x="34878" y="34622"/>
                  </a:lnTo>
                  <a:lnTo>
                    <a:pt x="24231" y="34622"/>
                  </a:lnTo>
                  <a:lnTo>
                    <a:pt x="24231" y="77763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id="{5B44E4C8-DE47-C47F-3571-2BC7CB916CAD}"/>
                </a:ext>
              </a:extLst>
            </p:cNvPr>
            <p:cNvSpPr/>
            <p:nvPr/>
          </p:nvSpPr>
          <p:spPr>
            <a:xfrm>
              <a:off x="1276130" y="716975"/>
              <a:ext cx="48443" cy="55194"/>
            </a:xfrm>
            <a:custGeom>
              <a:avLst/>
              <a:gdLst>
                <a:gd name="connsiteX0" fmla="*/ 35816 w 48443"/>
                <a:gd name="connsiteY0" fmla="*/ 54201 h 55194"/>
                <a:gd name="connsiteX1" fmla="*/ 34453 w 48443"/>
                <a:gd name="connsiteY1" fmla="*/ 50347 h 55194"/>
                <a:gd name="connsiteX2" fmla="*/ 33644 w 48443"/>
                <a:gd name="connsiteY2" fmla="*/ 46216 h 55194"/>
                <a:gd name="connsiteX3" fmla="*/ 27831 w 48443"/>
                <a:gd name="connsiteY3" fmla="*/ 52604 h 55194"/>
                <a:gd name="connsiteX4" fmla="*/ 19186 w 48443"/>
                <a:gd name="connsiteY4" fmla="*/ 55159 h 55194"/>
                <a:gd name="connsiteX5" fmla="*/ 6409 w 48443"/>
                <a:gd name="connsiteY5" fmla="*/ 50900 h 55194"/>
                <a:gd name="connsiteX6" fmla="*/ 1895 w 48443"/>
                <a:gd name="connsiteY6" fmla="*/ 39168 h 55194"/>
                <a:gd name="connsiteX7" fmla="*/ 7921 w 48443"/>
                <a:gd name="connsiteY7" fmla="*/ 27052 h 55194"/>
                <a:gd name="connsiteX8" fmla="*/ 25489 w 48443"/>
                <a:gd name="connsiteY8" fmla="*/ 22793 h 55194"/>
                <a:gd name="connsiteX9" fmla="*/ 33495 w 48443"/>
                <a:gd name="connsiteY9" fmla="*/ 22793 h 55194"/>
                <a:gd name="connsiteX10" fmla="*/ 33495 w 48443"/>
                <a:gd name="connsiteY10" fmla="*/ 18534 h 55194"/>
                <a:gd name="connsiteX11" fmla="*/ 31493 w 48443"/>
                <a:gd name="connsiteY11" fmla="*/ 12593 h 55194"/>
                <a:gd name="connsiteX12" fmla="*/ 25531 w 48443"/>
                <a:gd name="connsiteY12" fmla="*/ 10464 h 55194"/>
                <a:gd name="connsiteX13" fmla="*/ 20165 w 48443"/>
                <a:gd name="connsiteY13" fmla="*/ 12146 h 55194"/>
                <a:gd name="connsiteX14" fmla="*/ 18270 w 48443"/>
                <a:gd name="connsiteY14" fmla="*/ 16852 h 55194"/>
                <a:gd name="connsiteX15" fmla="*/ 4387 w 48443"/>
                <a:gd name="connsiteY15" fmla="*/ 16852 h 55194"/>
                <a:gd name="connsiteX16" fmla="*/ 4387 w 48443"/>
                <a:gd name="connsiteY16" fmla="*/ 16554 h 55194"/>
                <a:gd name="connsiteX17" fmla="*/ 10242 w 48443"/>
                <a:gd name="connsiteY17" fmla="*/ 4928 h 55194"/>
                <a:gd name="connsiteX18" fmla="*/ 26511 w 48443"/>
                <a:gd name="connsiteY18" fmla="*/ 30 h 55194"/>
                <a:gd name="connsiteX19" fmla="*/ 42012 w 48443"/>
                <a:gd name="connsiteY19" fmla="*/ 4864 h 55194"/>
                <a:gd name="connsiteX20" fmla="*/ 47953 w 48443"/>
                <a:gd name="connsiteY20" fmla="*/ 18662 h 55194"/>
                <a:gd name="connsiteX21" fmla="*/ 47953 w 48443"/>
                <a:gd name="connsiteY21" fmla="*/ 40552 h 55194"/>
                <a:gd name="connsiteX22" fmla="*/ 48528 w 48443"/>
                <a:gd name="connsiteY22" fmla="*/ 47579 h 55194"/>
                <a:gd name="connsiteX23" fmla="*/ 50317 w 48443"/>
                <a:gd name="connsiteY23" fmla="*/ 54137 h 55194"/>
                <a:gd name="connsiteX24" fmla="*/ 22678 w 48443"/>
                <a:gd name="connsiteY24" fmla="*/ 44598 h 55194"/>
                <a:gd name="connsiteX25" fmla="*/ 29428 w 48443"/>
                <a:gd name="connsiteY25" fmla="*/ 42681 h 55194"/>
                <a:gd name="connsiteX26" fmla="*/ 33410 w 48443"/>
                <a:gd name="connsiteY26" fmla="*/ 38422 h 55194"/>
                <a:gd name="connsiteX27" fmla="*/ 33410 w 48443"/>
                <a:gd name="connsiteY27" fmla="*/ 30906 h 55194"/>
                <a:gd name="connsiteX28" fmla="*/ 25403 w 48443"/>
                <a:gd name="connsiteY28" fmla="*/ 30906 h 55194"/>
                <a:gd name="connsiteX29" fmla="*/ 18483 w 48443"/>
                <a:gd name="connsiteY29" fmla="*/ 33184 h 55194"/>
                <a:gd name="connsiteX30" fmla="*/ 16119 w 48443"/>
                <a:gd name="connsiteY30" fmla="*/ 38721 h 55194"/>
                <a:gd name="connsiteX31" fmla="*/ 17887 w 48443"/>
                <a:gd name="connsiteY31" fmla="*/ 42979 h 55194"/>
                <a:gd name="connsiteX32" fmla="*/ 22699 w 48443"/>
                <a:gd name="connsiteY32" fmla="*/ 44598 h 5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8443" h="55194">
                  <a:moveTo>
                    <a:pt x="35816" y="54201"/>
                  </a:moveTo>
                  <a:cubicBezTo>
                    <a:pt x="35284" y="52947"/>
                    <a:pt x="34815" y="51658"/>
                    <a:pt x="34453" y="50347"/>
                  </a:cubicBezTo>
                  <a:cubicBezTo>
                    <a:pt x="34070" y="48993"/>
                    <a:pt x="33814" y="47613"/>
                    <a:pt x="33644" y="46216"/>
                  </a:cubicBezTo>
                  <a:cubicBezTo>
                    <a:pt x="32196" y="48750"/>
                    <a:pt x="30216" y="50932"/>
                    <a:pt x="27831" y="52604"/>
                  </a:cubicBezTo>
                  <a:cubicBezTo>
                    <a:pt x="25297" y="54344"/>
                    <a:pt x="22273" y="55238"/>
                    <a:pt x="19186" y="55159"/>
                  </a:cubicBezTo>
                  <a:cubicBezTo>
                    <a:pt x="14544" y="55451"/>
                    <a:pt x="9944" y="53924"/>
                    <a:pt x="6409" y="50900"/>
                  </a:cubicBezTo>
                  <a:cubicBezTo>
                    <a:pt x="3301" y="47806"/>
                    <a:pt x="1661" y="43541"/>
                    <a:pt x="1895" y="39168"/>
                  </a:cubicBezTo>
                  <a:cubicBezTo>
                    <a:pt x="1682" y="34362"/>
                    <a:pt x="3961" y="29788"/>
                    <a:pt x="7921" y="27052"/>
                  </a:cubicBezTo>
                  <a:cubicBezTo>
                    <a:pt x="11925" y="24213"/>
                    <a:pt x="17780" y="22793"/>
                    <a:pt x="25489" y="22793"/>
                  </a:cubicBezTo>
                  <a:lnTo>
                    <a:pt x="33495" y="22793"/>
                  </a:lnTo>
                  <a:lnTo>
                    <a:pt x="33495" y="18534"/>
                  </a:lnTo>
                  <a:cubicBezTo>
                    <a:pt x="33644" y="16369"/>
                    <a:pt x="32920" y="14233"/>
                    <a:pt x="31493" y="12593"/>
                  </a:cubicBezTo>
                  <a:cubicBezTo>
                    <a:pt x="29896" y="11082"/>
                    <a:pt x="27724" y="10309"/>
                    <a:pt x="25531" y="10464"/>
                  </a:cubicBezTo>
                  <a:cubicBezTo>
                    <a:pt x="23593" y="10334"/>
                    <a:pt x="21677" y="10932"/>
                    <a:pt x="20165" y="12146"/>
                  </a:cubicBezTo>
                  <a:cubicBezTo>
                    <a:pt x="18866" y="13354"/>
                    <a:pt x="18164" y="15078"/>
                    <a:pt x="18270" y="16852"/>
                  </a:cubicBezTo>
                  <a:lnTo>
                    <a:pt x="4387" y="16852"/>
                  </a:lnTo>
                  <a:lnTo>
                    <a:pt x="4387" y="16554"/>
                  </a:lnTo>
                  <a:cubicBezTo>
                    <a:pt x="4216" y="11931"/>
                    <a:pt x="6431" y="7545"/>
                    <a:pt x="10242" y="4928"/>
                  </a:cubicBezTo>
                  <a:cubicBezTo>
                    <a:pt x="14948" y="1476"/>
                    <a:pt x="20676" y="-253"/>
                    <a:pt x="26511" y="30"/>
                  </a:cubicBezTo>
                  <a:cubicBezTo>
                    <a:pt x="32090" y="-217"/>
                    <a:pt x="37562" y="1493"/>
                    <a:pt x="42012" y="4864"/>
                  </a:cubicBezTo>
                  <a:cubicBezTo>
                    <a:pt x="46058" y="8273"/>
                    <a:pt x="48251" y="13383"/>
                    <a:pt x="47953" y="18662"/>
                  </a:cubicBezTo>
                  <a:lnTo>
                    <a:pt x="47953" y="40552"/>
                  </a:lnTo>
                  <a:cubicBezTo>
                    <a:pt x="47932" y="42907"/>
                    <a:pt x="48124" y="45258"/>
                    <a:pt x="48528" y="47579"/>
                  </a:cubicBezTo>
                  <a:cubicBezTo>
                    <a:pt x="48912" y="49819"/>
                    <a:pt x="49508" y="52016"/>
                    <a:pt x="50317" y="54137"/>
                  </a:cubicBezTo>
                  <a:close/>
                  <a:moveTo>
                    <a:pt x="22678" y="44598"/>
                  </a:moveTo>
                  <a:cubicBezTo>
                    <a:pt x="25063" y="44636"/>
                    <a:pt x="27405" y="43969"/>
                    <a:pt x="29428" y="42681"/>
                  </a:cubicBezTo>
                  <a:cubicBezTo>
                    <a:pt x="31174" y="41712"/>
                    <a:pt x="32558" y="40222"/>
                    <a:pt x="33410" y="38422"/>
                  </a:cubicBezTo>
                  <a:lnTo>
                    <a:pt x="33410" y="30906"/>
                  </a:lnTo>
                  <a:lnTo>
                    <a:pt x="25403" y="30906"/>
                  </a:lnTo>
                  <a:cubicBezTo>
                    <a:pt x="22891" y="30725"/>
                    <a:pt x="20399" y="31542"/>
                    <a:pt x="18483" y="33184"/>
                  </a:cubicBezTo>
                  <a:cubicBezTo>
                    <a:pt x="16950" y="34613"/>
                    <a:pt x="16098" y="36625"/>
                    <a:pt x="16119" y="38721"/>
                  </a:cubicBezTo>
                  <a:cubicBezTo>
                    <a:pt x="16055" y="40330"/>
                    <a:pt x="16694" y="41887"/>
                    <a:pt x="17887" y="42979"/>
                  </a:cubicBezTo>
                  <a:cubicBezTo>
                    <a:pt x="19228" y="44118"/>
                    <a:pt x="20953" y="44698"/>
                    <a:pt x="22699" y="4459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id="{75760892-D187-7777-59C7-F12EF333AE33}"/>
                </a:ext>
              </a:extLst>
            </p:cNvPr>
            <p:cNvSpPr/>
            <p:nvPr/>
          </p:nvSpPr>
          <p:spPr>
            <a:xfrm>
              <a:off x="1360049" y="699566"/>
              <a:ext cx="14351" cy="71588"/>
            </a:xfrm>
            <a:custGeom>
              <a:avLst/>
              <a:gdLst>
                <a:gd name="connsiteX0" fmla="*/ 0 w 14351"/>
                <a:gd name="connsiteY0" fmla="*/ 0 h 71588"/>
                <a:gd name="connsiteX1" fmla="*/ 14352 w 14351"/>
                <a:gd name="connsiteY1" fmla="*/ 0 h 71588"/>
                <a:gd name="connsiteX2" fmla="*/ 14352 w 14351"/>
                <a:gd name="connsiteY2" fmla="*/ 71589 h 71588"/>
                <a:gd name="connsiteX3" fmla="*/ 0 w 14351"/>
                <a:gd name="connsiteY3" fmla="*/ 71589 h 71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1" h="71588">
                  <a:moveTo>
                    <a:pt x="0" y="0"/>
                  </a:moveTo>
                  <a:lnTo>
                    <a:pt x="14352" y="0"/>
                  </a:lnTo>
                  <a:lnTo>
                    <a:pt x="14352" y="71589"/>
                  </a:lnTo>
                  <a:lnTo>
                    <a:pt x="0" y="71589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2D37B5E7-12F5-F2E6-8A2A-2D47A6F07BC7}"/>
                </a:ext>
              </a:extLst>
            </p:cNvPr>
            <p:cNvSpPr/>
            <p:nvPr/>
          </p:nvSpPr>
          <p:spPr>
            <a:xfrm>
              <a:off x="1387326" y="717043"/>
              <a:ext cx="46334" cy="54111"/>
            </a:xfrm>
            <a:custGeom>
              <a:avLst/>
              <a:gdLst>
                <a:gd name="connsiteX0" fmla="*/ 15203 w 46334"/>
                <a:gd name="connsiteY0" fmla="*/ 920 h 54111"/>
                <a:gd name="connsiteX1" fmla="*/ 15842 w 46334"/>
                <a:gd name="connsiteY1" fmla="*/ 8544 h 54111"/>
                <a:gd name="connsiteX2" fmla="*/ 22400 w 46334"/>
                <a:gd name="connsiteY2" fmla="*/ 2155 h 54111"/>
                <a:gd name="connsiteX3" fmla="*/ 31088 w 46334"/>
                <a:gd name="connsiteY3" fmla="*/ 26 h 54111"/>
                <a:gd name="connsiteX4" fmla="*/ 43672 w 46334"/>
                <a:gd name="connsiteY4" fmla="*/ 5094 h 54111"/>
                <a:gd name="connsiteX5" fmla="*/ 48208 w 46334"/>
                <a:gd name="connsiteY5" fmla="*/ 20958 h 54111"/>
                <a:gd name="connsiteX6" fmla="*/ 48208 w 46334"/>
                <a:gd name="connsiteY6" fmla="*/ 54112 h 54111"/>
                <a:gd name="connsiteX7" fmla="*/ 33792 w 46334"/>
                <a:gd name="connsiteY7" fmla="*/ 54112 h 54111"/>
                <a:gd name="connsiteX8" fmla="*/ 33792 w 46334"/>
                <a:gd name="connsiteY8" fmla="*/ 20851 h 54111"/>
                <a:gd name="connsiteX9" fmla="*/ 31663 w 46334"/>
                <a:gd name="connsiteY9" fmla="*/ 13249 h 54111"/>
                <a:gd name="connsiteX10" fmla="*/ 25147 w 46334"/>
                <a:gd name="connsiteY10" fmla="*/ 10992 h 54111"/>
                <a:gd name="connsiteX11" fmla="*/ 20015 w 46334"/>
                <a:gd name="connsiteY11" fmla="*/ 12163 h 54111"/>
                <a:gd name="connsiteX12" fmla="*/ 16246 w 46334"/>
                <a:gd name="connsiteY12" fmla="*/ 15443 h 54111"/>
                <a:gd name="connsiteX13" fmla="*/ 16246 w 46334"/>
                <a:gd name="connsiteY13" fmla="*/ 54112 h 54111"/>
                <a:gd name="connsiteX14" fmla="*/ 1873 w 46334"/>
                <a:gd name="connsiteY14" fmla="*/ 54112 h 54111"/>
                <a:gd name="connsiteX15" fmla="*/ 1873 w 46334"/>
                <a:gd name="connsiteY15" fmla="*/ 878 h 54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334" h="54111">
                  <a:moveTo>
                    <a:pt x="15203" y="920"/>
                  </a:moveTo>
                  <a:lnTo>
                    <a:pt x="15842" y="8544"/>
                  </a:lnTo>
                  <a:cubicBezTo>
                    <a:pt x="17503" y="5927"/>
                    <a:pt x="19738" y="3738"/>
                    <a:pt x="22400" y="2155"/>
                  </a:cubicBezTo>
                  <a:cubicBezTo>
                    <a:pt x="25041" y="676"/>
                    <a:pt x="28043" y="-59"/>
                    <a:pt x="31088" y="26"/>
                  </a:cubicBezTo>
                  <a:cubicBezTo>
                    <a:pt x="35836" y="-244"/>
                    <a:pt x="40436" y="1613"/>
                    <a:pt x="43672" y="5094"/>
                  </a:cubicBezTo>
                  <a:cubicBezTo>
                    <a:pt x="46696" y="8458"/>
                    <a:pt x="48208" y="13760"/>
                    <a:pt x="48208" y="20958"/>
                  </a:cubicBezTo>
                  <a:lnTo>
                    <a:pt x="48208" y="54112"/>
                  </a:lnTo>
                  <a:lnTo>
                    <a:pt x="33792" y="54112"/>
                  </a:lnTo>
                  <a:lnTo>
                    <a:pt x="33792" y="20851"/>
                  </a:lnTo>
                  <a:cubicBezTo>
                    <a:pt x="34090" y="18138"/>
                    <a:pt x="33324" y="15417"/>
                    <a:pt x="31663" y="13249"/>
                  </a:cubicBezTo>
                  <a:cubicBezTo>
                    <a:pt x="29917" y="11612"/>
                    <a:pt x="27532" y="10792"/>
                    <a:pt x="25147" y="10992"/>
                  </a:cubicBezTo>
                  <a:cubicBezTo>
                    <a:pt x="23358" y="10969"/>
                    <a:pt x="21612" y="11369"/>
                    <a:pt x="20015" y="12163"/>
                  </a:cubicBezTo>
                  <a:cubicBezTo>
                    <a:pt x="18503" y="12926"/>
                    <a:pt x="17204" y="14052"/>
                    <a:pt x="16246" y="15443"/>
                  </a:cubicBezTo>
                  <a:lnTo>
                    <a:pt x="16246" y="54112"/>
                  </a:lnTo>
                  <a:lnTo>
                    <a:pt x="1873" y="54112"/>
                  </a:lnTo>
                  <a:lnTo>
                    <a:pt x="1873" y="878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id="{B8CBD623-3DD3-8E90-CC48-CA0502EAE418}"/>
                </a:ext>
              </a:extLst>
            </p:cNvPr>
            <p:cNvSpPr/>
            <p:nvPr/>
          </p:nvSpPr>
          <p:spPr>
            <a:xfrm>
              <a:off x="1440304" y="717964"/>
              <a:ext cx="71056" cy="53191"/>
            </a:xfrm>
            <a:custGeom>
              <a:avLst/>
              <a:gdLst>
                <a:gd name="connsiteX0" fmla="*/ 50359 w 71056"/>
                <a:gd name="connsiteY0" fmla="*/ 34155 h 53191"/>
                <a:gd name="connsiteX1" fmla="*/ 50636 w 71056"/>
                <a:gd name="connsiteY1" fmla="*/ 34155 h 53191"/>
                <a:gd name="connsiteX2" fmla="*/ 57578 w 71056"/>
                <a:gd name="connsiteY2" fmla="*/ 0 h 53191"/>
                <a:gd name="connsiteX3" fmla="*/ 71057 w 71056"/>
                <a:gd name="connsiteY3" fmla="*/ 0 h 53191"/>
                <a:gd name="connsiteX4" fmla="*/ 57535 w 71056"/>
                <a:gd name="connsiteY4" fmla="*/ 53191 h 53191"/>
                <a:gd name="connsiteX5" fmla="*/ 45526 w 71056"/>
                <a:gd name="connsiteY5" fmla="*/ 53191 h 53191"/>
                <a:gd name="connsiteX6" fmla="*/ 35645 w 71056"/>
                <a:gd name="connsiteY6" fmla="*/ 21528 h 53191"/>
                <a:gd name="connsiteX7" fmla="*/ 35347 w 71056"/>
                <a:gd name="connsiteY7" fmla="*/ 21528 h 53191"/>
                <a:gd name="connsiteX8" fmla="*/ 25467 w 71056"/>
                <a:gd name="connsiteY8" fmla="*/ 53191 h 53191"/>
                <a:gd name="connsiteX9" fmla="*/ 13521 w 71056"/>
                <a:gd name="connsiteY9" fmla="*/ 53191 h 53191"/>
                <a:gd name="connsiteX10" fmla="*/ 0 w 71056"/>
                <a:gd name="connsiteY10" fmla="*/ 0 h 53191"/>
                <a:gd name="connsiteX11" fmla="*/ 13479 w 71056"/>
                <a:gd name="connsiteY11" fmla="*/ 0 h 53191"/>
                <a:gd name="connsiteX12" fmla="*/ 20506 w 71056"/>
                <a:gd name="connsiteY12" fmla="*/ 34070 h 53191"/>
                <a:gd name="connsiteX13" fmla="*/ 20804 w 71056"/>
                <a:gd name="connsiteY13" fmla="*/ 34070 h 53191"/>
                <a:gd name="connsiteX14" fmla="*/ 30727 w 71056"/>
                <a:gd name="connsiteY14" fmla="*/ 0 h 53191"/>
                <a:gd name="connsiteX15" fmla="*/ 40309 w 71056"/>
                <a:gd name="connsiteY15" fmla="*/ 0 h 53191"/>
                <a:gd name="connsiteX16" fmla="*/ 50359 w 71056"/>
                <a:gd name="connsiteY16" fmla="*/ 34155 h 53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1056" h="53191">
                  <a:moveTo>
                    <a:pt x="50359" y="34155"/>
                  </a:moveTo>
                  <a:lnTo>
                    <a:pt x="50636" y="34155"/>
                  </a:lnTo>
                  <a:lnTo>
                    <a:pt x="57578" y="0"/>
                  </a:lnTo>
                  <a:lnTo>
                    <a:pt x="71057" y="0"/>
                  </a:lnTo>
                  <a:lnTo>
                    <a:pt x="57535" y="53191"/>
                  </a:lnTo>
                  <a:lnTo>
                    <a:pt x="45526" y="53191"/>
                  </a:lnTo>
                  <a:lnTo>
                    <a:pt x="35645" y="21528"/>
                  </a:lnTo>
                  <a:lnTo>
                    <a:pt x="35347" y="21528"/>
                  </a:lnTo>
                  <a:lnTo>
                    <a:pt x="25467" y="53191"/>
                  </a:lnTo>
                  <a:lnTo>
                    <a:pt x="13521" y="53191"/>
                  </a:lnTo>
                  <a:lnTo>
                    <a:pt x="0" y="0"/>
                  </a:lnTo>
                  <a:lnTo>
                    <a:pt x="13479" y="0"/>
                  </a:lnTo>
                  <a:lnTo>
                    <a:pt x="20506" y="34070"/>
                  </a:lnTo>
                  <a:lnTo>
                    <a:pt x="20804" y="34070"/>
                  </a:lnTo>
                  <a:lnTo>
                    <a:pt x="30727" y="0"/>
                  </a:lnTo>
                  <a:lnTo>
                    <a:pt x="40309" y="0"/>
                  </a:lnTo>
                  <a:lnTo>
                    <a:pt x="50359" y="34155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id="{8F11A186-C868-DA58-E57F-AA70C2332B59}"/>
                </a:ext>
              </a:extLst>
            </p:cNvPr>
            <p:cNvSpPr/>
            <p:nvPr/>
          </p:nvSpPr>
          <p:spPr>
            <a:xfrm>
              <a:off x="1516726" y="716961"/>
              <a:ext cx="46711" cy="55260"/>
            </a:xfrm>
            <a:custGeom>
              <a:avLst/>
              <a:gdLst>
                <a:gd name="connsiteX0" fmla="*/ 27171 w 46711"/>
                <a:gd name="connsiteY0" fmla="*/ 55237 h 55260"/>
                <a:gd name="connsiteX1" fmla="*/ 8794 w 46711"/>
                <a:gd name="connsiteY1" fmla="*/ 47869 h 55260"/>
                <a:gd name="connsiteX2" fmla="*/ 1895 w 46711"/>
                <a:gd name="connsiteY2" fmla="*/ 29131 h 55260"/>
                <a:gd name="connsiteX3" fmla="*/ 1895 w 46711"/>
                <a:gd name="connsiteY3" fmla="*/ 27151 h 55260"/>
                <a:gd name="connsiteX4" fmla="*/ 8411 w 46711"/>
                <a:gd name="connsiteY4" fmla="*/ 7646 h 55260"/>
                <a:gd name="connsiteX5" fmla="*/ 25893 w 46711"/>
                <a:gd name="connsiteY5" fmla="*/ 23 h 55260"/>
                <a:gd name="connsiteX6" fmla="*/ 42609 w 46711"/>
                <a:gd name="connsiteY6" fmla="*/ 6411 h 55260"/>
                <a:gd name="connsiteX7" fmla="*/ 48549 w 46711"/>
                <a:gd name="connsiteY7" fmla="*/ 23957 h 55260"/>
                <a:gd name="connsiteX8" fmla="*/ 48549 w 46711"/>
                <a:gd name="connsiteY8" fmla="*/ 31772 h 55260"/>
                <a:gd name="connsiteX9" fmla="*/ 16801 w 46711"/>
                <a:gd name="connsiteY9" fmla="*/ 31772 h 55260"/>
                <a:gd name="connsiteX10" fmla="*/ 16801 w 46711"/>
                <a:gd name="connsiteY10" fmla="*/ 32070 h 55260"/>
                <a:gd name="connsiteX11" fmla="*/ 20314 w 46711"/>
                <a:gd name="connsiteY11" fmla="*/ 40694 h 55260"/>
                <a:gd name="connsiteX12" fmla="*/ 28831 w 46711"/>
                <a:gd name="connsiteY12" fmla="*/ 44058 h 55260"/>
                <a:gd name="connsiteX13" fmla="*/ 36732 w 46711"/>
                <a:gd name="connsiteY13" fmla="*/ 43100 h 55260"/>
                <a:gd name="connsiteX14" fmla="*/ 43631 w 46711"/>
                <a:gd name="connsiteY14" fmla="*/ 40076 h 55260"/>
                <a:gd name="connsiteX15" fmla="*/ 47506 w 46711"/>
                <a:gd name="connsiteY15" fmla="*/ 48955 h 55260"/>
                <a:gd name="connsiteX16" fmla="*/ 38989 w 46711"/>
                <a:gd name="connsiteY16" fmla="*/ 53384 h 55260"/>
                <a:gd name="connsiteX17" fmla="*/ 27277 w 46711"/>
                <a:gd name="connsiteY17" fmla="*/ 55131 h 55260"/>
                <a:gd name="connsiteX18" fmla="*/ 26000 w 46711"/>
                <a:gd name="connsiteY18" fmla="*/ 10968 h 55260"/>
                <a:gd name="connsiteX19" fmla="*/ 19718 w 46711"/>
                <a:gd name="connsiteY19" fmla="*/ 14013 h 55260"/>
                <a:gd name="connsiteX20" fmla="*/ 16865 w 46711"/>
                <a:gd name="connsiteY20" fmla="*/ 22040 h 55260"/>
                <a:gd name="connsiteX21" fmla="*/ 17014 w 46711"/>
                <a:gd name="connsiteY21" fmla="*/ 22275 h 55260"/>
                <a:gd name="connsiteX22" fmla="*/ 34602 w 46711"/>
                <a:gd name="connsiteY22" fmla="*/ 22275 h 55260"/>
                <a:gd name="connsiteX23" fmla="*/ 34602 w 46711"/>
                <a:gd name="connsiteY23" fmla="*/ 20997 h 55260"/>
                <a:gd name="connsiteX24" fmla="*/ 32473 w 46711"/>
                <a:gd name="connsiteY24" fmla="*/ 13715 h 55260"/>
                <a:gd name="connsiteX25" fmla="*/ 26085 w 46711"/>
                <a:gd name="connsiteY25" fmla="*/ 10968 h 5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6711" h="55260">
                  <a:moveTo>
                    <a:pt x="27171" y="55237"/>
                  </a:moveTo>
                  <a:cubicBezTo>
                    <a:pt x="20271" y="55544"/>
                    <a:pt x="13564" y="52859"/>
                    <a:pt x="8794" y="47869"/>
                  </a:cubicBezTo>
                  <a:cubicBezTo>
                    <a:pt x="4131" y="42772"/>
                    <a:pt x="1640" y="36041"/>
                    <a:pt x="1895" y="29131"/>
                  </a:cubicBezTo>
                  <a:lnTo>
                    <a:pt x="1895" y="27151"/>
                  </a:lnTo>
                  <a:cubicBezTo>
                    <a:pt x="1619" y="20073"/>
                    <a:pt x="3939" y="13135"/>
                    <a:pt x="8411" y="7646"/>
                  </a:cubicBezTo>
                  <a:cubicBezTo>
                    <a:pt x="12734" y="2531"/>
                    <a:pt x="19207" y="-284"/>
                    <a:pt x="25893" y="23"/>
                  </a:cubicBezTo>
                  <a:cubicBezTo>
                    <a:pt x="33069" y="23"/>
                    <a:pt x="38669" y="2152"/>
                    <a:pt x="42609" y="6411"/>
                  </a:cubicBezTo>
                  <a:cubicBezTo>
                    <a:pt x="46761" y="11283"/>
                    <a:pt x="48890" y="17562"/>
                    <a:pt x="48549" y="23957"/>
                  </a:cubicBezTo>
                  <a:lnTo>
                    <a:pt x="48549" y="31772"/>
                  </a:lnTo>
                  <a:lnTo>
                    <a:pt x="16801" y="31772"/>
                  </a:lnTo>
                  <a:lnTo>
                    <a:pt x="16801" y="32070"/>
                  </a:lnTo>
                  <a:cubicBezTo>
                    <a:pt x="16950" y="35262"/>
                    <a:pt x="18185" y="38304"/>
                    <a:pt x="20314" y="40694"/>
                  </a:cubicBezTo>
                  <a:cubicBezTo>
                    <a:pt x="22529" y="42991"/>
                    <a:pt x="25637" y="44218"/>
                    <a:pt x="28831" y="44058"/>
                  </a:cubicBezTo>
                  <a:cubicBezTo>
                    <a:pt x="31493" y="44124"/>
                    <a:pt x="34155" y="43800"/>
                    <a:pt x="36732" y="43100"/>
                  </a:cubicBezTo>
                  <a:cubicBezTo>
                    <a:pt x="39138" y="42337"/>
                    <a:pt x="41437" y="41324"/>
                    <a:pt x="43631" y="40076"/>
                  </a:cubicBezTo>
                  <a:lnTo>
                    <a:pt x="47506" y="48955"/>
                  </a:lnTo>
                  <a:cubicBezTo>
                    <a:pt x="44972" y="50942"/>
                    <a:pt x="42076" y="52443"/>
                    <a:pt x="38989" y="53384"/>
                  </a:cubicBezTo>
                  <a:cubicBezTo>
                    <a:pt x="35198" y="54583"/>
                    <a:pt x="31259" y="55173"/>
                    <a:pt x="27277" y="55131"/>
                  </a:cubicBezTo>
                  <a:moveTo>
                    <a:pt x="26000" y="10968"/>
                  </a:moveTo>
                  <a:cubicBezTo>
                    <a:pt x="23529" y="10878"/>
                    <a:pt x="21187" y="12020"/>
                    <a:pt x="19718" y="14013"/>
                  </a:cubicBezTo>
                  <a:cubicBezTo>
                    <a:pt x="18057" y="16378"/>
                    <a:pt x="17077" y="19155"/>
                    <a:pt x="16865" y="22040"/>
                  </a:cubicBezTo>
                  <a:lnTo>
                    <a:pt x="17014" y="22275"/>
                  </a:lnTo>
                  <a:lnTo>
                    <a:pt x="34602" y="22275"/>
                  </a:lnTo>
                  <a:lnTo>
                    <a:pt x="34602" y="20997"/>
                  </a:lnTo>
                  <a:cubicBezTo>
                    <a:pt x="34751" y="18397"/>
                    <a:pt x="33985" y="15829"/>
                    <a:pt x="32473" y="13715"/>
                  </a:cubicBezTo>
                  <a:cubicBezTo>
                    <a:pt x="30897" y="11837"/>
                    <a:pt x="28533" y="10817"/>
                    <a:pt x="26085" y="10968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id="{EE036EF8-85B8-10CE-DECB-E50D8C81286A}"/>
                </a:ext>
              </a:extLst>
            </p:cNvPr>
            <p:cNvSpPr/>
            <p:nvPr/>
          </p:nvSpPr>
          <p:spPr>
            <a:xfrm>
              <a:off x="1569467" y="716947"/>
              <a:ext cx="45072" cy="55204"/>
            </a:xfrm>
            <a:custGeom>
              <a:avLst/>
              <a:gdLst>
                <a:gd name="connsiteX0" fmla="*/ 32944 w 45072"/>
                <a:gd name="connsiteY0" fmla="*/ 39558 h 55204"/>
                <a:gd name="connsiteX1" fmla="*/ 30666 w 45072"/>
                <a:gd name="connsiteY1" fmla="*/ 35491 h 55204"/>
                <a:gd name="connsiteX2" fmla="*/ 22148 w 45072"/>
                <a:gd name="connsiteY2" fmla="*/ 32446 h 55204"/>
                <a:gd name="connsiteX3" fmla="*/ 7924 w 45072"/>
                <a:gd name="connsiteY3" fmla="*/ 26760 h 55204"/>
                <a:gd name="connsiteX4" fmla="*/ 3133 w 45072"/>
                <a:gd name="connsiteY4" fmla="*/ 16497 h 55204"/>
                <a:gd name="connsiteX5" fmla="*/ 8904 w 45072"/>
                <a:gd name="connsiteY5" fmla="*/ 4828 h 55204"/>
                <a:gd name="connsiteX6" fmla="*/ 24363 w 45072"/>
                <a:gd name="connsiteY6" fmla="*/ 37 h 55204"/>
                <a:gd name="connsiteX7" fmla="*/ 40567 w 45072"/>
                <a:gd name="connsiteY7" fmla="*/ 4807 h 55204"/>
                <a:gd name="connsiteX8" fmla="*/ 46359 w 45072"/>
                <a:gd name="connsiteY8" fmla="*/ 16838 h 55204"/>
                <a:gd name="connsiteX9" fmla="*/ 46359 w 45072"/>
                <a:gd name="connsiteY9" fmla="*/ 17136 h 55204"/>
                <a:gd name="connsiteX10" fmla="*/ 32497 w 45072"/>
                <a:gd name="connsiteY10" fmla="*/ 17136 h 55204"/>
                <a:gd name="connsiteX11" fmla="*/ 30368 w 45072"/>
                <a:gd name="connsiteY11" fmla="*/ 11940 h 55204"/>
                <a:gd name="connsiteX12" fmla="*/ 24384 w 45072"/>
                <a:gd name="connsiteY12" fmla="*/ 9811 h 55204"/>
                <a:gd name="connsiteX13" fmla="*/ 18912 w 45072"/>
                <a:gd name="connsiteY13" fmla="*/ 11514 h 55204"/>
                <a:gd name="connsiteX14" fmla="*/ 16910 w 45072"/>
                <a:gd name="connsiteY14" fmla="*/ 15773 h 55204"/>
                <a:gd name="connsiteX15" fmla="*/ 19040 w 45072"/>
                <a:gd name="connsiteY15" fmla="*/ 19819 h 55204"/>
                <a:gd name="connsiteX16" fmla="*/ 27557 w 45072"/>
                <a:gd name="connsiteY16" fmla="*/ 22608 h 55204"/>
                <a:gd name="connsiteX17" fmla="*/ 42164 w 45072"/>
                <a:gd name="connsiteY17" fmla="*/ 28400 h 55204"/>
                <a:gd name="connsiteX18" fmla="*/ 46934 w 45072"/>
                <a:gd name="connsiteY18" fmla="*/ 38898 h 55204"/>
                <a:gd name="connsiteX19" fmla="*/ 40780 w 45072"/>
                <a:gd name="connsiteY19" fmla="*/ 50609 h 55204"/>
                <a:gd name="connsiteX20" fmla="*/ 24555 w 45072"/>
                <a:gd name="connsiteY20" fmla="*/ 55166 h 55204"/>
                <a:gd name="connsiteX21" fmla="*/ 7754 w 45072"/>
                <a:gd name="connsiteY21" fmla="*/ 49779 h 55204"/>
                <a:gd name="connsiteX22" fmla="*/ 1877 w 45072"/>
                <a:gd name="connsiteY22" fmla="*/ 37514 h 55204"/>
                <a:gd name="connsiteX23" fmla="*/ 1877 w 45072"/>
                <a:gd name="connsiteY23" fmla="*/ 37216 h 55204"/>
                <a:gd name="connsiteX24" fmla="*/ 15015 w 45072"/>
                <a:gd name="connsiteY24" fmla="*/ 37216 h 55204"/>
                <a:gd name="connsiteX25" fmla="*/ 17805 w 45072"/>
                <a:gd name="connsiteY25" fmla="*/ 43412 h 55204"/>
                <a:gd name="connsiteX26" fmla="*/ 24746 w 45072"/>
                <a:gd name="connsiteY26" fmla="*/ 45328 h 55204"/>
                <a:gd name="connsiteX27" fmla="*/ 30815 w 45072"/>
                <a:gd name="connsiteY27" fmla="*/ 43753 h 55204"/>
                <a:gd name="connsiteX28" fmla="*/ 32944 w 45072"/>
                <a:gd name="connsiteY28" fmla="*/ 39494 h 55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5072" h="55204">
                  <a:moveTo>
                    <a:pt x="32944" y="39558"/>
                  </a:moveTo>
                  <a:cubicBezTo>
                    <a:pt x="32902" y="37910"/>
                    <a:pt x="32050" y="36392"/>
                    <a:pt x="30666" y="35491"/>
                  </a:cubicBezTo>
                  <a:cubicBezTo>
                    <a:pt x="28047" y="33926"/>
                    <a:pt x="25151" y="32891"/>
                    <a:pt x="22148" y="32446"/>
                  </a:cubicBezTo>
                  <a:cubicBezTo>
                    <a:pt x="17038" y="31635"/>
                    <a:pt x="12183" y="29693"/>
                    <a:pt x="7924" y="26760"/>
                  </a:cubicBezTo>
                  <a:cubicBezTo>
                    <a:pt x="4773" y="24314"/>
                    <a:pt x="2984" y="20492"/>
                    <a:pt x="3133" y="16497"/>
                  </a:cubicBezTo>
                  <a:cubicBezTo>
                    <a:pt x="3133" y="11919"/>
                    <a:pt x="5263" y="7601"/>
                    <a:pt x="8904" y="4828"/>
                  </a:cubicBezTo>
                  <a:cubicBezTo>
                    <a:pt x="13333" y="1445"/>
                    <a:pt x="18805" y="-252"/>
                    <a:pt x="24363" y="37"/>
                  </a:cubicBezTo>
                  <a:cubicBezTo>
                    <a:pt x="30155" y="-276"/>
                    <a:pt x="35862" y="1408"/>
                    <a:pt x="40567" y="4807"/>
                  </a:cubicBezTo>
                  <a:cubicBezTo>
                    <a:pt x="44400" y="7590"/>
                    <a:pt x="46572" y="12108"/>
                    <a:pt x="46359" y="16838"/>
                  </a:cubicBezTo>
                  <a:lnTo>
                    <a:pt x="46359" y="17136"/>
                  </a:lnTo>
                  <a:lnTo>
                    <a:pt x="32497" y="17136"/>
                  </a:lnTo>
                  <a:cubicBezTo>
                    <a:pt x="32540" y="15181"/>
                    <a:pt x="31773" y="13297"/>
                    <a:pt x="30368" y="11940"/>
                  </a:cubicBezTo>
                  <a:cubicBezTo>
                    <a:pt x="28749" y="10448"/>
                    <a:pt x="26578" y="9679"/>
                    <a:pt x="24384" y="9811"/>
                  </a:cubicBezTo>
                  <a:cubicBezTo>
                    <a:pt x="22404" y="9689"/>
                    <a:pt x="20466" y="10296"/>
                    <a:pt x="18912" y="11514"/>
                  </a:cubicBezTo>
                  <a:cubicBezTo>
                    <a:pt x="17613" y="12543"/>
                    <a:pt x="16868" y="14119"/>
                    <a:pt x="16910" y="15773"/>
                  </a:cubicBezTo>
                  <a:cubicBezTo>
                    <a:pt x="16910" y="17391"/>
                    <a:pt x="17698" y="18905"/>
                    <a:pt x="19040" y="19819"/>
                  </a:cubicBezTo>
                  <a:cubicBezTo>
                    <a:pt x="21659" y="21299"/>
                    <a:pt x="24555" y="22246"/>
                    <a:pt x="27557" y="22608"/>
                  </a:cubicBezTo>
                  <a:cubicBezTo>
                    <a:pt x="32816" y="23385"/>
                    <a:pt x="37799" y="25368"/>
                    <a:pt x="42164" y="28400"/>
                  </a:cubicBezTo>
                  <a:cubicBezTo>
                    <a:pt x="45337" y="30943"/>
                    <a:pt x="47105" y="34839"/>
                    <a:pt x="46934" y="38898"/>
                  </a:cubicBezTo>
                  <a:cubicBezTo>
                    <a:pt x="46977" y="43587"/>
                    <a:pt x="44656" y="47984"/>
                    <a:pt x="40780" y="50609"/>
                  </a:cubicBezTo>
                  <a:cubicBezTo>
                    <a:pt x="36010" y="53848"/>
                    <a:pt x="30304" y="55447"/>
                    <a:pt x="24555" y="55166"/>
                  </a:cubicBezTo>
                  <a:cubicBezTo>
                    <a:pt x="18486" y="55509"/>
                    <a:pt x="12503" y="53588"/>
                    <a:pt x="7754" y="49779"/>
                  </a:cubicBezTo>
                  <a:cubicBezTo>
                    <a:pt x="3964" y="46857"/>
                    <a:pt x="1771" y="42303"/>
                    <a:pt x="1877" y="37514"/>
                  </a:cubicBezTo>
                  <a:lnTo>
                    <a:pt x="1877" y="37216"/>
                  </a:lnTo>
                  <a:lnTo>
                    <a:pt x="15015" y="37216"/>
                  </a:lnTo>
                  <a:cubicBezTo>
                    <a:pt x="14887" y="39611"/>
                    <a:pt x="15931" y="41917"/>
                    <a:pt x="17805" y="43412"/>
                  </a:cubicBezTo>
                  <a:cubicBezTo>
                    <a:pt x="19849" y="44771"/>
                    <a:pt x="22298" y="45441"/>
                    <a:pt x="24746" y="45328"/>
                  </a:cubicBezTo>
                  <a:cubicBezTo>
                    <a:pt x="26876" y="45465"/>
                    <a:pt x="29005" y="44911"/>
                    <a:pt x="30815" y="43753"/>
                  </a:cubicBezTo>
                  <a:cubicBezTo>
                    <a:pt x="32178" y="42773"/>
                    <a:pt x="32987" y="41178"/>
                    <a:pt x="32944" y="3949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C04912F7-6493-86B7-AE46-A96CFFB78E7F}"/>
                </a:ext>
              </a:extLst>
            </p:cNvPr>
            <p:cNvSpPr/>
            <p:nvPr/>
          </p:nvSpPr>
          <p:spPr>
            <a:xfrm>
              <a:off x="1618595" y="704932"/>
              <a:ext cx="31940" cy="67299"/>
            </a:xfrm>
            <a:custGeom>
              <a:avLst/>
              <a:gdLst>
                <a:gd name="connsiteX0" fmla="*/ 24040 w 31940"/>
                <a:gd name="connsiteY0" fmla="*/ 0 h 67299"/>
                <a:gd name="connsiteX1" fmla="*/ 24040 w 31940"/>
                <a:gd name="connsiteY1" fmla="*/ 13032 h 67299"/>
                <a:gd name="connsiteX2" fmla="*/ 32983 w 31940"/>
                <a:gd name="connsiteY2" fmla="*/ 13032 h 67299"/>
                <a:gd name="connsiteX3" fmla="*/ 32983 w 31940"/>
                <a:gd name="connsiteY3" fmla="*/ 23104 h 67299"/>
                <a:gd name="connsiteX4" fmla="*/ 24040 w 31940"/>
                <a:gd name="connsiteY4" fmla="*/ 23104 h 67299"/>
                <a:gd name="connsiteX5" fmla="*/ 24040 w 31940"/>
                <a:gd name="connsiteY5" fmla="*/ 50210 h 67299"/>
                <a:gd name="connsiteX6" fmla="*/ 25317 w 31940"/>
                <a:gd name="connsiteY6" fmla="*/ 54618 h 67299"/>
                <a:gd name="connsiteX7" fmla="*/ 28746 w 31940"/>
                <a:gd name="connsiteY7" fmla="*/ 55960 h 67299"/>
                <a:gd name="connsiteX8" fmla="*/ 30705 w 31940"/>
                <a:gd name="connsiteY8" fmla="*/ 55832 h 67299"/>
                <a:gd name="connsiteX9" fmla="*/ 32600 w 31940"/>
                <a:gd name="connsiteY9" fmla="*/ 55406 h 67299"/>
                <a:gd name="connsiteX10" fmla="*/ 33813 w 31940"/>
                <a:gd name="connsiteY10" fmla="*/ 65797 h 67299"/>
                <a:gd name="connsiteX11" fmla="*/ 29555 w 31940"/>
                <a:gd name="connsiteY11" fmla="*/ 66904 h 67299"/>
                <a:gd name="connsiteX12" fmla="*/ 25083 w 31940"/>
                <a:gd name="connsiteY12" fmla="*/ 67266 h 67299"/>
                <a:gd name="connsiteX13" fmla="*/ 13649 w 31940"/>
                <a:gd name="connsiteY13" fmla="*/ 63178 h 67299"/>
                <a:gd name="connsiteX14" fmla="*/ 9645 w 31940"/>
                <a:gd name="connsiteY14" fmla="*/ 50253 h 67299"/>
                <a:gd name="connsiteX15" fmla="*/ 9645 w 31940"/>
                <a:gd name="connsiteY15" fmla="*/ 23104 h 67299"/>
                <a:gd name="connsiteX16" fmla="*/ 1873 w 31940"/>
                <a:gd name="connsiteY16" fmla="*/ 23104 h 67299"/>
                <a:gd name="connsiteX17" fmla="*/ 1873 w 31940"/>
                <a:gd name="connsiteY17" fmla="*/ 13032 h 67299"/>
                <a:gd name="connsiteX18" fmla="*/ 9645 w 31940"/>
                <a:gd name="connsiteY18" fmla="*/ 13032 h 67299"/>
                <a:gd name="connsiteX19" fmla="*/ 9645 w 31940"/>
                <a:gd name="connsiteY19" fmla="*/ 0 h 6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940" h="67299">
                  <a:moveTo>
                    <a:pt x="24040" y="0"/>
                  </a:moveTo>
                  <a:lnTo>
                    <a:pt x="24040" y="13032"/>
                  </a:lnTo>
                  <a:lnTo>
                    <a:pt x="32983" y="13032"/>
                  </a:lnTo>
                  <a:lnTo>
                    <a:pt x="32983" y="23104"/>
                  </a:lnTo>
                  <a:lnTo>
                    <a:pt x="24040" y="23104"/>
                  </a:lnTo>
                  <a:lnTo>
                    <a:pt x="24040" y="50210"/>
                  </a:lnTo>
                  <a:cubicBezTo>
                    <a:pt x="23891" y="51788"/>
                    <a:pt x="24338" y="53366"/>
                    <a:pt x="25317" y="54618"/>
                  </a:cubicBezTo>
                  <a:cubicBezTo>
                    <a:pt x="26212" y="55532"/>
                    <a:pt x="27468" y="56019"/>
                    <a:pt x="28746" y="55960"/>
                  </a:cubicBezTo>
                  <a:cubicBezTo>
                    <a:pt x="29406" y="55966"/>
                    <a:pt x="30066" y="55923"/>
                    <a:pt x="30705" y="55832"/>
                  </a:cubicBezTo>
                  <a:cubicBezTo>
                    <a:pt x="31343" y="55730"/>
                    <a:pt x="31982" y="55589"/>
                    <a:pt x="32600" y="55406"/>
                  </a:cubicBezTo>
                  <a:lnTo>
                    <a:pt x="33813" y="65797"/>
                  </a:lnTo>
                  <a:cubicBezTo>
                    <a:pt x="32429" y="66272"/>
                    <a:pt x="31003" y="66643"/>
                    <a:pt x="29555" y="66904"/>
                  </a:cubicBezTo>
                  <a:cubicBezTo>
                    <a:pt x="28085" y="67149"/>
                    <a:pt x="26574" y="67271"/>
                    <a:pt x="25083" y="67266"/>
                  </a:cubicBezTo>
                  <a:cubicBezTo>
                    <a:pt x="20867" y="67543"/>
                    <a:pt x="16736" y="66063"/>
                    <a:pt x="13649" y="63178"/>
                  </a:cubicBezTo>
                  <a:cubicBezTo>
                    <a:pt x="10966" y="60474"/>
                    <a:pt x="9645" y="56151"/>
                    <a:pt x="9645" y="50253"/>
                  </a:cubicBezTo>
                  <a:lnTo>
                    <a:pt x="9645" y="23104"/>
                  </a:lnTo>
                  <a:lnTo>
                    <a:pt x="1873" y="23104"/>
                  </a:lnTo>
                  <a:lnTo>
                    <a:pt x="1873" y="13032"/>
                  </a:lnTo>
                  <a:lnTo>
                    <a:pt x="9645" y="13032"/>
                  </a:lnTo>
                  <a:lnTo>
                    <a:pt x="9645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D4AF4999-23E9-9D1E-5880-169234003E42}"/>
                </a:ext>
              </a:extLst>
            </p:cNvPr>
            <p:cNvSpPr/>
            <p:nvPr/>
          </p:nvSpPr>
          <p:spPr>
            <a:xfrm>
              <a:off x="1653601" y="717793"/>
              <a:ext cx="50934" cy="74911"/>
            </a:xfrm>
            <a:custGeom>
              <a:avLst/>
              <a:gdLst>
                <a:gd name="connsiteX0" fmla="*/ 26297 w 50934"/>
                <a:gd name="connsiteY0" fmla="*/ 31046 h 74911"/>
                <a:gd name="connsiteX1" fmla="*/ 26893 w 50934"/>
                <a:gd name="connsiteY1" fmla="*/ 34006 h 74911"/>
                <a:gd name="connsiteX2" fmla="*/ 27191 w 50934"/>
                <a:gd name="connsiteY2" fmla="*/ 34006 h 74911"/>
                <a:gd name="connsiteX3" fmla="*/ 37370 w 50934"/>
                <a:gd name="connsiteY3" fmla="*/ 171 h 74911"/>
                <a:gd name="connsiteX4" fmla="*/ 52807 w 50934"/>
                <a:gd name="connsiteY4" fmla="*/ 171 h 74911"/>
                <a:gd name="connsiteX5" fmla="*/ 31216 w 50934"/>
                <a:gd name="connsiteY5" fmla="*/ 61326 h 74911"/>
                <a:gd name="connsiteX6" fmla="*/ 25083 w 50934"/>
                <a:gd name="connsiteY6" fmla="*/ 70950 h 74911"/>
                <a:gd name="connsiteX7" fmla="*/ 13414 w 50934"/>
                <a:gd name="connsiteY7" fmla="*/ 74868 h 74911"/>
                <a:gd name="connsiteX8" fmla="*/ 10050 w 50934"/>
                <a:gd name="connsiteY8" fmla="*/ 74570 h 74911"/>
                <a:gd name="connsiteX9" fmla="*/ 6302 w 50934"/>
                <a:gd name="connsiteY9" fmla="*/ 73718 h 74911"/>
                <a:gd name="connsiteX10" fmla="*/ 7963 w 50934"/>
                <a:gd name="connsiteY10" fmla="*/ 63263 h 74911"/>
                <a:gd name="connsiteX11" fmla="*/ 9347 w 50934"/>
                <a:gd name="connsiteY11" fmla="*/ 63455 h 74911"/>
                <a:gd name="connsiteX12" fmla="*/ 10667 w 50934"/>
                <a:gd name="connsiteY12" fmla="*/ 63455 h 74911"/>
                <a:gd name="connsiteX13" fmla="*/ 16119 w 50934"/>
                <a:gd name="connsiteY13" fmla="*/ 61730 h 74911"/>
                <a:gd name="connsiteX14" fmla="*/ 19079 w 50934"/>
                <a:gd name="connsiteY14" fmla="*/ 57365 h 74911"/>
                <a:gd name="connsiteX15" fmla="*/ 20739 w 50934"/>
                <a:gd name="connsiteY15" fmla="*/ 53234 h 74911"/>
                <a:gd name="connsiteX16" fmla="*/ 1873 w 50934"/>
                <a:gd name="connsiteY16" fmla="*/ 0 h 74911"/>
                <a:gd name="connsiteX17" fmla="*/ 17311 w 50934"/>
                <a:gd name="connsiteY17" fmla="*/ 0 h 7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0934" h="74911">
                  <a:moveTo>
                    <a:pt x="26297" y="31046"/>
                  </a:moveTo>
                  <a:lnTo>
                    <a:pt x="26893" y="34006"/>
                  </a:lnTo>
                  <a:lnTo>
                    <a:pt x="27191" y="34006"/>
                  </a:lnTo>
                  <a:lnTo>
                    <a:pt x="37370" y="171"/>
                  </a:lnTo>
                  <a:lnTo>
                    <a:pt x="52807" y="171"/>
                  </a:lnTo>
                  <a:lnTo>
                    <a:pt x="31216" y="61326"/>
                  </a:lnTo>
                  <a:cubicBezTo>
                    <a:pt x="29853" y="64918"/>
                    <a:pt x="27766" y="68193"/>
                    <a:pt x="25083" y="70950"/>
                  </a:cubicBezTo>
                  <a:cubicBezTo>
                    <a:pt x="21889" y="73774"/>
                    <a:pt x="17673" y="75186"/>
                    <a:pt x="13414" y="74868"/>
                  </a:cubicBezTo>
                  <a:cubicBezTo>
                    <a:pt x="12286" y="74873"/>
                    <a:pt x="11157" y="74772"/>
                    <a:pt x="10050" y="74570"/>
                  </a:cubicBezTo>
                  <a:cubicBezTo>
                    <a:pt x="9028" y="74357"/>
                    <a:pt x="7772" y="74080"/>
                    <a:pt x="6302" y="73718"/>
                  </a:cubicBezTo>
                  <a:lnTo>
                    <a:pt x="7963" y="63263"/>
                  </a:lnTo>
                  <a:lnTo>
                    <a:pt x="9347" y="63455"/>
                  </a:lnTo>
                  <a:cubicBezTo>
                    <a:pt x="9795" y="63485"/>
                    <a:pt x="10220" y="63485"/>
                    <a:pt x="10667" y="63455"/>
                  </a:cubicBezTo>
                  <a:cubicBezTo>
                    <a:pt x="12627" y="63585"/>
                    <a:pt x="14586" y="62969"/>
                    <a:pt x="16119" y="61730"/>
                  </a:cubicBezTo>
                  <a:cubicBezTo>
                    <a:pt x="17418" y="60519"/>
                    <a:pt x="18440" y="59026"/>
                    <a:pt x="19079" y="57365"/>
                  </a:cubicBezTo>
                  <a:lnTo>
                    <a:pt x="20739" y="53234"/>
                  </a:lnTo>
                  <a:lnTo>
                    <a:pt x="1873" y="0"/>
                  </a:lnTo>
                  <a:lnTo>
                    <a:pt x="17311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13168FE5-D212-B141-42DD-489DD2217B93}"/>
                </a:ext>
              </a:extLst>
            </p:cNvPr>
            <p:cNvSpPr/>
            <p:nvPr/>
          </p:nvSpPr>
          <p:spPr>
            <a:xfrm>
              <a:off x="1707107" y="717044"/>
              <a:ext cx="46464" cy="55250"/>
            </a:xfrm>
            <a:custGeom>
              <a:avLst/>
              <a:gdLst>
                <a:gd name="connsiteX0" fmla="*/ 26642 w 46464"/>
                <a:gd name="connsiteY0" fmla="*/ 44081 h 55250"/>
                <a:gd name="connsiteX1" fmla="*/ 32775 w 46464"/>
                <a:gd name="connsiteY1" fmla="*/ 41952 h 55250"/>
                <a:gd name="connsiteX2" fmla="*/ 35096 w 46464"/>
                <a:gd name="connsiteY2" fmla="*/ 36011 h 55250"/>
                <a:gd name="connsiteX3" fmla="*/ 48128 w 46464"/>
                <a:gd name="connsiteY3" fmla="*/ 36011 h 55250"/>
                <a:gd name="connsiteX4" fmla="*/ 48277 w 46464"/>
                <a:gd name="connsiteY4" fmla="*/ 36309 h 55250"/>
                <a:gd name="connsiteX5" fmla="*/ 42208 w 46464"/>
                <a:gd name="connsiteY5" fmla="*/ 49809 h 55250"/>
                <a:gd name="connsiteX6" fmla="*/ 26642 w 46464"/>
                <a:gd name="connsiteY6" fmla="*/ 55239 h 55250"/>
                <a:gd name="connsiteX7" fmla="*/ 8287 w 46464"/>
                <a:gd name="connsiteY7" fmla="*/ 47723 h 55250"/>
                <a:gd name="connsiteX8" fmla="*/ 1899 w 46464"/>
                <a:gd name="connsiteY8" fmla="*/ 28388 h 55250"/>
                <a:gd name="connsiteX9" fmla="*/ 1899 w 46464"/>
                <a:gd name="connsiteY9" fmla="*/ 26919 h 55250"/>
                <a:gd name="connsiteX10" fmla="*/ 8287 w 46464"/>
                <a:gd name="connsiteY10" fmla="*/ 7584 h 55250"/>
                <a:gd name="connsiteX11" fmla="*/ 26600 w 46464"/>
                <a:gd name="connsiteY11" fmla="*/ 25 h 55250"/>
                <a:gd name="connsiteX12" fmla="*/ 42463 w 46464"/>
                <a:gd name="connsiteY12" fmla="*/ 5625 h 55250"/>
                <a:gd name="connsiteX13" fmla="*/ 48298 w 46464"/>
                <a:gd name="connsiteY13" fmla="*/ 20382 h 55250"/>
                <a:gd name="connsiteX14" fmla="*/ 48298 w 46464"/>
                <a:gd name="connsiteY14" fmla="*/ 20680 h 55250"/>
                <a:gd name="connsiteX15" fmla="*/ 35224 w 46464"/>
                <a:gd name="connsiteY15" fmla="*/ 20680 h 55250"/>
                <a:gd name="connsiteX16" fmla="*/ 32967 w 46464"/>
                <a:gd name="connsiteY16" fmla="*/ 13802 h 55250"/>
                <a:gd name="connsiteX17" fmla="*/ 26706 w 46464"/>
                <a:gd name="connsiteY17" fmla="*/ 11076 h 55250"/>
                <a:gd name="connsiteX18" fmla="*/ 18678 w 46464"/>
                <a:gd name="connsiteY18" fmla="*/ 15505 h 55250"/>
                <a:gd name="connsiteX19" fmla="*/ 16336 w 46464"/>
                <a:gd name="connsiteY19" fmla="*/ 26898 h 55250"/>
                <a:gd name="connsiteX20" fmla="*/ 16336 w 46464"/>
                <a:gd name="connsiteY20" fmla="*/ 28367 h 55250"/>
                <a:gd name="connsiteX21" fmla="*/ 18678 w 46464"/>
                <a:gd name="connsiteY21" fmla="*/ 39823 h 55250"/>
                <a:gd name="connsiteX22" fmla="*/ 26770 w 46464"/>
                <a:gd name="connsiteY22" fmla="*/ 44081 h 5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6464" h="55250">
                  <a:moveTo>
                    <a:pt x="26642" y="44081"/>
                  </a:moveTo>
                  <a:cubicBezTo>
                    <a:pt x="28878" y="44209"/>
                    <a:pt x="31093" y="43443"/>
                    <a:pt x="32775" y="41952"/>
                  </a:cubicBezTo>
                  <a:cubicBezTo>
                    <a:pt x="34350" y="40391"/>
                    <a:pt x="35202" y="38230"/>
                    <a:pt x="35096" y="36011"/>
                  </a:cubicBezTo>
                  <a:lnTo>
                    <a:pt x="48128" y="36011"/>
                  </a:lnTo>
                  <a:lnTo>
                    <a:pt x="48277" y="36309"/>
                  </a:lnTo>
                  <a:cubicBezTo>
                    <a:pt x="48489" y="41511"/>
                    <a:pt x="46232" y="46509"/>
                    <a:pt x="42208" y="49809"/>
                  </a:cubicBezTo>
                  <a:cubicBezTo>
                    <a:pt x="37864" y="53485"/>
                    <a:pt x="32328" y="55418"/>
                    <a:pt x="26642" y="55239"/>
                  </a:cubicBezTo>
                  <a:cubicBezTo>
                    <a:pt x="18700" y="55239"/>
                    <a:pt x="12567" y="52733"/>
                    <a:pt x="8287" y="47723"/>
                  </a:cubicBezTo>
                  <a:cubicBezTo>
                    <a:pt x="3880" y="42271"/>
                    <a:pt x="1601" y="35396"/>
                    <a:pt x="1899" y="28388"/>
                  </a:cubicBezTo>
                  <a:lnTo>
                    <a:pt x="1899" y="26919"/>
                  </a:lnTo>
                  <a:cubicBezTo>
                    <a:pt x="1601" y="19911"/>
                    <a:pt x="3880" y="13038"/>
                    <a:pt x="8287" y="7584"/>
                  </a:cubicBezTo>
                  <a:cubicBezTo>
                    <a:pt x="12546" y="2531"/>
                    <a:pt x="18657" y="10"/>
                    <a:pt x="26600" y="25"/>
                  </a:cubicBezTo>
                  <a:cubicBezTo>
                    <a:pt x="32413" y="-250"/>
                    <a:pt x="38098" y="1761"/>
                    <a:pt x="42463" y="5625"/>
                  </a:cubicBezTo>
                  <a:cubicBezTo>
                    <a:pt x="46509" y="9428"/>
                    <a:pt x="48660" y="14839"/>
                    <a:pt x="48298" y="20382"/>
                  </a:cubicBezTo>
                  <a:lnTo>
                    <a:pt x="48298" y="20680"/>
                  </a:lnTo>
                  <a:lnTo>
                    <a:pt x="35224" y="20680"/>
                  </a:lnTo>
                  <a:cubicBezTo>
                    <a:pt x="35309" y="18193"/>
                    <a:pt x="34500" y="15755"/>
                    <a:pt x="32967" y="13802"/>
                  </a:cubicBezTo>
                  <a:cubicBezTo>
                    <a:pt x="31412" y="11971"/>
                    <a:pt x="29112" y="10964"/>
                    <a:pt x="26706" y="11076"/>
                  </a:cubicBezTo>
                  <a:cubicBezTo>
                    <a:pt x="23385" y="10819"/>
                    <a:pt x="20233" y="12561"/>
                    <a:pt x="18678" y="15505"/>
                  </a:cubicBezTo>
                  <a:cubicBezTo>
                    <a:pt x="16996" y="19057"/>
                    <a:pt x="16187" y="22967"/>
                    <a:pt x="16336" y="26898"/>
                  </a:cubicBezTo>
                  <a:lnTo>
                    <a:pt x="16336" y="28367"/>
                  </a:lnTo>
                  <a:cubicBezTo>
                    <a:pt x="16166" y="32319"/>
                    <a:pt x="16975" y="36252"/>
                    <a:pt x="18678" y="39823"/>
                  </a:cubicBezTo>
                  <a:cubicBezTo>
                    <a:pt x="20318" y="42693"/>
                    <a:pt x="23470" y="44352"/>
                    <a:pt x="26770" y="44081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692C7604-3945-AB47-668A-3A0E3E389FF0}"/>
                </a:ext>
              </a:extLst>
            </p:cNvPr>
            <p:cNvSpPr/>
            <p:nvPr/>
          </p:nvSpPr>
          <p:spPr>
            <a:xfrm>
              <a:off x="1751339" y="694541"/>
              <a:ext cx="25869" cy="98151"/>
            </a:xfrm>
            <a:custGeom>
              <a:avLst/>
              <a:gdLst>
                <a:gd name="connsiteX0" fmla="*/ 27702 w 25869"/>
                <a:gd name="connsiteY0" fmla="*/ 23423 h 98151"/>
                <a:gd name="connsiteX1" fmla="*/ 27702 w 25869"/>
                <a:gd name="connsiteY1" fmla="*/ 78595 h 98151"/>
                <a:gd name="connsiteX2" fmla="*/ 22720 w 25869"/>
                <a:gd name="connsiteY2" fmla="*/ 93032 h 98151"/>
                <a:gd name="connsiteX3" fmla="*/ 8900 w 25869"/>
                <a:gd name="connsiteY3" fmla="*/ 98121 h 98151"/>
                <a:gd name="connsiteX4" fmla="*/ 5323 w 25869"/>
                <a:gd name="connsiteY4" fmla="*/ 97908 h 98151"/>
                <a:gd name="connsiteX5" fmla="*/ 1873 w 25869"/>
                <a:gd name="connsiteY5" fmla="*/ 97269 h 98151"/>
                <a:gd name="connsiteX6" fmla="*/ 2576 w 25869"/>
                <a:gd name="connsiteY6" fmla="*/ 86303 h 98151"/>
                <a:gd name="connsiteX7" fmla="*/ 4833 w 25869"/>
                <a:gd name="connsiteY7" fmla="*/ 86750 h 98151"/>
                <a:gd name="connsiteX8" fmla="*/ 7239 w 25869"/>
                <a:gd name="connsiteY8" fmla="*/ 86899 h 98151"/>
                <a:gd name="connsiteX9" fmla="*/ 11711 w 25869"/>
                <a:gd name="connsiteY9" fmla="*/ 84770 h 98151"/>
                <a:gd name="connsiteX10" fmla="*/ 13286 w 25869"/>
                <a:gd name="connsiteY10" fmla="*/ 78509 h 98151"/>
                <a:gd name="connsiteX11" fmla="*/ 13286 w 25869"/>
                <a:gd name="connsiteY11" fmla="*/ 23423 h 98151"/>
                <a:gd name="connsiteX12" fmla="*/ 27404 w 25869"/>
                <a:gd name="connsiteY12" fmla="*/ 10647 h 98151"/>
                <a:gd name="connsiteX13" fmla="*/ 12988 w 25869"/>
                <a:gd name="connsiteY13" fmla="*/ 10647 h 98151"/>
                <a:gd name="connsiteX14" fmla="*/ 12988 w 25869"/>
                <a:gd name="connsiteY14" fmla="*/ 0 h 98151"/>
                <a:gd name="connsiteX15" fmla="*/ 27404 w 25869"/>
                <a:gd name="connsiteY15" fmla="*/ 0 h 9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869" h="98151">
                  <a:moveTo>
                    <a:pt x="27702" y="23423"/>
                  </a:moveTo>
                  <a:lnTo>
                    <a:pt x="27702" y="78595"/>
                  </a:lnTo>
                  <a:cubicBezTo>
                    <a:pt x="28043" y="83880"/>
                    <a:pt x="26233" y="89077"/>
                    <a:pt x="22720" y="93032"/>
                  </a:cubicBezTo>
                  <a:cubicBezTo>
                    <a:pt x="19015" y="96573"/>
                    <a:pt x="14011" y="98417"/>
                    <a:pt x="8900" y="98121"/>
                  </a:cubicBezTo>
                  <a:cubicBezTo>
                    <a:pt x="7708" y="98121"/>
                    <a:pt x="6515" y="98050"/>
                    <a:pt x="5323" y="97908"/>
                  </a:cubicBezTo>
                  <a:cubicBezTo>
                    <a:pt x="4152" y="97765"/>
                    <a:pt x="3002" y="97552"/>
                    <a:pt x="1873" y="97269"/>
                  </a:cubicBezTo>
                  <a:lnTo>
                    <a:pt x="2576" y="86303"/>
                  </a:lnTo>
                  <a:cubicBezTo>
                    <a:pt x="3321" y="86505"/>
                    <a:pt x="4066" y="86654"/>
                    <a:pt x="4833" y="86750"/>
                  </a:cubicBezTo>
                  <a:cubicBezTo>
                    <a:pt x="5621" y="86857"/>
                    <a:pt x="6430" y="86905"/>
                    <a:pt x="7239" y="86899"/>
                  </a:cubicBezTo>
                  <a:cubicBezTo>
                    <a:pt x="8985" y="86971"/>
                    <a:pt x="10667" y="86175"/>
                    <a:pt x="11711" y="84770"/>
                  </a:cubicBezTo>
                  <a:cubicBezTo>
                    <a:pt x="12903" y="82907"/>
                    <a:pt x="13457" y="80711"/>
                    <a:pt x="13286" y="78509"/>
                  </a:cubicBezTo>
                  <a:lnTo>
                    <a:pt x="13286" y="23423"/>
                  </a:lnTo>
                  <a:close/>
                  <a:moveTo>
                    <a:pt x="27404" y="10647"/>
                  </a:moveTo>
                  <a:lnTo>
                    <a:pt x="12988" y="10647"/>
                  </a:lnTo>
                  <a:lnTo>
                    <a:pt x="12988" y="0"/>
                  </a:lnTo>
                  <a:lnTo>
                    <a:pt x="27404" y="0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23170517-A413-0983-6FEE-978299A6CB27}"/>
                </a:ext>
              </a:extLst>
            </p:cNvPr>
            <p:cNvSpPr/>
            <p:nvPr/>
          </p:nvSpPr>
          <p:spPr>
            <a:xfrm>
              <a:off x="1789177" y="694456"/>
              <a:ext cx="14351" cy="76784"/>
            </a:xfrm>
            <a:custGeom>
              <a:avLst/>
              <a:gdLst>
                <a:gd name="connsiteX0" fmla="*/ 16161 w 14351"/>
                <a:gd name="connsiteY0" fmla="*/ 10775 h 76784"/>
                <a:gd name="connsiteX1" fmla="*/ 1873 w 14351"/>
                <a:gd name="connsiteY1" fmla="*/ 10775 h 76784"/>
                <a:gd name="connsiteX2" fmla="*/ 1873 w 14351"/>
                <a:gd name="connsiteY2" fmla="*/ 0 h 76784"/>
                <a:gd name="connsiteX3" fmla="*/ 16225 w 14351"/>
                <a:gd name="connsiteY3" fmla="*/ 0 h 76784"/>
                <a:gd name="connsiteX4" fmla="*/ 16161 w 14351"/>
                <a:gd name="connsiteY4" fmla="*/ 76785 h 76784"/>
                <a:gd name="connsiteX5" fmla="*/ 1873 w 14351"/>
                <a:gd name="connsiteY5" fmla="*/ 76785 h 76784"/>
                <a:gd name="connsiteX6" fmla="*/ 1873 w 14351"/>
                <a:gd name="connsiteY6" fmla="*/ 23551 h 76784"/>
                <a:gd name="connsiteX7" fmla="*/ 16225 w 14351"/>
                <a:gd name="connsiteY7" fmla="*/ 23551 h 7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351" h="76784">
                  <a:moveTo>
                    <a:pt x="16161" y="10775"/>
                  </a:moveTo>
                  <a:lnTo>
                    <a:pt x="1873" y="10775"/>
                  </a:lnTo>
                  <a:lnTo>
                    <a:pt x="1873" y="0"/>
                  </a:lnTo>
                  <a:lnTo>
                    <a:pt x="16225" y="0"/>
                  </a:lnTo>
                  <a:close/>
                  <a:moveTo>
                    <a:pt x="16161" y="76785"/>
                  </a:moveTo>
                  <a:lnTo>
                    <a:pt x="1873" y="76785"/>
                  </a:lnTo>
                  <a:lnTo>
                    <a:pt x="1873" y="23551"/>
                  </a:lnTo>
                  <a:lnTo>
                    <a:pt x="16225" y="23551"/>
                  </a:lnTo>
                  <a:close/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4F02B5B5-83D9-655B-D4A5-3270FDCE260A}"/>
                </a:ext>
              </a:extLst>
            </p:cNvPr>
            <p:cNvSpPr/>
            <p:nvPr/>
          </p:nvSpPr>
          <p:spPr>
            <a:xfrm>
              <a:off x="504922" y="459652"/>
              <a:ext cx="233483" cy="333499"/>
            </a:xfrm>
            <a:custGeom>
              <a:avLst/>
              <a:gdLst>
                <a:gd name="connsiteX0" fmla="*/ 6387 w 233483"/>
                <a:gd name="connsiteY0" fmla="*/ 73463 h 333499"/>
                <a:gd name="connsiteX1" fmla="*/ 235357 w 233483"/>
                <a:gd name="connsiteY1" fmla="*/ 0 h 333499"/>
                <a:gd name="connsiteX2" fmla="*/ 235357 w 233483"/>
                <a:gd name="connsiteY2" fmla="*/ 256204 h 333499"/>
                <a:gd name="connsiteX3" fmla="*/ 233100 w 233483"/>
                <a:gd name="connsiteY3" fmla="*/ 259313 h 333499"/>
                <a:gd name="connsiteX4" fmla="*/ 1873 w 233483"/>
                <a:gd name="connsiteY4" fmla="*/ 333499 h 333499"/>
                <a:gd name="connsiteX5" fmla="*/ 1873 w 233483"/>
                <a:gd name="connsiteY5" fmla="*/ 79702 h 333499"/>
                <a:gd name="connsiteX6" fmla="*/ 6387 w 233483"/>
                <a:gd name="connsiteY6" fmla="*/ 73463 h 33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483" h="333499">
                  <a:moveTo>
                    <a:pt x="6387" y="73463"/>
                  </a:moveTo>
                  <a:lnTo>
                    <a:pt x="235357" y="0"/>
                  </a:lnTo>
                  <a:lnTo>
                    <a:pt x="235357" y="256204"/>
                  </a:lnTo>
                  <a:cubicBezTo>
                    <a:pt x="235357" y="257620"/>
                    <a:pt x="234441" y="258878"/>
                    <a:pt x="233100" y="259313"/>
                  </a:cubicBezTo>
                  <a:lnTo>
                    <a:pt x="1873" y="333499"/>
                  </a:lnTo>
                  <a:lnTo>
                    <a:pt x="1873" y="79702"/>
                  </a:lnTo>
                  <a:cubicBezTo>
                    <a:pt x="1873" y="76863"/>
                    <a:pt x="3683" y="74342"/>
                    <a:pt x="6387" y="73463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D6B66082-EDB3-5C11-5970-9A631F0D9DF7}"/>
                </a:ext>
              </a:extLst>
            </p:cNvPr>
            <p:cNvSpPr/>
            <p:nvPr/>
          </p:nvSpPr>
          <p:spPr>
            <a:xfrm>
              <a:off x="760039" y="535031"/>
              <a:ext cx="140302" cy="49522"/>
            </a:xfrm>
            <a:custGeom>
              <a:avLst/>
              <a:gdLst>
                <a:gd name="connsiteX0" fmla="*/ 138663 w 140302"/>
                <a:gd name="connsiteY0" fmla="*/ 192 h 49522"/>
                <a:gd name="connsiteX1" fmla="*/ 5408 w 140302"/>
                <a:gd name="connsiteY1" fmla="*/ 0 h 49522"/>
                <a:gd name="connsiteX2" fmla="*/ 1873 w 140302"/>
                <a:gd name="connsiteY2" fmla="*/ 3535 h 49522"/>
                <a:gd name="connsiteX3" fmla="*/ 1873 w 140302"/>
                <a:gd name="connsiteY3" fmla="*/ 45994 h 49522"/>
                <a:gd name="connsiteX4" fmla="*/ 5408 w 140302"/>
                <a:gd name="connsiteY4" fmla="*/ 49523 h 49522"/>
                <a:gd name="connsiteX5" fmla="*/ 6473 w 140302"/>
                <a:gd name="connsiteY5" fmla="*/ 49359 h 49522"/>
                <a:gd name="connsiteX6" fmla="*/ 139728 w 140302"/>
                <a:gd name="connsiteY6" fmla="*/ 7091 h 49522"/>
                <a:gd name="connsiteX7" fmla="*/ 142006 w 140302"/>
                <a:gd name="connsiteY7" fmla="*/ 2643 h 49522"/>
                <a:gd name="connsiteX8" fmla="*/ 138663 w 140302"/>
                <a:gd name="connsiteY8" fmla="*/ 192 h 4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302" h="49522">
                  <a:moveTo>
                    <a:pt x="138663" y="192"/>
                  </a:moveTo>
                  <a:lnTo>
                    <a:pt x="5408" y="0"/>
                  </a:lnTo>
                  <a:cubicBezTo>
                    <a:pt x="3449" y="0"/>
                    <a:pt x="1873" y="1582"/>
                    <a:pt x="1873" y="3535"/>
                  </a:cubicBezTo>
                  <a:lnTo>
                    <a:pt x="1873" y="45994"/>
                  </a:lnTo>
                  <a:cubicBezTo>
                    <a:pt x="1873" y="47947"/>
                    <a:pt x="3470" y="49527"/>
                    <a:pt x="5408" y="49523"/>
                  </a:cubicBezTo>
                  <a:cubicBezTo>
                    <a:pt x="5770" y="49523"/>
                    <a:pt x="6132" y="49467"/>
                    <a:pt x="6473" y="49359"/>
                  </a:cubicBezTo>
                  <a:lnTo>
                    <a:pt x="139728" y="7091"/>
                  </a:lnTo>
                  <a:cubicBezTo>
                    <a:pt x="141580" y="6493"/>
                    <a:pt x="142602" y="4502"/>
                    <a:pt x="142006" y="2643"/>
                  </a:cubicBezTo>
                  <a:cubicBezTo>
                    <a:pt x="141538" y="1188"/>
                    <a:pt x="140196" y="200"/>
                    <a:pt x="138663" y="192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C3D921B3-F77A-21E8-C68B-B081477CF28F}"/>
                </a:ext>
              </a:extLst>
            </p:cNvPr>
            <p:cNvSpPr/>
            <p:nvPr/>
          </p:nvSpPr>
          <p:spPr>
            <a:xfrm>
              <a:off x="525856" y="764496"/>
              <a:ext cx="140364" cy="49501"/>
            </a:xfrm>
            <a:custGeom>
              <a:avLst/>
              <a:gdLst>
                <a:gd name="connsiteX0" fmla="*/ 5448 w 140364"/>
                <a:gd name="connsiteY0" fmla="*/ 49310 h 49501"/>
                <a:gd name="connsiteX1" fmla="*/ 138703 w 140364"/>
                <a:gd name="connsiteY1" fmla="*/ 49501 h 49501"/>
                <a:gd name="connsiteX2" fmla="*/ 142238 w 140364"/>
                <a:gd name="connsiteY2" fmla="*/ 46009 h 49501"/>
                <a:gd name="connsiteX3" fmla="*/ 142238 w 140364"/>
                <a:gd name="connsiteY3" fmla="*/ 45988 h 49501"/>
                <a:gd name="connsiteX4" fmla="*/ 142238 w 140364"/>
                <a:gd name="connsiteY4" fmla="*/ 3529 h 49501"/>
                <a:gd name="connsiteX5" fmla="*/ 138703 w 140364"/>
                <a:gd name="connsiteY5" fmla="*/ 0 h 49501"/>
                <a:gd name="connsiteX6" fmla="*/ 137638 w 140364"/>
                <a:gd name="connsiteY6" fmla="*/ 164 h 49501"/>
                <a:gd name="connsiteX7" fmla="*/ 4383 w 140364"/>
                <a:gd name="connsiteY7" fmla="*/ 42432 h 49501"/>
                <a:gd name="connsiteX8" fmla="*/ 2020 w 140364"/>
                <a:gd name="connsiteY8" fmla="*/ 46808 h 49501"/>
                <a:gd name="connsiteX9" fmla="*/ 5448 w 140364"/>
                <a:gd name="connsiteY9" fmla="*/ 49310 h 4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364" h="49501">
                  <a:moveTo>
                    <a:pt x="5448" y="49310"/>
                  </a:moveTo>
                  <a:lnTo>
                    <a:pt x="138703" y="49501"/>
                  </a:lnTo>
                  <a:cubicBezTo>
                    <a:pt x="140641" y="49514"/>
                    <a:pt x="142216" y="47949"/>
                    <a:pt x="142238" y="46009"/>
                  </a:cubicBezTo>
                  <a:cubicBezTo>
                    <a:pt x="142238" y="46003"/>
                    <a:pt x="142238" y="45994"/>
                    <a:pt x="142238" y="45988"/>
                  </a:cubicBezTo>
                  <a:lnTo>
                    <a:pt x="142238" y="3529"/>
                  </a:lnTo>
                  <a:cubicBezTo>
                    <a:pt x="142238" y="1576"/>
                    <a:pt x="140641" y="-4"/>
                    <a:pt x="138703" y="0"/>
                  </a:cubicBezTo>
                  <a:cubicBezTo>
                    <a:pt x="138341" y="0"/>
                    <a:pt x="137979" y="56"/>
                    <a:pt x="137638" y="164"/>
                  </a:cubicBezTo>
                  <a:lnTo>
                    <a:pt x="4383" y="42432"/>
                  </a:lnTo>
                  <a:cubicBezTo>
                    <a:pt x="2531" y="42990"/>
                    <a:pt x="1466" y="44949"/>
                    <a:pt x="2020" y="46808"/>
                  </a:cubicBezTo>
                  <a:cubicBezTo>
                    <a:pt x="2488" y="48313"/>
                    <a:pt x="3872" y="49333"/>
                    <a:pt x="5448" y="49310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450522C9-FB57-DC8B-58C8-BA02EB92F8A1}"/>
                </a:ext>
              </a:extLst>
            </p:cNvPr>
            <p:cNvSpPr/>
            <p:nvPr/>
          </p:nvSpPr>
          <p:spPr>
            <a:xfrm>
              <a:off x="687407" y="558496"/>
              <a:ext cx="233909" cy="330155"/>
            </a:xfrm>
            <a:custGeom>
              <a:avLst/>
              <a:gdLst>
                <a:gd name="connsiteX0" fmla="*/ 235783 w 233909"/>
                <a:gd name="connsiteY0" fmla="*/ 251264 h 330155"/>
                <a:gd name="connsiteX1" fmla="*/ 235783 w 233909"/>
                <a:gd name="connsiteY1" fmla="*/ 0 h 330155"/>
                <a:gd name="connsiteX2" fmla="*/ 76997 w 233909"/>
                <a:gd name="connsiteY2" fmla="*/ 50359 h 330155"/>
                <a:gd name="connsiteX3" fmla="*/ 74505 w 233909"/>
                <a:gd name="connsiteY3" fmla="*/ 53745 h 330155"/>
                <a:gd name="connsiteX4" fmla="*/ 74505 w 233909"/>
                <a:gd name="connsiteY4" fmla="*/ 172094 h 330155"/>
                <a:gd name="connsiteX5" fmla="*/ 72057 w 233909"/>
                <a:gd name="connsiteY5" fmla="*/ 175459 h 330155"/>
                <a:gd name="connsiteX6" fmla="*/ 4322 w 233909"/>
                <a:gd name="connsiteY6" fmla="*/ 196901 h 330155"/>
                <a:gd name="connsiteX7" fmla="*/ 1873 w 233909"/>
                <a:gd name="connsiteY7" fmla="*/ 200266 h 330155"/>
                <a:gd name="connsiteX8" fmla="*/ 1873 w 233909"/>
                <a:gd name="connsiteY8" fmla="*/ 330156 h 330155"/>
                <a:gd name="connsiteX9" fmla="*/ 231269 w 233909"/>
                <a:gd name="connsiteY9" fmla="*/ 257418 h 330155"/>
                <a:gd name="connsiteX10" fmla="*/ 235783 w 233909"/>
                <a:gd name="connsiteY10" fmla="*/ 251264 h 33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909" h="330155">
                  <a:moveTo>
                    <a:pt x="235783" y="251264"/>
                  </a:moveTo>
                  <a:lnTo>
                    <a:pt x="235783" y="0"/>
                  </a:lnTo>
                  <a:lnTo>
                    <a:pt x="76997" y="50359"/>
                  </a:lnTo>
                  <a:cubicBezTo>
                    <a:pt x="75506" y="50824"/>
                    <a:pt x="74505" y="52195"/>
                    <a:pt x="74505" y="53745"/>
                  </a:cubicBezTo>
                  <a:lnTo>
                    <a:pt x="74505" y="172094"/>
                  </a:lnTo>
                  <a:cubicBezTo>
                    <a:pt x="74505" y="173630"/>
                    <a:pt x="73526" y="174992"/>
                    <a:pt x="72057" y="175459"/>
                  </a:cubicBezTo>
                  <a:lnTo>
                    <a:pt x="4322" y="196901"/>
                  </a:lnTo>
                  <a:cubicBezTo>
                    <a:pt x="2853" y="197368"/>
                    <a:pt x="1873" y="198731"/>
                    <a:pt x="1873" y="200266"/>
                  </a:cubicBezTo>
                  <a:lnTo>
                    <a:pt x="1873" y="330156"/>
                  </a:lnTo>
                  <a:lnTo>
                    <a:pt x="231269" y="257418"/>
                  </a:lnTo>
                  <a:cubicBezTo>
                    <a:pt x="233973" y="256589"/>
                    <a:pt x="235804" y="254087"/>
                    <a:pt x="235783" y="251264"/>
                  </a:cubicBezTo>
                </a:path>
              </a:pathLst>
            </a:custGeom>
            <a:solidFill>
              <a:srgbClr val="FFFFFF"/>
            </a:solidFill>
            <a:ln w="2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1592350164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1020">
          <p15:clr>
            <a:srgbClr val="FBAE40"/>
          </p15:clr>
        </p15:guide>
        <p15:guide id="2" pos="96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67D268B-A37A-6899-E1DD-E1DC052CF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13E7228-244B-CD1A-12B8-08B0D5F78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C920E25-DE87-89E8-8B0F-BC7A04EC69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AE9F4D1-A70B-4606-9233-DC98248075A9}" type="datetimeFigureOut">
              <a:rPr lang="pl-PL" smtClean="0"/>
              <a:pPr/>
              <a:t>29.08.2024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12BD41E-8B65-D2E7-5398-FE1A9CAF73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491B759-678C-67AF-502E-06147D8031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00000000-1234-1234-1234-123412341234}" type="slidenum">
              <a:rPr lang="pl" smtClean="0"/>
              <a:pPr/>
              <a:t>‹#›</a:t>
            </a:fld>
            <a:endParaRPr lang="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EFD5615-1B53-832C-9D5A-B018DDE585F9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337874" y="293419"/>
            <a:ext cx="3310490" cy="76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44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72" r:id="rId9"/>
    <p:sldLayoutId id="2147483695" r:id="rId10"/>
    <p:sldLayoutId id="2147483661" r:id="rId11"/>
    <p:sldLayoutId id="2147483676" r:id="rId12"/>
    <p:sldLayoutId id="2147483681" r:id="rId13"/>
    <p:sldLayoutId id="2147483678" r:id="rId14"/>
    <p:sldLayoutId id="2147483666" r:id="rId15"/>
    <p:sldLayoutId id="2147483680" r:id="rId16"/>
  </p:sldLayoutIdLst>
  <p:hf sldNum="0" hdr="0" ft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lang="pl-PL" sz="1800" i="0" u="none" strike="noStrike" kern="1200" cap="none" dirty="0">
          <a:solidFill>
            <a:schemeClr val="dk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120000"/>
        </a:lnSpc>
        <a:spcBef>
          <a:spcPts val="600"/>
        </a:spcBef>
        <a:spcAft>
          <a:spcPts val="600"/>
        </a:spcAft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-216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56000" indent="-216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+mj-lt"/>
        <a:buAutoNum type="alphaLcParenR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14450" indent="-2857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657350" indent="-2857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orient="horz" pos="305" userDrawn="1">
          <p15:clr>
            <a:srgbClr val="F26B43"/>
          </p15:clr>
        </p15:guide>
        <p15:guide id="4" pos="317" userDrawn="1">
          <p15:clr>
            <a:srgbClr val="F26B43"/>
          </p15:clr>
        </p15:guide>
        <p15:guide id="5" orient="horz" pos="2891" userDrawn="1">
          <p15:clr>
            <a:srgbClr val="F26B43"/>
          </p15:clr>
        </p15:guide>
        <p15:guide id="6" orient="horz" pos="2941" userDrawn="1">
          <p15:clr>
            <a:srgbClr val="F26B43"/>
          </p15:clr>
        </p15:guide>
        <p15:guide id="7" pos="5449" userDrawn="1">
          <p15:clr>
            <a:srgbClr val="F26B43"/>
          </p15:clr>
        </p15:guide>
        <p15:guide id="8" pos="2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svg"/><Relationship Id="rId3" Type="http://schemas.openxmlformats.org/officeDocument/2006/relationships/image" Target="../media/image28.svg"/><Relationship Id="rId7" Type="http://schemas.openxmlformats.org/officeDocument/2006/relationships/image" Target="../media/image14.svg"/><Relationship Id="rId12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3.png"/><Relationship Id="rId11" Type="http://schemas.openxmlformats.org/officeDocument/2006/relationships/image" Target="../media/image34.svg"/><Relationship Id="rId5" Type="http://schemas.openxmlformats.org/officeDocument/2006/relationships/image" Target="../media/image30.svg"/><Relationship Id="rId10" Type="http://schemas.openxmlformats.org/officeDocument/2006/relationships/image" Target="../media/image33.png"/><Relationship Id="rId4" Type="http://schemas.openxmlformats.org/officeDocument/2006/relationships/image" Target="../media/image29.png"/><Relationship Id="rId9" Type="http://schemas.openxmlformats.org/officeDocument/2006/relationships/image" Target="../media/image32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8.svg"/><Relationship Id="rId7" Type="http://schemas.openxmlformats.org/officeDocument/2006/relationships/image" Target="../media/image40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9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26" Type="http://schemas.openxmlformats.org/officeDocument/2006/relationships/image" Target="../media/image65.png"/><Relationship Id="rId3" Type="http://schemas.openxmlformats.org/officeDocument/2006/relationships/image" Target="../media/image42.png"/><Relationship Id="rId21" Type="http://schemas.openxmlformats.org/officeDocument/2006/relationships/image" Target="../media/image60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5" Type="http://schemas.openxmlformats.org/officeDocument/2006/relationships/image" Target="../media/image64.png"/><Relationship Id="rId2" Type="http://schemas.openxmlformats.org/officeDocument/2006/relationships/image" Target="../media/image41.png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29" Type="http://schemas.openxmlformats.org/officeDocument/2006/relationships/image" Target="../media/image6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24" Type="http://schemas.openxmlformats.org/officeDocument/2006/relationships/image" Target="../media/image63.png"/><Relationship Id="rId32" Type="http://schemas.openxmlformats.org/officeDocument/2006/relationships/image" Target="../media/image71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23" Type="http://schemas.openxmlformats.org/officeDocument/2006/relationships/image" Target="../media/image62.png"/><Relationship Id="rId28" Type="http://schemas.openxmlformats.org/officeDocument/2006/relationships/image" Target="../media/image67.png"/><Relationship Id="rId10" Type="http://schemas.openxmlformats.org/officeDocument/2006/relationships/image" Target="../media/image49.jpeg"/><Relationship Id="rId19" Type="http://schemas.openxmlformats.org/officeDocument/2006/relationships/image" Target="../media/image58.png"/><Relationship Id="rId31" Type="http://schemas.openxmlformats.org/officeDocument/2006/relationships/image" Target="../media/image70.png"/><Relationship Id="rId4" Type="http://schemas.openxmlformats.org/officeDocument/2006/relationships/image" Target="../media/image43.png"/><Relationship Id="rId9" Type="http://schemas.openxmlformats.org/officeDocument/2006/relationships/image" Target="../media/image48.jpeg"/><Relationship Id="rId14" Type="http://schemas.openxmlformats.org/officeDocument/2006/relationships/image" Target="../media/image53.png"/><Relationship Id="rId22" Type="http://schemas.openxmlformats.org/officeDocument/2006/relationships/image" Target="../media/image61.png"/><Relationship Id="rId27" Type="http://schemas.openxmlformats.org/officeDocument/2006/relationships/image" Target="../media/image66.png"/><Relationship Id="rId30" Type="http://schemas.openxmlformats.org/officeDocument/2006/relationships/image" Target="../media/image6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tytuł 1">
            <a:extLst>
              <a:ext uri="{FF2B5EF4-FFF2-40B4-BE49-F238E27FC236}">
                <a16:creationId xmlns:a16="http://schemas.microsoft.com/office/drawing/2014/main" id="{39938B0A-95BF-FE58-5272-94DAC5222D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837" y="3526934"/>
            <a:ext cx="4866283" cy="1048938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pl-PL" sz="2000" b="1" dirty="0">
                <a:latin typeface="+mn-lt"/>
                <a:ea typeface="Inter" panose="02000503000000020004" pitchFamily="2" charset="0"/>
              </a:rPr>
              <a:t>OFERTA WSPARCIA NOWYCH INWESTYCJI</a:t>
            </a:r>
            <a:endParaRPr lang="pl-PL" sz="2000" b="1" dirty="0">
              <a:solidFill>
                <a:srgbClr val="B5411D"/>
              </a:solidFill>
              <a:latin typeface="+mn-lt"/>
              <a:ea typeface="Inter" panose="02000503000000020004" pitchFamily="2" charset="0"/>
            </a:endParaRPr>
          </a:p>
        </p:txBody>
      </p:sp>
      <p:sp>
        <p:nvSpPr>
          <p:cNvPr id="3" name="Podtytuł 1">
            <a:extLst>
              <a:ext uri="{FF2B5EF4-FFF2-40B4-BE49-F238E27FC236}">
                <a16:creationId xmlns:a16="http://schemas.microsoft.com/office/drawing/2014/main" id="{C2A54346-33A0-297D-AFA2-CEC640C328D2}"/>
              </a:ext>
            </a:extLst>
          </p:cNvPr>
          <p:cNvSpPr txBox="1">
            <a:spLocks/>
          </p:cNvSpPr>
          <p:nvPr/>
        </p:nvSpPr>
        <p:spPr>
          <a:xfrm>
            <a:off x="307883" y="3002465"/>
            <a:ext cx="4546614" cy="10489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lang="pl-PL" sz="6600" b="0" kern="1200" spc="10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+mj-lt"/>
              <a:buNone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endParaRPr lang="pl-PL" sz="3600" b="1">
              <a:latin typeface="+mn-lt"/>
              <a:ea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813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mapa3.png" descr="mapa3.png">
            <a:extLst>
              <a:ext uri="{FF2B5EF4-FFF2-40B4-BE49-F238E27FC236}">
                <a16:creationId xmlns:a16="http://schemas.microsoft.com/office/drawing/2014/main" id="{2E61C338-44C4-86F1-A3FA-3087AB57FD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937" y="-1014704"/>
            <a:ext cx="8037125" cy="7915734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FA4B6E94-D7DA-52A3-D3B4-A7A5689924F3}"/>
              </a:ext>
            </a:extLst>
          </p:cNvPr>
          <p:cNvSpPr txBox="1"/>
          <p:nvPr/>
        </p:nvSpPr>
        <p:spPr>
          <a:xfrm>
            <a:off x="374544" y="2712705"/>
            <a:ext cx="4194785" cy="2331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350" b="1" spc="225" dirty="0">
                <a:solidFill>
                  <a:srgbClr val="262F3E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CAŁE TERYTORIUM POLSKI JEST SPECJALNĄ STREFĄ EKONOMICZNĄ</a:t>
            </a:r>
          </a:p>
          <a:p>
            <a:r>
              <a:rPr lang="pl-PL" sz="1350" spc="225" dirty="0">
                <a:solidFill>
                  <a:srgbClr val="262F3E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 </a:t>
            </a:r>
          </a:p>
          <a:p>
            <a:r>
              <a:rPr lang="pl-PL" sz="1350" spc="225" dirty="0">
                <a:solidFill>
                  <a:srgbClr val="262F3E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na każdym, wybranym przez przedsiębiorcę terenie lub nieruchomości, można ubiegać się </a:t>
            </a:r>
          </a:p>
          <a:p>
            <a:r>
              <a:rPr lang="pl-PL" sz="1350" spc="225" dirty="0">
                <a:solidFill>
                  <a:srgbClr val="262F3E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o pomoc publiczną </a:t>
            </a:r>
          </a:p>
          <a:p>
            <a:r>
              <a:rPr lang="pl-PL" sz="1350" b="1" spc="225" dirty="0">
                <a:solidFill>
                  <a:srgbClr val="B5411D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z tytułu nowej inwestycji</a:t>
            </a:r>
          </a:p>
          <a:p>
            <a:endParaRPr lang="pl-PL" sz="1200" spc="225" dirty="0">
              <a:solidFill>
                <a:srgbClr val="262F3E"/>
              </a:solidFill>
              <a:ea typeface="Verdana" panose="020B0604030504040204" pitchFamily="34" charset="0"/>
              <a:cs typeface="Segoe UI" panose="020B0502040204020203" pitchFamily="34" charset="0"/>
            </a:endParaRPr>
          </a:p>
          <a:p>
            <a:r>
              <a:rPr lang="pl-PL" sz="1200" spc="225" dirty="0">
                <a:solidFill>
                  <a:srgbClr val="262F3E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E78DAEDB-0AA2-2438-BE37-0AE30EF61080}"/>
              </a:ext>
            </a:extLst>
          </p:cNvPr>
          <p:cNvSpPr txBox="1"/>
          <p:nvPr/>
        </p:nvSpPr>
        <p:spPr>
          <a:xfrm>
            <a:off x="4160005" y="223736"/>
            <a:ext cx="56964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spc="600" dirty="0">
                <a:solidFill>
                  <a:srgbClr val="333F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POLSKA STREFA INWESTYCJI</a:t>
            </a:r>
            <a:endParaRPr lang="pl-PL" sz="1600" b="1" spc="600" dirty="0">
              <a:solidFill>
                <a:schemeClr val="tx2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994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8">
            <a:extLst>
              <a:ext uri="{FF2B5EF4-FFF2-40B4-BE49-F238E27FC236}">
                <a16:creationId xmlns:a16="http://schemas.microsoft.com/office/drawing/2014/main" id="{E78DAEDB-0AA2-2438-BE37-0AE30EF61080}"/>
              </a:ext>
            </a:extLst>
          </p:cNvPr>
          <p:cNvSpPr txBox="1"/>
          <p:nvPr/>
        </p:nvSpPr>
        <p:spPr>
          <a:xfrm>
            <a:off x="4072873" y="191856"/>
            <a:ext cx="56964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600" b="1" spc="600">
                <a:solidFill>
                  <a:srgbClr val="333F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ZASIĘG TERYTORIALNY</a:t>
            </a:r>
            <a:endParaRPr lang="pl-PL" sz="1600" b="1" spc="600">
              <a:solidFill>
                <a:schemeClr val="tx2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3D957704-6E12-7D26-1720-4CA1933601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243" y="936517"/>
            <a:ext cx="5246757" cy="4079354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4" name="mapa3.png" descr="mapa3.png">
            <a:extLst>
              <a:ext uri="{FF2B5EF4-FFF2-40B4-BE49-F238E27FC236}">
                <a16:creationId xmlns:a16="http://schemas.microsoft.com/office/drawing/2014/main" id="{0D0B61C1-3AE4-325B-1FAE-00B0821F6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82684" y="191856"/>
            <a:ext cx="5471532" cy="54954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72697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8">
            <a:extLst>
              <a:ext uri="{FF2B5EF4-FFF2-40B4-BE49-F238E27FC236}">
                <a16:creationId xmlns:a16="http://schemas.microsoft.com/office/drawing/2014/main" id="{E78DAEDB-0AA2-2438-BE37-0AE30EF61080}"/>
              </a:ext>
            </a:extLst>
          </p:cNvPr>
          <p:cNvSpPr txBox="1"/>
          <p:nvPr/>
        </p:nvSpPr>
        <p:spPr>
          <a:xfrm>
            <a:off x="3448405" y="191856"/>
            <a:ext cx="56964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600" b="1" spc="600" dirty="0">
                <a:solidFill>
                  <a:srgbClr val="333F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OGÓLNE ZAŁOŻENIA PROGRAMU</a:t>
            </a:r>
            <a:endParaRPr lang="pl-PL" sz="1600" b="1" spc="600" dirty="0">
              <a:solidFill>
                <a:schemeClr val="tx2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656AFD57-32D3-BC5D-47DC-D79E06591BFB}"/>
              </a:ext>
            </a:extLst>
          </p:cNvPr>
          <p:cNvSpPr txBox="1"/>
          <p:nvPr/>
        </p:nvSpPr>
        <p:spPr>
          <a:xfrm>
            <a:off x="341970" y="1309711"/>
            <a:ext cx="8460060" cy="3208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350" spc="225" dirty="0">
                <a:solidFill>
                  <a:srgbClr val="262F3E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ŁSSE przyznaje pomoc publiczną w postaci </a:t>
            </a:r>
            <a:r>
              <a:rPr lang="pl-PL" sz="1350" b="1" spc="225" dirty="0">
                <a:solidFill>
                  <a:srgbClr val="B5411D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zwolnienia z podatku dochodowego </a:t>
            </a:r>
            <a:r>
              <a:rPr lang="pl-PL" sz="1350" spc="225" dirty="0">
                <a:solidFill>
                  <a:srgbClr val="262F3E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CIT/PIT z tytułu nowej inwestycji.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pl-PL" sz="1350" spc="225" dirty="0">
              <a:solidFill>
                <a:srgbClr val="262F3E"/>
              </a:solidFill>
              <a:ea typeface="Verdana" panose="020B0604030504040204" pitchFamily="34" charset="0"/>
              <a:cs typeface="Segoe UI" panose="020B0502040204020203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350" spc="225" dirty="0">
                <a:solidFill>
                  <a:srgbClr val="262F3E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Nie można rozpocząć inwestycji przed uzyskaniem </a:t>
            </a:r>
            <a:r>
              <a:rPr lang="pl-PL" sz="1350" b="1" spc="225" dirty="0">
                <a:solidFill>
                  <a:srgbClr val="B5411D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Decyzji o Wsparciu</a:t>
            </a:r>
            <a:r>
              <a:rPr lang="pl-PL" sz="1350" spc="225" dirty="0">
                <a:solidFill>
                  <a:srgbClr val="262F3E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pl-PL" sz="1350" spc="225" dirty="0">
              <a:solidFill>
                <a:srgbClr val="262F3E"/>
              </a:solidFill>
              <a:ea typeface="Verdana" panose="020B0604030504040204" pitchFamily="34" charset="0"/>
              <a:cs typeface="Segoe UI" panose="020B0502040204020203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350" b="1" spc="225" dirty="0">
                <a:solidFill>
                  <a:srgbClr val="B5411D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Definicja Rozpoczęcia inwestycji</a:t>
            </a:r>
            <a:r>
              <a:rPr lang="pl-PL" sz="1350" spc="225" dirty="0">
                <a:solidFill>
                  <a:srgbClr val="262F3E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: Rozpoczęcie prac oznacza rozpoczęcie robót budowlanych  związanych  z inwestycją  lub pierwsze prawnie wiążące  zobowiązanie  do zamówienia urządzeń lub inne zobowiązanie, które sprawia,  że inwestycja staje się  nieodwracalna, zależnie od tego, co nastąpi najpierw. (WARUNEK: BRAK UMOWY NAJMU lub UMOWY NA PRACE BUDOWLANE). Zakupu gruntu oraz prac przygotowawczych, takich jak uzyskanie zezwoleń i przeprowadzenie studiów  wykonalności, nie uznaje się za rozpoczęcie prac.  </a:t>
            </a:r>
            <a:r>
              <a:rPr lang="pl-PL" sz="1000" i="1" spc="225" dirty="0">
                <a:solidFill>
                  <a:srgbClr val="262F3E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Źródło Rozporządzenie KE 651/2014</a:t>
            </a:r>
            <a:endParaRPr lang="pl-PL" sz="1350" i="1" spc="225" dirty="0">
              <a:solidFill>
                <a:srgbClr val="262F3E"/>
              </a:solidFill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677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8">
            <a:extLst>
              <a:ext uri="{FF2B5EF4-FFF2-40B4-BE49-F238E27FC236}">
                <a16:creationId xmlns:a16="http://schemas.microsoft.com/office/drawing/2014/main" id="{E78DAEDB-0AA2-2438-BE37-0AE30EF61080}"/>
              </a:ext>
            </a:extLst>
          </p:cNvPr>
          <p:cNvSpPr txBox="1"/>
          <p:nvPr/>
        </p:nvSpPr>
        <p:spPr>
          <a:xfrm>
            <a:off x="3589660" y="191856"/>
            <a:ext cx="56964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600" b="1" spc="600" dirty="0">
                <a:solidFill>
                  <a:srgbClr val="333F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NOWA INWESTYCJA - DEFINICJA</a:t>
            </a:r>
            <a:endParaRPr lang="pl-PL" sz="1600" b="1" spc="600" dirty="0">
              <a:solidFill>
                <a:schemeClr val="tx2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9868F225-F2DC-CCE1-79F5-A2C9EDE81737}"/>
              </a:ext>
            </a:extLst>
          </p:cNvPr>
          <p:cNvSpPr txBox="1"/>
          <p:nvPr/>
        </p:nvSpPr>
        <p:spPr>
          <a:xfrm>
            <a:off x="368138" y="2276479"/>
            <a:ext cx="26775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333F50"/>
              </a:buClr>
              <a:buFont typeface="Wingdings" panose="05000000000000000000" pitchFamily="2" charset="2"/>
              <a:buChar char="q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  <a:sym typeface="Helvetica Neue Medium"/>
              </a:rPr>
              <a:t>UTWORZENIE NOWEGO ZAKLADU PRODUKCYJNEGO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sym typeface="Helvetica Neue Medium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B62CDD00-8786-F54E-D532-92582D06306A}"/>
              </a:ext>
            </a:extLst>
          </p:cNvPr>
          <p:cNvSpPr txBox="1"/>
          <p:nvPr/>
        </p:nvSpPr>
        <p:spPr>
          <a:xfrm>
            <a:off x="3860222" y="1236273"/>
            <a:ext cx="37946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333F50"/>
              </a:buClr>
              <a:buFont typeface="Wingdings" panose="05000000000000000000" pitchFamily="2" charset="2"/>
              <a:buChar char="q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DYWERSYFIKACJA PRODUKCJI </a:t>
            </a:r>
          </a:p>
          <a:p>
            <a:endParaRPr lang="pl-PL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0F530AB-D825-A303-22C8-4712895431FE}"/>
              </a:ext>
            </a:extLst>
          </p:cNvPr>
          <p:cNvSpPr txBox="1"/>
          <p:nvPr/>
        </p:nvSpPr>
        <p:spPr>
          <a:xfrm>
            <a:off x="3860222" y="1860980"/>
            <a:ext cx="35065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333F50"/>
              </a:buClr>
              <a:buFont typeface="Wingdings" panose="05000000000000000000" pitchFamily="2" charset="2"/>
              <a:buChar char="q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ZASADNICZA ZMIANA PROCESU PRODUKCYJNEGO </a:t>
            </a:r>
          </a:p>
          <a:p>
            <a:endParaRPr lang="pl-PL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9238E9E-BE05-ABAF-08F9-85037A8F3510}"/>
              </a:ext>
            </a:extLst>
          </p:cNvPr>
          <p:cNvSpPr txBox="1"/>
          <p:nvPr/>
        </p:nvSpPr>
        <p:spPr>
          <a:xfrm>
            <a:off x="3860222" y="2691977"/>
            <a:ext cx="45640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333F50"/>
              </a:buClr>
              <a:buFont typeface="Wingdings" panose="05000000000000000000" pitchFamily="2" charset="2"/>
              <a:buChar char="q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WZROST ZDOLNOŚCI PRODUKCYJNEJ </a:t>
            </a:r>
          </a:p>
          <a:p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DFCFF3D6-9695-E4ED-E90E-BA177B3120F3}"/>
              </a:ext>
            </a:extLst>
          </p:cNvPr>
          <p:cNvSpPr txBox="1"/>
          <p:nvPr/>
        </p:nvSpPr>
        <p:spPr>
          <a:xfrm>
            <a:off x="3860222" y="3404074"/>
            <a:ext cx="49706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333F50"/>
              </a:buClr>
              <a:buFont typeface="Wingdings" panose="05000000000000000000" pitchFamily="2" charset="2"/>
              <a:buChar char="q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NABYCIE AKTYWÓW ZAKŁADU KTÓRY ZOSTAŁ ZAMKNIETY LUB BYŁBY ZAMKNIETY GDYBY ZAKUP NIE NASTAPIŁ </a:t>
            </a:r>
          </a:p>
          <a:p>
            <a:endParaRPr lang="pl-PL" sz="1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411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8BB2C5F6-7102-4940-AA71-E0DB0F9DCD26}"/>
              </a:ext>
            </a:extLst>
          </p:cNvPr>
          <p:cNvSpPr txBox="1"/>
          <p:nvPr/>
        </p:nvSpPr>
        <p:spPr>
          <a:xfrm>
            <a:off x="182326" y="1366553"/>
            <a:ext cx="64470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pl-PL" sz="1600" b="1" spc="600">
                <a:solidFill>
                  <a:srgbClr val="333F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WSPIERANE RODZAJE DZIAŁALNOŚCI</a:t>
            </a:r>
          </a:p>
        </p:txBody>
      </p:sp>
      <p:pic>
        <p:nvPicPr>
          <p:cNvPr id="7" name="Grafika 6" descr="Fabryka kontur">
            <a:extLst>
              <a:ext uri="{FF2B5EF4-FFF2-40B4-BE49-F238E27FC236}">
                <a16:creationId xmlns:a16="http://schemas.microsoft.com/office/drawing/2014/main" id="{49CACF44-E1B0-441A-BCD2-4B5E5EDE3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27448" y="1915731"/>
            <a:ext cx="1113545" cy="1113545"/>
          </a:xfrm>
          <a:prstGeom prst="rect">
            <a:avLst/>
          </a:prstGeom>
        </p:spPr>
      </p:pic>
      <p:pic>
        <p:nvPicPr>
          <p:cNvPr id="8" name="Grafika 7" descr="Komputer kontur">
            <a:extLst>
              <a:ext uri="{FF2B5EF4-FFF2-40B4-BE49-F238E27FC236}">
                <a16:creationId xmlns:a16="http://schemas.microsoft.com/office/drawing/2014/main" id="{8CDBB67D-DD85-4572-803E-E98CCC070C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53579" y="3557462"/>
            <a:ext cx="1049582" cy="1049582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5557A74A-722B-4B7A-8040-6B35EA434E14}"/>
              </a:ext>
            </a:extLst>
          </p:cNvPr>
          <p:cNvSpPr txBox="1"/>
          <p:nvPr/>
        </p:nvSpPr>
        <p:spPr>
          <a:xfrm>
            <a:off x="2943599" y="2294751"/>
            <a:ext cx="269291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defRPr/>
            </a:pPr>
            <a:r>
              <a:rPr lang="pl-PL" sz="1600">
                <a:solidFill>
                  <a:srgbClr val="262F3E"/>
                </a:solidFill>
                <a:latin typeface="Real Text Pro Extrabold" panose="020B0904020204020204" pitchFamily="34" charset="-18"/>
              </a:rPr>
              <a:t>PRODUKCJA</a:t>
            </a:r>
          </a:p>
          <a:p>
            <a:pPr algn="ctr" defTabSz="685800">
              <a:defRPr/>
            </a:pPr>
            <a:r>
              <a:rPr lang="pl-PL" sz="1400">
                <a:solidFill>
                  <a:srgbClr val="262F3E"/>
                </a:solidFill>
                <a:latin typeface="Real Head Pro" panose="020B0504020204020204" pitchFamily="34" charset="-18"/>
              </a:rPr>
              <a:t>(oraz usługi magazynowania)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025EF54-BCED-49C8-8620-1D6BAB5C12D5}"/>
              </a:ext>
            </a:extLst>
          </p:cNvPr>
          <p:cNvSpPr txBox="1"/>
          <p:nvPr/>
        </p:nvSpPr>
        <p:spPr>
          <a:xfrm>
            <a:off x="3068902" y="3689484"/>
            <a:ext cx="24423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pl-PL" sz="1600">
                <a:solidFill>
                  <a:srgbClr val="262F3E"/>
                </a:solidFill>
                <a:latin typeface="Real Text Pro Extrabold" panose="020B0904020204020204" pitchFamily="34" charset="-18"/>
              </a:rPr>
              <a:t>NOWOCZESNE</a:t>
            </a:r>
            <a:r>
              <a:rPr lang="pl-PL" sz="1600">
                <a:solidFill>
                  <a:srgbClr val="262F3E"/>
                </a:solidFill>
                <a:latin typeface="Real Head Pro" panose="020B0504020204020204" pitchFamily="34" charset="-18"/>
              </a:rPr>
              <a:t> </a:t>
            </a:r>
            <a:r>
              <a:rPr lang="pl-PL" sz="1600">
                <a:solidFill>
                  <a:srgbClr val="262F3E"/>
                </a:solidFill>
                <a:latin typeface="Real Text Pro Extrabold" panose="020B0904020204020204" pitchFamily="34" charset="-18"/>
              </a:rPr>
              <a:t>USŁUGI DLA BIZNESU</a:t>
            </a:r>
          </a:p>
        </p:txBody>
      </p:sp>
      <p:pic>
        <p:nvPicPr>
          <p:cNvPr id="6" name="Symbol zastępczy obrazu 5">
            <a:extLst>
              <a:ext uri="{FF2B5EF4-FFF2-40B4-BE49-F238E27FC236}">
                <a16:creationId xmlns:a16="http://schemas.microsoft.com/office/drawing/2014/main" id="{E370C511-286E-5DBD-65EF-189713DD3AF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/>
          </a:blip>
          <a:srcRect l="68280" t="25027" r="13105" b="9404"/>
          <a:stretch/>
        </p:blipFill>
        <p:spPr>
          <a:xfrm>
            <a:off x="6603008" y="0"/>
            <a:ext cx="259605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238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8">
            <a:extLst>
              <a:ext uri="{FF2B5EF4-FFF2-40B4-BE49-F238E27FC236}">
                <a16:creationId xmlns:a16="http://schemas.microsoft.com/office/drawing/2014/main" id="{E78DAEDB-0AA2-2438-BE37-0AE30EF61080}"/>
              </a:ext>
            </a:extLst>
          </p:cNvPr>
          <p:cNvSpPr txBox="1"/>
          <p:nvPr/>
        </p:nvSpPr>
        <p:spPr>
          <a:xfrm>
            <a:off x="3448405" y="191856"/>
            <a:ext cx="56964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600" b="1" spc="600" dirty="0">
                <a:solidFill>
                  <a:srgbClr val="333F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DECYZJA O WSPARCIU</a:t>
            </a:r>
            <a:endParaRPr lang="pl-PL" sz="1600" b="1" spc="600" dirty="0">
              <a:solidFill>
                <a:schemeClr val="tx2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1B79EE57-44E9-C84E-7824-360148C2C293}"/>
              </a:ext>
            </a:extLst>
          </p:cNvPr>
          <p:cNvSpPr txBox="1"/>
          <p:nvPr/>
        </p:nvSpPr>
        <p:spPr>
          <a:xfrm>
            <a:off x="1301992" y="2130711"/>
            <a:ext cx="766581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l-PL" sz="1400" dirty="0">
                <a:solidFill>
                  <a:schemeClr val="bg2">
                    <a:lumMod val="25000"/>
                  </a:schemeClr>
                </a:solidFill>
              </a:rPr>
              <a:t>POMOC PUBLICZNA w woj. łódzkim JEST UDZIELANA NA OKRES </a:t>
            </a:r>
            <a:r>
              <a:rPr lang="pl-PL" sz="1400" b="1" dirty="0">
                <a:solidFill>
                  <a:srgbClr val="B5411D"/>
                </a:solidFill>
              </a:rPr>
              <a:t>14 </a:t>
            </a:r>
            <a:r>
              <a:rPr lang="pl-PL" sz="1400" dirty="0">
                <a:solidFill>
                  <a:schemeClr val="bg2">
                    <a:lumMod val="25000"/>
                  </a:schemeClr>
                </a:solidFill>
              </a:rPr>
              <a:t>LAT*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pl-PL" sz="1400" dirty="0">
              <a:solidFill>
                <a:schemeClr val="bg2">
                  <a:lumMod val="25000"/>
                </a:schemeClr>
              </a:solidFill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l-PL" sz="1400" b="1" dirty="0">
                <a:solidFill>
                  <a:schemeClr val="bg2">
                    <a:lumMod val="25000"/>
                  </a:schemeClr>
                </a:solidFill>
              </a:rPr>
              <a:t>DOCHÓD ZWOLNIONY OD PODATKU MUSI POCHODZIĆ Z DZIAŁALNOŚCI OBJĘTEJ DECYZJĄ O WSPARCIU</a:t>
            </a:r>
          </a:p>
        </p:txBody>
      </p:sp>
      <p:pic>
        <p:nvPicPr>
          <p:cNvPr id="4" name="Grafika 3" descr="{0} kontur">
            <a:extLst>
              <a:ext uri="{FF2B5EF4-FFF2-40B4-BE49-F238E27FC236}">
                <a16:creationId xmlns:a16="http://schemas.microsoft.com/office/drawing/2014/main" id="{231B69FA-7D90-9AF5-0A32-C9F011BA67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6198" y="1910075"/>
            <a:ext cx="914400" cy="914400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470A38C1-BC2D-D46C-371C-312755846C20}"/>
              </a:ext>
            </a:extLst>
          </p:cNvPr>
          <p:cNvSpPr txBox="1"/>
          <p:nvPr/>
        </p:nvSpPr>
        <p:spPr>
          <a:xfrm>
            <a:off x="1444171" y="4187371"/>
            <a:ext cx="66257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/>
              <a:t>* Na terenach o statusie SSE decyzja jest wydawana na 15 lat</a:t>
            </a:r>
          </a:p>
        </p:txBody>
      </p:sp>
    </p:spTree>
    <p:extLst>
      <p:ext uri="{BB962C8B-B14F-4D97-AF65-F5344CB8AC3E}">
        <p14:creationId xmlns:p14="http://schemas.microsoft.com/office/powerpoint/2010/main" val="3165763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13FFE66F-4BB6-4A18-814F-4615D0A449E2}"/>
              </a:ext>
            </a:extLst>
          </p:cNvPr>
          <p:cNvSpPr txBox="1"/>
          <p:nvPr/>
        </p:nvSpPr>
        <p:spPr>
          <a:xfrm>
            <a:off x="3513657" y="240979"/>
            <a:ext cx="60986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pl-PL" sz="1600" b="1" spc="450" dirty="0">
                <a:solidFill>
                  <a:srgbClr val="333F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POZIOM POMOCY PUBLICZNEJ*</a:t>
            </a:r>
            <a:endParaRPr lang="pl-PL" sz="1600" b="1" spc="450" dirty="0">
              <a:solidFill>
                <a:srgbClr val="44546A">
                  <a:lumMod val="75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mapa-sse-w_PL.png">
            <a:extLst>
              <a:ext uri="{FF2B5EF4-FFF2-40B4-BE49-F238E27FC236}">
                <a16:creationId xmlns:a16="http://schemas.microsoft.com/office/drawing/2014/main" id="{A1BF844D-9866-4582-8129-88B3F54C4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0715" y="3355814"/>
            <a:ext cx="1462139" cy="1377430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BB90FB52-A71D-4F45-A3CB-78E6A00112B0}"/>
              </a:ext>
            </a:extLst>
          </p:cNvPr>
          <p:cNvSpPr txBox="1"/>
          <p:nvPr/>
        </p:nvSpPr>
        <p:spPr>
          <a:xfrm>
            <a:off x="467604" y="1186375"/>
            <a:ext cx="28572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pl-PL" sz="1400" b="1" dirty="0">
                <a:solidFill>
                  <a:srgbClr val="333F50"/>
                </a:solidFill>
                <a:latin typeface="Real Text Pro Extrabold" panose="020B0904020204020204" pitchFamily="34" charset="-18"/>
                <a:ea typeface="Verdana" panose="020B0604030504040204" pitchFamily="34" charset="0"/>
                <a:cs typeface="Segoe UI" panose="020B0502040204020203" pitchFamily="34" charset="0"/>
              </a:rPr>
              <a:t>+10 punktów procentowych</a:t>
            </a:r>
          </a:p>
          <a:p>
            <a:pPr defTabSz="685800">
              <a:defRPr/>
            </a:pPr>
            <a:r>
              <a:rPr lang="pl-PL" sz="1400" dirty="0">
                <a:solidFill>
                  <a:prstClr val="white">
                    <a:lumMod val="50000"/>
                  </a:prstClr>
                </a:solidFill>
                <a:latin typeface="Real Head Pro" panose="020B0504020204020204" pitchFamily="34" charset="-18"/>
                <a:ea typeface="Verdana" panose="020B0604030504040204" pitchFamily="34" charset="0"/>
                <a:cs typeface="Segoe UI" panose="020B0502040204020203" pitchFamily="34" charset="0"/>
              </a:rPr>
              <a:t>dla średniego przedsiębiorstwa</a:t>
            </a:r>
            <a:endParaRPr lang="en-US" sz="1400" dirty="0">
              <a:solidFill>
                <a:prstClr val="white">
                  <a:lumMod val="50000"/>
                </a:prstClr>
              </a:solidFill>
              <a:latin typeface="Real Head Pro" panose="020B0504020204020204" pitchFamily="34" charset="-18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4EE913C7-5C24-4086-BD60-FECBD4D0766B}"/>
              </a:ext>
            </a:extLst>
          </p:cNvPr>
          <p:cNvSpPr txBox="1"/>
          <p:nvPr/>
        </p:nvSpPr>
        <p:spPr>
          <a:xfrm>
            <a:off x="467604" y="2202418"/>
            <a:ext cx="285725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pl-PL" sz="1400" b="1" dirty="0">
                <a:solidFill>
                  <a:srgbClr val="333F50"/>
                </a:solidFill>
                <a:latin typeface="Real Text Pro Extrabold" panose="020B0904020204020204" pitchFamily="34" charset="-18"/>
                <a:ea typeface="Verdana" panose="020B0604030504040204" pitchFamily="34" charset="0"/>
                <a:cs typeface="Segoe UI" panose="020B0502040204020203" pitchFamily="34" charset="0"/>
              </a:rPr>
              <a:t>+20 punktów procentowych</a:t>
            </a:r>
          </a:p>
          <a:p>
            <a:pPr defTabSz="685800">
              <a:defRPr/>
            </a:pPr>
            <a:r>
              <a:rPr lang="pl-PL" sz="1400" dirty="0">
                <a:solidFill>
                  <a:prstClr val="white">
                    <a:lumMod val="50000"/>
                  </a:prstClr>
                </a:solidFill>
                <a:latin typeface="Real Head Pro" panose="020B0504020204020204" pitchFamily="34" charset="-18"/>
                <a:ea typeface="Verdana" panose="020B0604030504040204" pitchFamily="34" charset="0"/>
                <a:cs typeface="Segoe UI" panose="020B0502040204020203" pitchFamily="34" charset="0"/>
              </a:rPr>
              <a:t>dla małego i mikro przedsiębiorstwa</a:t>
            </a:r>
            <a:endParaRPr lang="en-US" sz="1400" dirty="0">
              <a:solidFill>
                <a:prstClr val="white">
                  <a:lumMod val="50000"/>
                </a:prstClr>
              </a:solidFill>
              <a:latin typeface="Real Head Pro" panose="020B0504020204020204" pitchFamily="34" charset="-18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04214B96-1B44-7C7F-4ABF-4DB17204B945}"/>
              </a:ext>
            </a:extLst>
          </p:cNvPr>
          <p:cNvSpPr txBox="1"/>
          <p:nvPr/>
        </p:nvSpPr>
        <p:spPr>
          <a:xfrm>
            <a:off x="467604" y="3305865"/>
            <a:ext cx="336208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pl-PL" sz="1400" b="1" dirty="0">
                <a:solidFill>
                  <a:srgbClr val="333F50"/>
                </a:solidFill>
                <a:latin typeface="Real Text Pro Extrabold" panose="020B0904020204020204" pitchFamily="34" charset="-18"/>
                <a:ea typeface="Verdana" panose="020B0604030504040204" pitchFamily="34" charset="0"/>
                <a:cs typeface="Segoe UI" panose="020B0502040204020203" pitchFamily="34" charset="0"/>
              </a:rPr>
              <a:t>*dodatkowe 10% dla 35 gmin</a:t>
            </a:r>
          </a:p>
          <a:p>
            <a:pPr defTabSz="685800">
              <a:defRPr/>
            </a:pPr>
            <a:r>
              <a:rPr lang="pl-PL" sz="1400" dirty="0">
                <a:solidFill>
                  <a:prstClr val="white">
                    <a:lumMod val="50000"/>
                  </a:prstClr>
                </a:solidFill>
                <a:latin typeface="Real Head Pro" panose="020B0504020204020204" pitchFamily="34" charset="-18"/>
                <a:ea typeface="Verdana" panose="020B0604030504040204" pitchFamily="34" charset="0"/>
                <a:cs typeface="Segoe UI" panose="020B0502040204020203" pitchFamily="34" charset="0"/>
              </a:rPr>
              <a:t>objętych planem</a:t>
            </a:r>
          </a:p>
          <a:p>
            <a:pPr defTabSz="685800">
              <a:defRPr/>
            </a:pPr>
            <a:r>
              <a:rPr lang="pl-PL" sz="1400" dirty="0">
                <a:solidFill>
                  <a:prstClr val="white">
                    <a:lumMod val="50000"/>
                  </a:prstClr>
                </a:solidFill>
                <a:latin typeface="Real Head Pro" panose="020B0504020204020204" pitchFamily="34" charset="-18"/>
                <a:ea typeface="Verdana" panose="020B0604030504040204" pitchFamily="34" charset="0"/>
                <a:cs typeface="Segoe UI" panose="020B0502040204020203" pitchFamily="34" charset="0"/>
              </a:rPr>
              <a:t>sprawiedliwej transformacji</a:t>
            </a:r>
            <a:endParaRPr lang="en-US" sz="1400" dirty="0">
              <a:solidFill>
                <a:prstClr val="white">
                  <a:lumMod val="50000"/>
                </a:prstClr>
              </a:solidFill>
              <a:latin typeface="Real Head Pro" panose="020B0504020204020204" pitchFamily="34" charset="-18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6AFAFF92-F600-2939-D1DA-8DBD8BD555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918" y="579533"/>
            <a:ext cx="6160992" cy="472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485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>
            <a:extLst>
              <a:ext uri="{FF2B5EF4-FFF2-40B4-BE49-F238E27FC236}">
                <a16:creationId xmlns:a16="http://schemas.microsoft.com/office/drawing/2014/main" id="{FBB7F349-0EC9-453A-898E-2C8A3C523A8C}"/>
              </a:ext>
            </a:extLst>
          </p:cNvPr>
          <p:cNvPicPr/>
          <p:nvPr/>
        </p:nvPicPr>
        <p:blipFill rotWithShape="1">
          <a:blip r:embed="rId2" cstate="print"/>
          <a:srcRect r="49695"/>
          <a:stretch/>
        </p:blipFill>
        <p:spPr>
          <a:xfrm>
            <a:off x="3793940" y="1254124"/>
            <a:ext cx="2425986" cy="2522421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F53E1661-070B-82EE-A217-A9DB938EEBE0}"/>
              </a:ext>
            </a:extLst>
          </p:cNvPr>
          <p:cNvPicPr/>
          <p:nvPr/>
        </p:nvPicPr>
        <p:blipFill rotWithShape="1">
          <a:blip r:embed="rId2" cstate="print"/>
          <a:srcRect l="50111"/>
          <a:stretch/>
        </p:blipFill>
        <p:spPr>
          <a:xfrm>
            <a:off x="6219927" y="1254126"/>
            <a:ext cx="2425985" cy="2522419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787B24DC-AE57-5DCA-F1F0-E21CF73EE47D}"/>
              </a:ext>
            </a:extLst>
          </p:cNvPr>
          <p:cNvSpPr txBox="1"/>
          <p:nvPr/>
        </p:nvSpPr>
        <p:spPr>
          <a:xfrm>
            <a:off x="4572000" y="731516"/>
            <a:ext cx="346120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50" b="1" dirty="0"/>
              <a:t>Obszar Sprawiedliwej Transformacji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46E89E41-F449-FB7A-0411-D9639BDCBFF3}"/>
              </a:ext>
            </a:extLst>
          </p:cNvPr>
          <p:cNvSpPr txBox="1"/>
          <p:nvPr/>
        </p:nvSpPr>
        <p:spPr>
          <a:xfrm>
            <a:off x="584791" y="4122096"/>
            <a:ext cx="238457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źródło: Urząd Marszałkowski w Łodzi</a:t>
            </a:r>
          </a:p>
        </p:txBody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AF0C37C9-D662-23C1-28A6-0F4B2D72B54C}"/>
              </a:ext>
            </a:extLst>
          </p:cNvPr>
          <p:cNvGrpSpPr/>
          <p:nvPr/>
        </p:nvGrpSpPr>
        <p:grpSpPr>
          <a:xfrm>
            <a:off x="418003" y="1254125"/>
            <a:ext cx="3000748" cy="2635250"/>
            <a:chOff x="-1311305" y="-310779"/>
            <a:chExt cx="4995779" cy="4786427"/>
          </a:xfrm>
        </p:grpSpPr>
        <p:pic>
          <p:nvPicPr>
            <p:cNvPr id="18" name="Obraz 17" descr="Obraz zawierający mapa&#10;&#10;Opis wygenerowany automatycznie">
              <a:extLst>
                <a:ext uri="{FF2B5EF4-FFF2-40B4-BE49-F238E27FC236}">
                  <a16:creationId xmlns:a16="http://schemas.microsoft.com/office/drawing/2014/main" id="{2E5B2CFE-D11D-B477-014F-42F28F5AEACB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1" t="2282" b="2125"/>
            <a:stretch/>
          </p:blipFill>
          <p:spPr>
            <a:xfrm>
              <a:off x="-1307940" y="-310779"/>
              <a:ext cx="4992414" cy="4786427"/>
            </a:xfrm>
            <a:prstGeom prst="rect">
              <a:avLst/>
            </a:prstGeom>
          </p:spPr>
        </p:pic>
        <p:sp>
          <p:nvSpPr>
            <p:cNvPr id="19" name="Prostokąt 18">
              <a:extLst>
                <a:ext uri="{FF2B5EF4-FFF2-40B4-BE49-F238E27FC236}">
                  <a16:creationId xmlns:a16="http://schemas.microsoft.com/office/drawing/2014/main" id="{E4647E1F-12DB-C0C1-CBE2-F700ED446493}"/>
                </a:ext>
              </a:extLst>
            </p:cNvPr>
            <p:cNvSpPr/>
            <p:nvPr/>
          </p:nvSpPr>
          <p:spPr>
            <a:xfrm>
              <a:off x="-1311305" y="-204761"/>
              <a:ext cx="1326020" cy="76904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0" name="Prostokąt 19">
              <a:extLst>
                <a:ext uri="{FF2B5EF4-FFF2-40B4-BE49-F238E27FC236}">
                  <a16:creationId xmlns:a16="http://schemas.microsoft.com/office/drawing/2014/main" id="{E24D5F7A-960A-8214-7415-8A354155DAB4}"/>
                </a:ext>
              </a:extLst>
            </p:cNvPr>
            <p:cNvSpPr/>
            <p:nvPr/>
          </p:nvSpPr>
          <p:spPr>
            <a:xfrm>
              <a:off x="-1311305" y="564282"/>
              <a:ext cx="555352" cy="135922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4132755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8">
            <a:extLst>
              <a:ext uri="{FF2B5EF4-FFF2-40B4-BE49-F238E27FC236}">
                <a16:creationId xmlns:a16="http://schemas.microsoft.com/office/drawing/2014/main" id="{E78DAEDB-0AA2-2438-BE37-0AE30EF61080}"/>
              </a:ext>
            </a:extLst>
          </p:cNvPr>
          <p:cNvSpPr txBox="1"/>
          <p:nvPr/>
        </p:nvSpPr>
        <p:spPr>
          <a:xfrm>
            <a:off x="3448405" y="191856"/>
            <a:ext cx="56964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600" b="1" spc="600" dirty="0">
                <a:solidFill>
                  <a:srgbClr val="333F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WARUNKI</a:t>
            </a:r>
            <a:endParaRPr lang="pl-PL" sz="1600" b="1" spc="600" dirty="0">
              <a:solidFill>
                <a:schemeClr val="tx2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Shape 440">
            <a:extLst>
              <a:ext uri="{FF2B5EF4-FFF2-40B4-BE49-F238E27FC236}">
                <a16:creationId xmlns:a16="http://schemas.microsoft.com/office/drawing/2014/main" id="{86891605-0667-24E4-16FB-C347BD799BCF}"/>
              </a:ext>
            </a:extLst>
          </p:cNvPr>
          <p:cNvSpPr/>
          <p:nvPr/>
        </p:nvSpPr>
        <p:spPr>
          <a:xfrm>
            <a:off x="718397" y="1771549"/>
            <a:ext cx="1296258" cy="1272116"/>
          </a:xfrm>
          <a:prstGeom prst="ellipse">
            <a:avLst/>
          </a:prstGeom>
          <a:solidFill>
            <a:srgbClr val="262F3E">
              <a:alpha val="57000"/>
            </a:srgbClr>
          </a:solidFill>
          <a:ln w="28575">
            <a:solidFill>
              <a:srgbClr val="B5411D"/>
            </a:solidFill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pic>
        <p:nvPicPr>
          <p:cNvPr id="4" name="Grafika 3" descr="{0} kontur">
            <a:extLst>
              <a:ext uri="{FF2B5EF4-FFF2-40B4-BE49-F238E27FC236}">
                <a16:creationId xmlns:a16="http://schemas.microsoft.com/office/drawing/2014/main" id="{E0CAAAFF-0460-447D-9FE9-E14084F745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166" y="2088247"/>
            <a:ext cx="638719" cy="638719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5C2870A8-2E34-6FB3-FC37-4B2E2A897283}"/>
              </a:ext>
            </a:extLst>
          </p:cNvPr>
          <p:cNvSpPr txBox="1"/>
          <p:nvPr/>
        </p:nvSpPr>
        <p:spPr>
          <a:xfrm>
            <a:off x="343619" y="3297303"/>
            <a:ext cx="20458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dirty="0">
                <a:solidFill>
                  <a:schemeClr val="bg2">
                    <a:lumMod val="25000"/>
                  </a:schemeClr>
                </a:solidFill>
              </a:rPr>
              <a:t>Inwestycja nie może rozpocząć się przed uzyskaniem </a:t>
            </a:r>
            <a:r>
              <a:rPr lang="pl-PL" sz="1400" b="1" dirty="0">
                <a:solidFill>
                  <a:srgbClr val="333F50"/>
                </a:solidFill>
              </a:rPr>
              <a:t>decyzji o wsparciu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srgbClr val="333F5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" name="Shape 440">
            <a:extLst>
              <a:ext uri="{FF2B5EF4-FFF2-40B4-BE49-F238E27FC236}">
                <a16:creationId xmlns:a16="http://schemas.microsoft.com/office/drawing/2014/main" id="{95CF387B-0A9E-6691-E295-73137F93CAEC}"/>
              </a:ext>
            </a:extLst>
          </p:cNvPr>
          <p:cNvSpPr/>
          <p:nvPr/>
        </p:nvSpPr>
        <p:spPr>
          <a:xfrm>
            <a:off x="2847388" y="1771548"/>
            <a:ext cx="1296258" cy="1272116"/>
          </a:xfrm>
          <a:prstGeom prst="ellipse">
            <a:avLst/>
          </a:prstGeom>
          <a:solidFill>
            <a:srgbClr val="262F3E">
              <a:alpha val="57000"/>
            </a:srgbClr>
          </a:solidFill>
          <a:ln w="28575">
            <a:solidFill>
              <a:srgbClr val="B5411D"/>
            </a:solidFill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Shape 440">
            <a:extLst>
              <a:ext uri="{FF2B5EF4-FFF2-40B4-BE49-F238E27FC236}">
                <a16:creationId xmlns:a16="http://schemas.microsoft.com/office/drawing/2014/main" id="{689B46CB-BC32-09C0-F5FB-AD99763B9FD9}"/>
              </a:ext>
            </a:extLst>
          </p:cNvPr>
          <p:cNvSpPr/>
          <p:nvPr/>
        </p:nvSpPr>
        <p:spPr>
          <a:xfrm>
            <a:off x="5000354" y="1771548"/>
            <a:ext cx="1296258" cy="1272116"/>
          </a:xfrm>
          <a:prstGeom prst="ellipse">
            <a:avLst/>
          </a:prstGeom>
          <a:solidFill>
            <a:srgbClr val="262F3E">
              <a:alpha val="57000"/>
            </a:srgbClr>
          </a:solidFill>
          <a:ln w="28575">
            <a:solidFill>
              <a:srgbClr val="B5411D"/>
            </a:solidFill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Shape 440">
            <a:extLst>
              <a:ext uri="{FF2B5EF4-FFF2-40B4-BE49-F238E27FC236}">
                <a16:creationId xmlns:a16="http://schemas.microsoft.com/office/drawing/2014/main" id="{0749D5F3-CF22-4FB8-D04D-3B71BBC33E77}"/>
              </a:ext>
            </a:extLst>
          </p:cNvPr>
          <p:cNvSpPr/>
          <p:nvPr/>
        </p:nvSpPr>
        <p:spPr>
          <a:xfrm>
            <a:off x="7129345" y="1771548"/>
            <a:ext cx="1296258" cy="1272116"/>
          </a:xfrm>
          <a:prstGeom prst="ellipse">
            <a:avLst/>
          </a:prstGeom>
          <a:solidFill>
            <a:srgbClr val="262F3E">
              <a:alpha val="57000"/>
            </a:srgbClr>
          </a:solidFill>
          <a:ln w="28575">
            <a:solidFill>
              <a:srgbClr val="B5411D"/>
            </a:solidFill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pic>
        <p:nvPicPr>
          <p:cNvPr id="13" name="Grafika 12" descr="Badanie kontur">
            <a:extLst>
              <a:ext uri="{FF2B5EF4-FFF2-40B4-BE49-F238E27FC236}">
                <a16:creationId xmlns:a16="http://schemas.microsoft.com/office/drawing/2014/main" id="{596DFCE1-B4AC-726B-AD8F-4F5F1A9498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07763" y="2007865"/>
            <a:ext cx="799482" cy="799482"/>
          </a:xfrm>
          <a:prstGeom prst="rect">
            <a:avLst/>
          </a:prstGeom>
        </p:spPr>
      </p:pic>
      <p:pic>
        <p:nvPicPr>
          <p:cNvPr id="14" name="Grafika 13" descr="Prezentacja z wykresem słupkowym kontur">
            <a:extLst>
              <a:ext uri="{FF2B5EF4-FFF2-40B4-BE49-F238E27FC236}">
                <a16:creationId xmlns:a16="http://schemas.microsoft.com/office/drawing/2014/main" id="{EAE4F813-35BE-102B-8EE8-601F169802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02795" y="2070721"/>
            <a:ext cx="736626" cy="736626"/>
          </a:xfrm>
          <a:prstGeom prst="rect">
            <a:avLst/>
          </a:prstGeom>
        </p:spPr>
      </p:pic>
      <p:sp>
        <p:nvSpPr>
          <p:cNvPr id="15" name="Shape 459">
            <a:extLst>
              <a:ext uri="{FF2B5EF4-FFF2-40B4-BE49-F238E27FC236}">
                <a16:creationId xmlns:a16="http://schemas.microsoft.com/office/drawing/2014/main" id="{F3CD85E9-62B9-D6C2-C059-845DB6F1AA5C}"/>
              </a:ext>
            </a:extLst>
          </p:cNvPr>
          <p:cNvSpPr/>
          <p:nvPr/>
        </p:nvSpPr>
        <p:spPr>
          <a:xfrm>
            <a:off x="7503228" y="2031470"/>
            <a:ext cx="269307" cy="729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1502" extrusionOk="0">
                <a:moveTo>
                  <a:pt x="10246" y="10"/>
                </a:moveTo>
                <a:cubicBezTo>
                  <a:pt x="9651" y="39"/>
                  <a:pt x="9052" y="142"/>
                  <a:pt x="8490" y="331"/>
                </a:cubicBezTo>
                <a:cubicBezTo>
                  <a:pt x="7409" y="697"/>
                  <a:pt x="7827" y="1471"/>
                  <a:pt x="7827" y="1471"/>
                </a:cubicBezTo>
                <a:cubicBezTo>
                  <a:pt x="7827" y="1471"/>
                  <a:pt x="7467" y="1472"/>
                  <a:pt x="7689" y="1837"/>
                </a:cubicBezTo>
                <a:cubicBezTo>
                  <a:pt x="7827" y="2069"/>
                  <a:pt x="7730" y="2122"/>
                  <a:pt x="8174" y="2197"/>
                </a:cubicBezTo>
                <a:cubicBezTo>
                  <a:pt x="8285" y="2477"/>
                  <a:pt x="8629" y="2493"/>
                  <a:pt x="8629" y="2983"/>
                </a:cubicBezTo>
                <a:cubicBezTo>
                  <a:pt x="8629" y="2988"/>
                  <a:pt x="8355" y="2978"/>
                  <a:pt x="8161" y="3134"/>
                </a:cubicBezTo>
                <a:cubicBezTo>
                  <a:pt x="8106" y="3177"/>
                  <a:pt x="8049" y="3322"/>
                  <a:pt x="7827" y="3359"/>
                </a:cubicBezTo>
                <a:cubicBezTo>
                  <a:pt x="6842" y="3542"/>
                  <a:pt x="4636" y="3731"/>
                  <a:pt x="4095" y="3941"/>
                </a:cubicBezTo>
                <a:cubicBezTo>
                  <a:pt x="3332" y="4237"/>
                  <a:pt x="185" y="6557"/>
                  <a:pt x="185" y="6783"/>
                </a:cubicBezTo>
                <a:cubicBezTo>
                  <a:pt x="185" y="7133"/>
                  <a:pt x="112" y="7369"/>
                  <a:pt x="306" y="7546"/>
                </a:cubicBezTo>
                <a:cubicBezTo>
                  <a:pt x="1138" y="8300"/>
                  <a:pt x="2140" y="9548"/>
                  <a:pt x="3388" y="10139"/>
                </a:cubicBezTo>
                <a:cubicBezTo>
                  <a:pt x="3555" y="10220"/>
                  <a:pt x="3874" y="10313"/>
                  <a:pt x="4290" y="10366"/>
                </a:cubicBezTo>
                <a:cubicBezTo>
                  <a:pt x="4706" y="10420"/>
                  <a:pt x="5414" y="10539"/>
                  <a:pt x="5400" y="10636"/>
                </a:cubicBezTo>
                <a:cubicBezTo>
                  <a:pt x="5261" y="11507"/>
                  <a:pt x="4984" y="13595"/>
                  <a:pt x="4775" y="14591"/>
                </a:cubicBezTo>
                <a:cubicBezTo>
                  <a:pt x="4637" y="15242"/>
                  <a:pt x="4526" y="15984"/>
                  <a:pt x="4429" y="16447"/>
                </a:cubicBezTo>
                <a:cubicBezTo>
                  <a:pt x="4262" y="17244"/>
                  <a:pt x="4221" y="18180"/>
                  <a:pt x="3666" y="19165"/>
                </a:cubicBezTo>
                <a:cubicBezTo>
                  <a:pt x="3416" y="19617"/>
                  <a:pt x="2972" y="20214"/>
                  <a:pt x="3250" y="20214"/>
                </a:cubicBezTo>
                <a:cubicBezTo>
                  <a:pt x="2833" y="20612"/>
                  <a:pt x="1236" y="20827"/>
                  <a:pt x="432" y="20913"/>
                </a:cubicBezTo>
                <a:cubicBezTo>
                  <a:pt x="154" y="20940"/>
                  <a:pt x="-25" y="21043"/>
                  <a:pt x="3" y="21156"/>
                </a:cubicBezTo>
                <a:lnTo>
                  <a:pt x="29" y="21225"/>
                </a:lnTo>
                <a:cubicBezTo>
                  <a:pt x="43" y="21311"/>
                  <a:pt x="324" y="21344"/>
                  <a:pt x="393" y="21344"/>
                </a:cubicBezTo>
                <a:cubicBezTo>
                  <a:pt x="837" y="21376"/>
                  <a:pt x="2207" y="21461"/>
                  <a:pt x="3206" y="21305"/>
                </a:cubicBezTo>
                <a:cubicBezTo>
                  <a:pt x="4371" y="21128"/>
                  <a:pt x="5857" y="21247"/>
                  <a:pt x="7008" y="21188"/>
                </a:cubicBezTo>
                <a:cubicBezTo>
                  <a:pt x="7355" y="21171"/>
                  <a:pt x="7398" y="20692"/>
                  <a:pt x="7259" y="20471"/>
                </a:cubicBezTo>
                <a:cubicBezTo>
                  <a:pt x="7218" y="20407"/>
                  <a:pt x="7134" y="20375"/>
                  <a:pt x="7134" y="20375"/>
                </a:cubicBezTo>
                <a:lnTo>
                  <a:pt x="7190" y="20412"/>
                </a:lnTo>
                <a:cubicBezTo>
                  <a:pt x="7773" y="20434"/>
                  <a:pt x="8367" y="17905"/>
                  <a:pt x="8742" y="15860"/>
                </a:cubicBezTo>
                <a:cubicBezTo>
                  <a:pt x="8908" y="14999"/>
                  <a:pt x="10033" y="13116"/>
                  <a:pt x="10394" y="12497"/>
                </a:cubicBezTo>
                <a:cubicBezTo>
                  <a:pt x="10421" y="12443"/>
                  <a:pt x="10630" y="12443"/>
                  <a:pt x="10658" y="12497"/>
                </a:cubicBezTo>
                <a:cubicBezTo>
                  <a:pt x="10880" y="12987"/>
                  <a:pt x="11168" y="14031"/>
                  <a:pt x="11473" y="14757"/>
                </a:cubicBezTo>
                <a:cubicBezTo>
                  <a:pt x="11542" y="14924"/>
                  <a:pt x="11753" y="15564"/>
                  <a:pt x="11781" y="15968"/>
                </a:cubicBezTo>
                <a:cubicBezTo>
                  <a:pt x="11892" y="17206"/>
                  <a:pt x="11572" y="19842"/>
                  <a:pt x="12002" y="20175"/>
                </a:cubicBezTo>
                <a:cubicBezTo>
                  <a:pt x="12002" y="20175"/>
                  <a:pt x="11906" y="20682"/>
                  <a:pt x="11490" y="21053"/>
                </a:cubicBezTo>
                <a:cubicBezTo>
                  <a:pt x="10908" y="21575"/>
                  <a:pt x="13763" y="21580"/>
                  <a:pt x="14568" y="21381"/>
                </a:cubicBezTo>
                <a:cubicBezTo>
                  <a:pt x="15608" y="21128"/>
                  <a:pt x="14986" y="20682"/>
                  <a:pt x="15028" y="20488"/>
                </a:cubicBezTo>
                <a:cubicBezTo>
                  <a:pt x="15125" y="20316"/>
                  <a:pt x="15333" y="20316"/>
                  <a:pt x="15444" y="19950"/>
                </a:cubicBezTo>
                <a:cubicBezTo>
                  <a:pt x="15763" y="18841"/>
                  <a:pt x="15485" y="17442"/>
                  <a:pt x="15513" y="16318"/>
                </a:cubicBezTo>
                <a:cubicBezTo>
                  <a:pt x="15527" y="15946"/>
                  <a:pt x="15886" y="15230"/>
                  <a:pt x="15886" y="14229"/>
                </a:cubicBezTo>
                <a:cubicBezTo>
                  <a:pt x="15886" y="13223"/>
                  <a:pt x="15888" y="12330"/>
                  <a:pt x="15721" y="11431"/>
                </a:cubicBezTo>
                <a:cubicBezTo>
                  <a:pt x="15610" y="10839"/>
                  <a:pt x="16110" y="10802"/>
                  <a:pt x="15652" y="10044"/>
                </a:cubicBezTo>
                <a:cubicBezTo>
                  <a:pt x="17247" y="10108"/>
                  <a:pt x="17453" y="10054"/>
                  <a:pt x="17967" y="9801"/>
                </a:cubicBezTo>
                <a:cubicBezTo>
                  <a:pt x="19312" y="9123"/>
                  <a:pt x="20798" y="7585"/>
                  <a:pt x="21062" y="7321"/>
                </a:cubicBezTo>
                <a:cubicBezTo>
                  <a:pt x="21575" y="7278"/>
                  <a:pt x="21546" y="6846"/>
                  <a:pt x="21296" y="6534"/>
                </a:cubicBezTo>
                <a:cubicBezTo>
                  <a:pt x="21226" y="6453"/>
                  <a:pt x="20909" y="6465"/>
                  <a:pt x="20854" y="6384"/>
                </a:cubicBezTo>
                <a:cubicBezTo>
                  <a:pt x="20424" y="5755"/>
                  <a:pt x="17691" y="4302"/>
                  <a:pt x="17247" y="3990"/>
                </a:cubicBezTo>
                <a:cubicBezTo>
                  <a:pt x="16859" y="3715"/>
                  <a:pt x="14264" y="3516"/>
                  <a:pt x="13376" y="3381"/>
                </a:cubicBezTo>
                <a:cubicBezTo>
                  <a:pt x="13237" y="3360"/>
                  <a:pt x="13085" y="3300"/>
                  <a:pt x="13029" y="3247"/>
                </a:cubicBezTo>
                <a:cubicBezTo>
                  <a:pt x="13001" y="3225"/>
                  <a:pt x="12988" y="3204"/>
                  <a:pt x="12960" y="3183"/>
                </a:cubicBezTo>
                <a:cubicBezTo>
                  <a:pt x="12724" y="2984"/>
                  <a:pt x="12392" y="2989"/>
                  <a:pt x="12392" y="2989"/>
                </a:cubicBezTo>
                <a:cubicBezTo>
                  <a:pt x="12350" y="2839"/>
                  <a:pt x="12319" y="2714"/>
                  <a:pt x="12444" y="2628"/>
                </a:cubicBezTo>
                <a:cubicBezTo>
                  <a:pt x="12610" y="2504"/>
                  <a:pt x="12750" y="2364"/>
                  <a:pt x="12847" y="2219"/>
                </a:cubicBezTo>
                <a:cubicBezTo>
                  <a:pt x="13041" y="2203"/>
                  <a:pt x="13196" y="2213"/>
                  <a:pt x="13376" y="1933"/>
                </a:cubicBezTo>
                <a:cubicBezTo>
                  <a:pt x="13445" y="1810"/>
                  <a:pt x="13748" y="1482"/>
                  <a:pt x="13276" y="1471"/>
                </a:cubicBezTo>
                <a:cubicBezTo>
                  <a:pt x="13373" y="1245"/>
                  <a:pt x="13679" y="444"/>
                  <a:pt x="12500" y="272"/>
                </a:cubicBezTo>
                <a:cubicBezTo>
                  <a:pt x="12154" y="223"/>
                  <a:pt x="12141" y="153"/>
                  <a:pt x="11989" y="126"/>
                </a:cubicBezTo>
                <a:cubicBezTo>
                  <a:pt x="11434" y="23"/>
                  <a:pt x="10841" y="-20"/>
                  <a:pt x="10246" y="10"/>
                </a:cubicBezTo>
                <a:close/>
                <a:moveTo>
                  <a:pt x="16042" y="6038"/>
                </a:moveTo>
                <a:cubicBezTo>
                  <a:pt x="16175" y="6060"/>
                  <a:pt x="16316" y="6123"/>
                  <a:pt x="16371" y="6147"/>
                </a:cubicBezTo>
                <a:cubicBezTo>
                  <a:pt x="17342" y="6567"/>
                  <a:pt x="18104" y="6825"/>
                  <a:pt x="18201" y="6955"/>
                </a:cubicBezTo>
                <a:cubicBezTo>
                  <a:pt x="18270" y="7186"/>
                  <a:pt x="18326" y="7449"/>
                  <a:pt x="18326" y="7449"/>
                </a:cubicBezTo>
                <a:cubicBezTo>
                  <a:pt x="18326" y="7449"/>
                  <a:pt x="17454" y="9005"/>
                  <a:pt x="17052" y="9124"/>
                </a:cubicBezTo>
                <a:cubicBezTo>
                  <a:pt x="16802" y="9205"/>
                  <a:pt x="15790" y="8946"/>
                  <a:pt x="15236" y="8972"/>
                </a:cubicBezTo>
                <a:cubicBezTo>
                  <a:pt x="15236" y="8703"/>
                  <a:pt x="15249" y="8450"/>
                  <a:pt x="15305" y="7950"/>
                </a:cubicBezTo>
                <a:cubicBezTo>
                  <a:pt x="15374" y="7347"/>
                  <a:pt x="15692" y="6443"/>
                  <a:pt x="15747" y="6174"/>
                </a:cubicBezTo>
                <a:cubicBezTo>
                  <a:pt x="15782" y="6034"/>
                  <a:pt x="15908" y="6016"/>
                  <a:pt x="16042" y="6038"/>
                </a:cubicBezTo>
                <a:close/>
                <a:moveTo>
                  <a:pt x="5001" y="6053"/>
                </a:moveTo>
                <a:cubicBezTo>
                  <a:pt x="5137" y="6043"/>
                  <a:pt x="5286" y="6074"/>
                  <a:pt x="5317" y="6131"/>
                </a:cubicBezTo>
                <a:cubicBezTo>
                  <a:pt x="5456" y="6389"/>
                  <a:pt x="5454" y="6740"/>
                  <a:pt x="5551" y="7133"/>
                </a:cubicBezTo>
                <a:cubicBezTo>
                  <a:pt x="5704" y="7752"/>
                  <a:pt x="5968" y="8369"/>
                  <a:pt x="5898" y="8735"/>
                </a:cubicBezTo>
                <a:cubicBezTo>
                  <a:pt x="5870" y="8918"/>
                  <a:pt x="5912" y="9091"/>
                  <a:pt x="5898" y="9107"/>
                </a:cubicBezTo>
                <a:cubicBezTo>
                  <a:pt x="5898" y="9107"/>
                  <a:pt x="5413" y="9295"/>
                  <a:pt x="5205" y="9322"/>
                </a:cubicBezTo>
                <a:cubicBezTo>
                  <a:pt x="4899" y="9355"/>
                  <a:pt x="4593" y="9462"/>
                  <a:pt x="4537" y="9430"/>
                </a:cubicBezTo>
                <a:cubicBezTo>
                  <a:pt x="4149" y="9150"/>
                  <a:pt x="3152" y="7622"/>
                  <a:pt x="3042" y="7385"/>
                </a:cubicBezTo>
                <a:cubicBezTo>
                  <a:pt x="3097" y="7251"/>
                  <a:pt x="3139" y="7062"/>
                  <a:pt x="3167" y="6965"/>
                </a:cubicBezTo>
                <a:cubicBezTo>
                  <a:pt x="3181" y="6922"/>
                  <a:pt x="3206" y="6884"/>
                  <a:pt x="3276" y="6852"/>
                </a:cubicBezTo>
                <a:cubicBezTo>
                  <a:pt x="3539" y="6701"/>
                  <a:pt x="4330" y="6260"/>
                  <a:pt x="4871" y="6077"/>
                </a:cubicBezTo>
                <a:cubicBezTo>
                  <a:pt x="4909" y="6063"/>
                  <a:pt x="4955" y="6057"/>
                  <a:pt x="5001" y="6053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6" name="Shape 459">
            <a:extLst>
              <a:ext uri="{FF2B5EF4-FFF2-40B4-BE49-F238E27FC236}">
                <a16:creationId xmlns:a16="http://schemas.microsoft.com/office/drawing/2014/main" id="{EB7D75AD-14BD-BBBA-1122-FFFAA13FDFD5}"/>
              </a:ext>
            </a:extLst>
          </p:cNvPr>
          <p:cNvSpPr/>
          <p:nvPr/>
        </p:nvSpPr>
        <p:spPr>
          <a:xfrm>
            <a:off x="7829761" y="2042676"/>
            <a:ext cx="269307" cy="729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1502" extrusionOk="0">
                <a:moveTo>
                  <a:pt x="10246" y="10"/>
                </a:moveTo>
                <a:cubicBezTo>
                  <a:pt x="9651" y="39"/>
                  <a:pt x="9052" y="142"/>
                  <a:pt x="8490" y="331"/>
                </a:cubicBezTo>
                <a:cubicBezTo>
                  <a:pt x="7409" y="697"/>
                  <a:pt x="7827" y="1471"/>
                  <a:pt x="7827" y="1471"/>
                </a:cubicBezTo>
                <a:cubicBezTo>
                  <a:pt x="7827" y="1471"/>
                  <a:pt x="7467" y="1472"/>
                  <a:pt x="7689" y="1837"/>
                </a:cubicBezTo>
                <a:cubicBezTo>
                  <a:pt x="7827" y="2069"/>
                  <a:pt x="7730" y="2122"/>
                  <a:pt x="8174" y="2197"/>
                </a:cubicBezTo>
                <a:cubicBezTo>
                  <a:pt x="8285" y="2477"/>
                  <a:pt x="8629" y="2493"/>
                  <a:pt x="8629" y="2983"/>
                </a:cubicBezTo>
                <a:cubicBezTo>
                  <a:pt x="8629" y="2988"/>
                  <a:pt x="8355" y="2978"/>
                  <a:pt x="8161" y="3134"/>
                </a:cubicBezTo>
                <a:cubicBezTo>
                  <a:pt x="8106" y="3177"/>
                  <a:pt x="8049" y="3322"/>
                  <a:pt x="7827" y="3359"/>
                </a:cubicBezTo>
                <a:cubicBezTo>
                  <a:pt x="6842" y="3542"/>
                  <a:pt x="4636" y="3731"/>
                  <a:pt x="4095" y="3941"/>
                </a:cubicBezTo>
                <a:cubicBezTo>
                  <a:pt x="3332" y="4237"/>
                  <a:pt x="185" y="6557"/>
                  <a:pt x="185" y="6783"/>
                </a:cubicBezTo>
                <a:cubicBezTo>
                  <a:pt x="185" y="7133"/>
                  <a:pt x="112" y="7369"/>
                  <a:pt x="306" y="7546"/>
                </a:cubicBezTo>
                <a:cubicBezTo>
                  <a:pt x="1138" y="8300"/>
                  <a:pt x="2140" y="9548"/>
                  <a:pt x="3388" y="10139"/>
                </a:cubicBezTo>
                <a:cubicBezTo>
                  <a:pt x="3555" y="10220"/>
                  <a:pt x="3874" y="10313"/>
                  <a:pt x="4290" y="10366"/>
                </a:cubicBezTo>
                <a:cubicBezTo>
                  <a:pt x="4706" y="10420"/>
                  <a:pt x="5414" y="10539"/>
                  <a:pt x="5400" y="10636"/>
                </a:cubicBezTo>
                <a:cubicBezTo>
                  <a:pt x="5261" y="11507"/>
                  <a:pt x="4984" y="13595"/>
                  <a:pt x="4775" y="14591"/>
                </a:cubicBezTo>
                <a:cubicBezTo>
                  <a:pt x="4637" y="15242"/>
                  <a:pt x="4526" y="15984"/>
                  <a:pt x="4429" y="16447"/>
                </a:cubicBezTo>
                <a:cubicBezTo>
                  <a:pt x="4262" y="17244"/>
                  <a:pt x="4221" y="18180"/>
                  <a:pt x="3666" y="19165"/>
                </a:cubicBezTo>
                <a:cubicBezTo>
                  <a:pt x="3416" y="19617"/>
                  <a:pt x="2972" y="20214"/>
                  <a:pt x="3250" y="20214"/>
                </a:cubicBezTo>
                <a:cubicBezTo>
                  <a:pt x="2833" y="20612"/>
                  <a:pt x="1236" y="20827"/>
                  <a:pt x="432" y="20913"/>
                </a:cubicBezTo>
                <a:cubicBezTo>
                  <a:pt x="154" y="20940"/>
                  <a:pt x="-25" y="21043"/>
                  <a:pt x="3" y="21156"/>
                </a:cubicBezTo>
                <a:lnTo>
                  <a:pt x="29" y="21225"/>
                </a:lnTo>
                <a:cubicBezTo>
                  <a:pt x="43" y="21311"/>
                  <a:pt x="324" y="21344"/>
                  <a:pt x="393" y="21344"/>
                </a:cubicBezTo>
                <a:cubicBezTo>
                  <a:pt x="837" y="21376"/>
                  <a:pt x="2207" y="21461"/>
                  <a:pt x="3206" y="21305"/>
                </a:cubicBezTo>
                <a:cubicBezTo>
                  <a:pt x="4371" y="21128"/>
                  <a:pt x="5857" y="21247"/>
                  <a:pt x="7008" y="21188"/>
                </a:cubicBezTo>
                <a:cubicBezTo>
                  <a:pt x="7355" y="21171"/>
                  <a:pt x="7398" y="20692"/>
                  <a:pt x="7259" y="20471"/>
                </a:cubicBezTo>
                <a:cubicBezTo>
                  <a:pt x="7218" y="20407"/>
                  <a:pt x="7134" y="20375"/>
                  <a:pt x="7134" y="20375"/>
                </a:cubicBezTo>
                <a:lnTo>
                  <a:pt x="7190" y="20412"/>
                </a:lnTo>
                <a:cubicBezTo>
                  <a:pt x="7773" y="20434"/>
                  <a:pt x="8367" y="17905"/>
                  <a:pt x="8742" y="15860"/>
                </a:cubicBezTo>
                <a:cubicBezTo>
                  <a:pt x="8908" y="14999"/>
                  <a:pt x="10033" y="13116"/>
                  <a:pt x="10394" y="12497"/>
                </a:cubicBezTo>
                <a:cubicBezTo>
                  <a:pt x="10421" y="12443"/>
                  <a:pt x="10630" y="12443"/>
                  <a:pt x="10658" y="12497"/>
                </a:cubicBezTo>
                <a:cubicBezTo>
                  <a:pt x="10880" y="12987"/>
                  <a:pt x="11168" y="14031"/>
                  <a:pt x="11473" y="14757"/>
                </a:cubicBezTo>
                <a:cubicBezTo>
                  <a:pt x="11542" y="14924"/>
                  <a:pt x="11753" y="15564"/>
                  <a:pt x="11781" y="15968"/>
                </a:cubicBezTo>
                <a:cubicBezTo>
                  <a:pt x="11892" y="17206"/>
                  <a:pt x="11572" y="19842"/>
                  <a:pt x="12002" y="20175"/>
                </a:cubicBezTo>
                <a:cubicBezTo>
                  <a:pt x="12002" y="20175"/>
                  <a:pt x="11906" y="20682"/>
                  <a:pt x="11490" y="21053"/>
                </a:cubicBezTo>
                <a:cubicBezTo>
                  <a:pt x="10908" y="21575"/>
                  <a:pt x="13763" y="21580"/>
                  <a:pt x="14568" y="21381"/>
                </a:cubicBezTo>
                <a:cubicBezTo>
                  <a:pt x="15608" y="21128"/>
                  <a:pt x="14986" y="20682"/>
                  <a:pt x="15028" y="20488"/>
                </a:cubicBezTo>
                <a:cubicBezTo>
                  <a:pt x="15125" y="20316"/>
                  <a:pt x="15333" y="20316"/>
                  <a:pt x="15444" y="19950"/>
                </a:cubicBezTo>
                <a:cubicBezTo>
                  <a:pt x="15763" y="18841"/>
                  <a:pt x="15485" y="17442"/>
                  <a:pt x="15513" y="16318"/>
                </a:cubicBezTo>
                <a:cubicBezTo>
                  <a:pt x="15527" y="15946"/>
                  <a:pt x="15886" y="15230"/>
                  <a:pt x="15886" y="14229"/>
                </a:cubicBezTo>
                <a:cubicBezTo>
                  <a:pt x="15886" y="13223"/>
                  <a:pt x="15888" y="12330"/>
                  <a:pt x="15721" y="11431"/>
                </a:cubicBezTo>
                <a:cubicBezTo>
                  <a:pt x="15610" y="10839"/>
                  <a:pt x="16110" y="10802"/>
                  <a:pt x="15652" y="10044"/>
                </a:cubicBezTo>
                <a:cubicBezTo>
                  <a:pt x="17247" y="10108"/>
                  <a:pt x="17453" y="10054"/>
                  <a:pt x="17967" y="9801"/>
                </a:cubicBezTo>
                <a:cubicBezTo>
                  <a:pt x="19312" y="9123"/>
                  <a:pt x="20798" y="7585"/>
                  <a:pt x="21062" y="7321"/>
                </a:cubicBezTo>
                <a:cubicBezTo>
                  <a:pt x="21575" y="7278"/>
                  <a:pt x="21546" y="6846"/>
                  <a:pt x="21296" y="6534"/>
                </a:cubicBezTo>
                <a:cubicBezTo>
                  <a:pt x="21226" y="6453"/>
                  <a:pt x="20909" y="6465"/>
                  <a:pt x="20854" y="6384"/>
                </a:cubicBezTo>
                <a:cubicBezTo>
                  <a:pt x="20424" y="5755"/>
                  <a:pt x="17691" y="4302"/>
                  <a:pt x="17247" y="3990"/>
                </a:cubicBezTo>
                <a:cubicBezTo>
                  <a:pt x="16859" y="3715"/>
                  <a:pt x="14264" y="3516"/>
                  <a:pt x="13376" y="3381"/>
                </a:cubicBezTo>
                <a:cubicBezTo>
                  <a:pt x="13237" y="3360"/>
                  <a:pt x="13085" y="3300"/>
                  <a:pt x="13029" y="3247"/>
                </a:cubicBezTo>
                <a:cubicBezTo>
                  <a:pt x="13001" y="3225"/>
                  <a:pt x="12988" y="3204"/>
                  <a:pt x="12960" y="3183"/>
                </a:cubicBezTo>
                <a:cubicBezTo>
                  <a:pt x="12724" y="2984"/>
                  <a:pt x="12392" y="2989"/>
                  <a:pt x="12392" y="2989"/>
                </a:cubicBezTo>
                <a:cubicBezTo>
                  <a:pt x="12350" y="2839"/>
                  <a:pt x="12319" y="2714"/>
                  <a:pt x="12444" y="2628"/>
                </a:cubicBezTo>
                <a:cubicBezTo>
                  <a:pt x="12610" y="2504"/>
                  <a:pt x="12750" y="2364"/>
                  <a:pt x="12847" y="2219"/>
                </a:cubicBezTo>
                <a:cubicBezTo>
                  <a:pt x="13041" y="2203"/>
                  <a:pt x="13196" y="2213"/>
                  <a:pt x="13376" y="1933"/>
                </a:cubicBezTo>
                <a:cubicBezTo>
                  <a:pt x="13445" y="1810"/>
                  <a:pt x="13748" y="1482"/>
                  <a:pt x="13276" y="1471"/>
                </a:cubicBezTo>
                <a:cubicBezTo>
                  <a:pt x="13373" y="1245"/>
                  <a:pt x="13679" y="444"/>
                  <a:pt x="12500" y="272"/>
                </a:cubicBezTo>
                <a:cubicBezTo>
                  <a:pt x="12154" y="223"/>
                  <a:pt x="12141" y="153"/>
                  <a:pt x="11989" y="126"/>
                </a:cubicBezTo>
                <a:cubicBezTo>
                  <a:pt x="11434" y="23"/>
                  <a:pt x="10841" y="-20"/>
                  <a:pt x="10246" y="10"/>
                </a:cubicBezTo>
                <a:close/>
                <a:moveTo>
                  <a:pt x="16042" y="6038"/>
                </a:moveTo>
                <a:cubicBezTo>
                  <a:pt x="16175" y="6060"/>
                  <a:pt x="16316" y="6123"/>
                  <a:pt x="16371" y="6147"/>
                </a:cubicBezTo>
                <a:cubicBezTo>
                  <a:pt x="17342" y="6567"/>
                  <a:pt x="18104" y="6825"/>
                  <a:pt x="18201" y="6955"/>
                </a:cubicBezTo>
                <a:cubicBezTo>
                  <a:pt x="18270" y="7186"/>
                  <a:pt x="18326" y="7449"/>
                  <a:pt x="18326" y="7449"/>
                </a:cubicBezTo>
                <a:cubicBezTo>
                  <a:pt x="18326" y="7449"/>
                  <a:pt x="17454" y="9005"/>
                  <a:pt x="17052" y="9124"/>
                </a:cubicBezTo>
                <a:cubicBezTo>
                  <a:pt x="16802" y="9205"/>
                  <a:pt x="15790" y="8946"/>
                  <a:pt x="15236" y="8972"/>
                </a:cubicBezTo>
                <a:cubicBezTo>
                  <a:pt x="15236" y="8703"/>
                  <a:pt x="15249" y="8450"/>
                  <a:pt x="15305" y="7950"/>
                </a:cubicBezTo>
                <a:cubicBezTo>
                  <a:pt x="15374" y="7347"/>
                  <a:pt x="15692" y="6443"/>
                  <a:pt x="15747" y="6174"/>
                </a:cubicBezTo>
                <a:cubicBezTo>
                  <a:pt x="15782" y="6034"/>
                  <a:pt x="15908" y="6016"/>
                  <a:pt x="16042" y="6038"/>
                </a:cubicBezTo>
                <a:close/>
                <a:moveTo>
                  <a:pt x="5001" y="6053"/>
                </a:moveTo>
                <a:cubicBezTo>
                  <a:pt x="5137" y="6043"/>
                  <a:pt x="5286" y="6074"/>
                  <a:pt x="5317" y="6131"/>
                </a:cubicBezTo>
                <a:cubicBezTo>
                  <a:pt x="5456" y="6389"/>
                  <a:pt x="5454" y="6740"/>
                  <a:pt x="5551" y="7133"/>
                </a:cubicBezTo>
                <a:cubicBezTo>
                  <a:pt x="5704" y="7752"/>
                  <a:pt x="5968" y="8369"/>
                  <a:pt x="5898" y="8735"/>
                </a:cubicBezTo>
                <a:cubicBezTo>
                  <a:pt x="5870" y="8918"/>
                  <a:pt x="5912" y="9091"/>
                  <a:pt x="5898" y="9107"/>
                </a:cubicBezTo>
                <a:cubicBezTo>
                  <a:pt x="5898" y="9107"/>
                  <a:pt x="5413" y="9295"/>
                  <a:pt x="5205" y="9322"/>
                </a:cubicBezTo>
                <a:cubicBezTo>
                  <a:pt x="4899" y="9355"/>
                  <a:pt x="4593" y="9462"/>
                  <a:pt x="4537" y="9430"/>
                </a:cubicBezTo>
                <a:cubicBezTo>
                  <a:pt x="4149" y="9150"/>
                  <a:pt x="3152" y="7622"/>
                  <a:pt x="3042" y="7385"/>
                </a:cubicBezTo>
                <a:cubicBezTo>
                  <a:pt x="3097" y="7251"/>
                  <a:pt x="3139" y="7062"/>
                  <a:pt x="3167" y="6965"/>
                </a:cubicBezTo>
                <a:cubicBezTo>
                  <a:pt x="3181" y="6922"/>
                  <a:pt x="3206" y="6884"/>
                  <a:pt x="3276" y="6852"/>
                </a:cubicBezTo>
                <a:cubicBezTo>
                  <a:pt x="3539" y="6701"/>
                  <a:pt x="4330" y="6260"/>
                  <a:pt x="4871" y="6077"/>
                </a:cubicBezTo>
                <a:cubicBezTo>
                  <a:pt x="4909" y="6063"/>
                  <a:pt x="4955" y="6057"/>
                  <a:pt x="5001" y="6053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5B9F122B-5B0A-E4E4-3A70-A4A18725DB40}"/>
              </a:ext>
            </a:extLst>
          </p:cNvPr>
          <p:cNvSpPr txBox="1"/>
          <p:nvPr/>
        </p:nvSpPr>
        <p:spPr>
          <a:xfrm>
            <a:off x="2431333" y="3297303"/>
            <a:ext cx="22342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dirty="0">
                <a:solidFill>
                  <a:schemeClr val="bg2">
                    <a:lumMod val="25000"/>
                  </a:schemeClr>
                </a:solidFill>
              </a:rPr>
              <a:t>Zgodność z kryteriami ilościowymi i jakościowymi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A22AEF29-7DCF-E89D-9173-4740E64159E3}"/>
              </a:ext>
            </a:extLst>
          </p:cNvPr>
          <p:cNvSpPr txBox="1"/>
          <p:nvPr/>
        </p:nvSpPr>
        <p:spPr>
          <a:xfrm>
            <a:off x="4707450" y="3297303"/>
            <a:ext cx="18820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dirty="0">
                <a:solidFill>
                  <a:schemeClr val="bg2">
                    <a:lumMod val="25000"/>
                  </a:schemeClr>
                </a:solidFill>
              </a:rPr>
              <a:t>Utrzymanie inwestycji przez 3 (MŚP) lub 5 lat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50CBAE74-6D5E-F00A-DB73-2DA5631FCE89}"/>
              </a:ext>
            </a:extLst>
          </p:cNvPr>
          <p:cNvSpPr txBox="1"/>
          <p:nvPr/>
        </p:nvSpPr>
        <p:spPr>
          <a:xfrm>
            <a:off x="6703699" y="3296466"/>
            <a:ext cx="21376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dirty="0">
                <a:solidFill>
                  <a:schemeClr val="bg2">
                    <a:lumMod val="25000"/>
                  </a:schemeClr>
                </a:solidFill>
              </a:rPr>
              <a:t>Utrzymanie nowych miejsc pracy i utrzymanie poziomu zatrudnienia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754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13FFE66F-4BB6-4A18-814F-4615D0A449E2}"/>
              </a:ext>
            </a:extLst>
          </p:cNvPr>
          <p:cNvSpPr txBox="1"/>
          <p:nvPr/>
        </p:nvSpPr>
        <p:spPr>
          <a:xfrm>
            <a:off x="3521092" y="490900"/>
            <a:ext cx="60986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pl-PL" sz="1600" b="1" spc="450" dirty="0">
                <a:solidFill>
                  <a:srgbClr val="333F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KALKULACJA POMOCY PUBLICZNEJ Przykład- Mała firma</a:t>
            </a:r>
            <a:endParaRPr lang="pl-PL" sz="1600" b="1" spc="450" dirty="0">
              <a:solidFill>
                <a:srgbClr val="44546A">
                  <a:lumMod val="75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B67EC5A-2B73-CF9C-BC4B-A174E54F58F8}"/>
              </a:ext>
            </a:extLst>
          </p:cNvPr>
          <p:cNvSpPr txBox="1"/>
          <p:nvPr/>
        </p:nvSpPr>
        <p:spPr>
          <a:xfrm>
            <a:off x="1501697" y="1761372"/>
            <a:ext cx="657178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rgbClr val="B5401C"/>
                </a:solidFill>
              </a:rPr>
              <a:t>10 MLN </a:t>
            </a:r>
            <a:r>
              <a:rPr lang="pl-PL" sz="3600" b="1" dirty="0">
                <a:solidFill>
                  <a:srgbClr val="262F3E"/>
                </a:solidFill>
              </a:rPr>
              <a:t>x 70 % = </a:t>
            </a:r>
            <a:r>
              <a:rPr lang="pl-PL" sz="3600" b="1" dirty="0">
                <a:solidFill>
                  <a:srgbClr val="B5401C"/>
                </a:solidFill>
              </a:rPr>
              <a:t>7 MLN</a:t>
            </a:r>
          </a:p>
          <a:p>
            <a:endParaRPr lang="pl-PL" sz="3600" b="1" dirty="0">
              <a:solidFill>
                <a:srgbClr val="B5401C"/>
              </a:solidFill>
            </a:endParaRPr>
          </a:p>
          <a:p>
            <a:r>
              <a:rPr lang="pl-PL" b="1" dirty="0">
                <a:solidFill>
                  <a:srgbClr val="B5401C"/>
                </a:solidFill>
              </a:rPr>
              <a:t>30 mln – koszty kwalifikowane</a:t>
            </a:r>
          </a:p>
          <a:p>
            <a:r>
              <a:rPr lang="pl-PL" b="1" dirty="0">
                <a:solidFill>
                  <a:srgbClr val="262F3E"/>
                </a:solidFill>
              </a:rPr>
              <a:t>70% - poziom pomocy publicznej dla MAŁEJ firmy</a:t>
            </a:r>
          </a:p>
          <a:p>
            <a:r>
              <a:rPr lang="pl-PL" b="1" dirty="0">
                <a:solidFill>
                  <a:srgbClr val="B5401C"/>
                </a:solidFill>
              </a:rPr>
              <a:t>7 mln – wysokość zwolnienia z podatku CIT lub PIT</a:t>
            </a:r>
          </a:p>
        </p:txBody>
      </p:sp>
      <p:pic>
        <p:nvPicPr>
          <p:cNvPr id="5" name="Grafika 4" descr="Monety kontur">
            <a:extLst>
              <a:ext uri="{FF2B5EF4-FFF2-40B4-BE49-F238E27FC236}">
                <a16:creationId xmlns:a16="http://schemas.microsoft.com/office/drawing/2014/main" id="{F9CF61EC-F759-B16D-CAA3-E37E910780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1965" y="1761372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030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13FFE66F-4BB6-4A18-814F-4615D0A449E2}"/>
              </a:ext>
            </a:extLst>
          </p:cNvPr>
          <p:cNvSpPr txBox="1"/>
          <p:nvPr/>
        </p:nvSpPr>
        <p:spPr>
          <a:xfrm>
            <a:off x="3560452" y="288136"/>
            <a:ext cx="5618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spc="450" dirty="0">
                <a:solidFill>
                  <a:srgbClr val="333F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 KROKÓW DO DECYZJI O WSPARCIU</a:t>
            </a:r>
            <a:endParaRPr lang="pl-PL" sz="1600" b="1" spc="450" dirty="0">
              <a:solidFill>
                <a:schemeClr val="tx2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Grafika 3" descr="Spotkanie kontur">
            <a:extLst>
              <a:ext uri="{FF2B5EF4-FFF2-40B4-BE49-F238E27FC236}">
                <a16:creationId xmlns:a16="http://schemas.microsoft.com/office/drawing/2014/main" id="{3FD1A4D3-5007-4341-B025-3AD75D0CE5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0204" y="2228850"/>
            <a:ext cx="685800" cy="685800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D130E2D0-9F34-4ECB-8B50-3457D635B152}"/>
              </a:ext>
            </a:extLst>
          </p:cNvPr>
          <p:cNvSpPr txBox="1"/>
          <p:nvPr/>
        </p:nvSpPr>
        <p:spPr>
          <a:xfrm>
            <a:off x="596046" y="3077262"/>
            <a:ext cx="157411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100" b="1" dirty="0">
                <a:solidFill>
                  <a:srgbClr val="7F7F7F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Spotkanie </a:t>
            </a:r>
            <a:r>
              <a:rPr lang="pl-PL" sz="1100" b="1" dirty="0">
                <a:solidFill>
                  <a:srgbClr val="333F50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informacyjne</a:t>
            </a:r>
            <a:r>
              <a:rPr lang="pl-PL" sz="1100" b="1" dirty="0">
                <a:solidFill>
                  <a:srgbClr val="7F7F7F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 z ŁSSE</a:t>
            </a:r>
            <a:endParaRPr lang="en-US" sz="1100" b="1" dirty="0">
              <a:solidFill>
                <a:srgbClr val="7F7F7F"/>
              </a:solidFill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7" name="Grafika 6" descr="Badanie kontur">
            <a:extLst>
              <a:ext uri="{FF2B5EF4-FFF2-40B4-BE49-F238E27FC236}">
                <a16:creationId xmlns:a16="http://schemas.microsoft.com/office/drawing/2014/main" id="{249BB515-ADB5-4058-A656-57D6DD4FF9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34485" y="2228850"/>
            <a:ext cx="685800" cy="685800"/>
          </a:xfrm>
          <a:prstGeom prst="rect">
            <a:avLst/>
          </a:prstGeom>
        </p:spPr>
      </p:pic>
      <p:pic>
        <p:nvPicPr>
          <p:cNvPr id="9" name="Grafika 8" descr="{0} kontur">
            <a:extLst>
              <a:ext uri="{FF2B5EF4-FFF2-40B4-BE49-F238E27FC236}">
                <a16:creationId xmlns:a16="http://schemas.microsoft.com/office/drawing/2014/main" id="{A67C39A5-7D14-4229-81BF-F2FA5C2591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65912" y="2228850"/>
            <a:ext cx="685800" cy="685800"/>
          </a:xfrm>
          <a:prstGeom prst="rect">
            <a:avLst/>
          </a:prstGeom>
        </p:spPr>
      </p:pic>
      <p:pic>
        <p:nvPicPr>
          <p:cNvPr id="13" name="Grafika 12" descr="Papier kontur">
            <a:extLst>
              <a:ext uri="{FF2B5EF4-FFF2-40B4-BE49-F238E27FC236}">
                <a16:creationId xmlns:a16="http://schemas.microsoft.com/office/drawing/2014/main" id="{3E8B2AA3-E194-4FAD-965A-658CE7BA3B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671631" y="2301449"/>
            <a:ext cx="685800" cy="685800"/>
          </a:xfrm>
          <a:prstGeom prst="rect">
            <a:avLst/>
          </a:prstGeom>
        </p:spPr>
      </p:pic>
      <p:pic>
        <p:nvPicPr>
          <p:cNvPr id="15" name="Grafika 14" descr="Koperta kontur">
            <a:extLst>
              <a:ext uri="{FF2B5EF4-FFF2-40B4-BE49-F238E27FC236}">
                <a16:creationId xmlns:a16="http://schemas.microsoft.com/office/drawing/2014/main" id="{C2A9EAEB-B805-4AC7-96E7-FB65D97961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303058" y="2301449"/>
            <a:ext cx="685800" cy="685800"/>
          </a:xfrm>
          <a:prstGeom prst="rect">
            <a:avLst/>
          </a:prstGeom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48DBB631-8BEC-4CE6-89D2-F5F91B789EA8}"/>
              </a:ext>
            </a:extLst>
          </p:cNvPr>
          <p:cNvSpPr txBox="1"/>
          <p:nvPr/>
        </p:nvSpPr>
        <p:spPr>
          <a:xfrm>
            <a:off x="2227473" y="3077262"/>
            <a:ext cx="1574117" cy="611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b="1" dirty="0" err="1">
                <a:solidFill>
                  <a:srgbClr val="333F50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Konsultacje</a:t>
            </a:r>
            <a:r>
              <a:rPr lang="pl-PL" sz="1100" b="1" dirty="0">
                <a:solidFill>
                  <a:srgbClr val="333F50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en-US" sz="1100" b="1" dirty="0">
                <a:solidFill>
                  <a:srgbClr val="333F50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i </a:t>
            </a:r>
            <a:r>
              <a:rPr lang="en-US" sz="1100" b="1" dirty="0" err="1">
                <a:solidFill>
                  <a:srgbClr val="333F50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przygotowanie</a:t>
            </a:r>
            <a:r>
              <a:rPr lang="pl-PL" sz="1100" b="1" dirty="0">
                <a:solidFill>
                  <a:srgbClr val="333F50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en-US" sz="1100" b="1" dirty="0" err="1">
                <a:solidFill>
                  <a:srgbClr val="7F7F7F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dokumentów</a:t>
            </a:r>
            <a:endParaRPr lang="en-US" sz="1100" b="1" dirty="0">
              <a:solidFill>
                <a:srgbClr val="7F7F7F"/>
              </a:solidFill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FA603CAF-0E69-4A03-AA45-EC21BCACD931}"/>
              </a:ext>
            </a:extLst>
          </p:cNvPr>
          <p:cNvSpPr txBox="1"/>
          <p:nvPr/>
        </p:nvSpPr>
        <p:spPr>
          <a:xfrm>
            <a:off x="3858900" y="3077261"/>
            <a:ext cx="1574117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100" b="1" dirty="0">
                <a:solidFill>
                  <a:srgbClr val="7F7F7F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Złożenie wniosku o </a:t>
            </a:r>
            <a:r>
              <a:rPr lang="pl-PL" sz="1100" b="1" dirty="0">
                <a:solidFill>
                  <a:srgbClr val="333F50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wsparcie</a:t>
            </a:r>
            <a:r>
              <a:rPr lang="pl-PL" sz="1100" b="1" dirty="0">
                <a:solidFill>
                  <a:srgbClr val="7F7F7F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 </a:t>
            </a:r>
            <a:endParaRPr lang="en-US" sz="1100" b="1" dirty="0">
              <a:solidFill>
                <a:srgbClr val="333F50"/>
              </a:solidFill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9E373396-1B31-4EF8-8F51-3B8AEA3E7934}"/>
              </a:ext>
            </a:extLst>
          </p:cNvPr>
          <p:cNvSpPr txBox="1"/>
          <p:nvPr/>
        </p:nvSpPr>
        <p:spPr>
          <a:xfrm>
            <a:off x="5490327" y="3077261"/>
            <a:ext cx="163142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b="1" dirty="0" err="1">
                <a:solidFill>
                  <a:srgbClr val="333F50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Weryfikacja</a:t>
            </a:r>
            <a:r>
              <a:rPr lang="pl-PL" sz="1100" b="1" dirty="0">
                <a:solidFill>
                  <a:srgbClr val="333F50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en-US" sz="1100" b="1" dirty="0">
                <a:solidFill>
                  <a:srgbClr val="7F7F7F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i </a:t>
            </a:r>
            <a:r>
              <a:rPr lang="en-US" sz="1100" b="1" dirty="0" err="1">
                <a:solidFill>
                  <a:srgbClr val="7F7F7F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ocena</a:t>
            </a:r>
            <a:r>
              <a:rPr lang="pl-PL" sz="1100" b="1" dirty="0">
                <a:solidFill>
                  <a:srgbClr val="7F7F7F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en-US" sz="1100" b="1" dirty="0" err="1">
                <a:solidFill>
                  <a:srgbClr val="7F7F7F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dokument</a:t>
            </a:r>
            <a:r>
              <a:rPr lang="pl-PL" sz="1100" b="1" dirty="0" err="1">
                <a:solidFill>
                  <a:srgbClr val="7F7F7F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acji</a:t>
            </a:r>
            <a:endParaRPr lang="pl-PL" sz="1100" b="1" dirty="0">
              <a:solidFill>
                <a:srgbClr val="7F7F7F"/>
              </a:solidFill>
              <a:ea typeface="Verdana" panose="020B0604030504040204" pitchFamily="34" charset="0"/>
              <a:cs typeface="Segoe UI" panose="020B0502040204020203" pitchFamily="34" charset="0"/>
            </a:endParaRPr>
          </a:p>
          <a:p>
            <a:pPr algn="ctr"/>
            <a:r>
              <a:rPr lang="pl-PL" sz="1100" b="1" dirty="0">
                <a:solidFill>
                  <a:srgbClr val="7F7F7F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(do 30 dni)</a:t>
            </a:r>
            <a:endParaRPr lang="en-US" sz="1100" b="1" dirty="0">
              <a:solidFill>
                <a:srgbClr val="7F7F7F"/>
              </a:solidFill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AF96699B-F7E2-4576-85DC-17B46F580466}"/>
              </a:ext>
            </a:extLst>
          </p:cNvPr>
          <p:cNvSpPr txBox="1"/>
          <p:nvPr/>
        </p:nvSpPr>
        <p:spPr>
          <a:xfrm>
            <a:off x="7121754" y="3077262"/>
            <a:ext cx="1574117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125" b="1" dirty="0">
                <a:solidFill>
                  <a:srgbClr val="B5411D"/>
                </a:solidFill>
                <a:ea typeface="Verdana" panose="020B0604030504040204" pitchFamily="34" charset="0"/>
                <a:cs typeface="Segoe UI" panose="020B0502040204020203" pitchFamily="34" charset="0"/>
              </a:rPr>
              <a:t>Decyzja o Wsparciu</a:t>
            </a:r>
            <a:endParaRPr lang="en-US" sz="1125" b="1" dirty="0">
              <a:solidFill>
                <a:srgbClr val="B5411D"/>
              </a:solidFill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25" name="Grafika 24" descr="Strzałka ciągła: prosta kontur">
            <a:extLst>
              <a:ext uri="{FF2B5EF4-FFF2-40B4-BE49-F238E27FC236}">
                <a16:creationId xmlns:a16="http://schemas.microsoft.com/office/drawing/2014/main" id="{A1EF8B8D-F9DF-4D15-B996-97A0933297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0800000">
            <a:off x="1965651" y="2464264"/>
            <a:ext cx="466334" cy="466334"/>
          </a:xfrm>
          <a:prstGeom prst="rect">
            <a:avLst/>
          </a:prstGeom>
        </p:spPr>
      </p:pic>
      <p:pic>
        <p:nvPicPr>
          <p:cNvPr id="3" name="Grafika 2" descr="Strzałka ciągła: prosta kontur">
            <a:extLst>
              <a:ext uri="{FF2B5EF4-FFF2-40B4-BE49-F238E27FC236}">
                <a16:creationId xmlns:a16="http://schemas.microsoft.com/office/drawing/2014/main" id="{428F140C-1F7D-D0E9-2164-8C1137B8B3A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0800000">
            <a:off x="6849826" y="2464265"/>
            <a:ext cx="466334" cy="466334"/>
          </a:xfrm>
          <a:prstGeom prst="rect">
            <a:avLst/>
          </a:prstGeom>
        </p:spPr>
      </p:pic>
      <p:pic>
        <p:nvPicPr>
          <p:cNvPr id="6" name="Grafika 5" descr="Strzałka ciągła: prosta kontur">
            <a:extLst>
              <a:ext uri="{FF2B5EF4-FFF2-40B4-BE49-F238E27FC236}">
                <a16:creationId xmlns:a16="http://schemas.microsoft.com/office/drawing/2014/main" id="{D5E9AD18-6B8E-4613-FC7B-2FBF6F5BF92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0800000">
            <a:off x="5161439" y="2464265"/>
            <a:ext cx="466334" cy="466334"/>
          </a:xfrm>
          <a:prstGeom prst="rect">
            <a:avLst/>
          </a:prstGeom>
        </p:spPr>
      </p:pic>
      <p:pic>
        <p:nvPicPr>
          <p:cNvPr id="8" name="Grafika 7" descr="Strzałka ciągła: prosta kontur">
            <a:extLst>
              <a:ext uri="{FF2B5EF4-FFF2-40B4-BE49-F238E27FC236}">
                <a16:creationId xmlns:a16="http://schemas.microsoft.com/office/drawing/2014/main" id="{128D544E-85BB-93C3-49E2-91C242300D9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0800000">
            <a:off x="3601739" y="2464265"/>
            <a:ext cx="466334" cy="46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021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13FFE66F-4BB6-4A18-814F-4615D0A449E2}"/>
              </a:ext>
            </a:extLst>
          </p:cNvPr>
          <p:cNvSpPr txBox="1"/>
          <p:nvPr/>
        </p:nvSpPr>
        <p:spPr>
          <a:xfrm>
            <a:off x="3553692" y="553147"/>
            <a:ext cx="45708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spc="450">
                <a:solidFill>
                  <a:srgbClr val="333F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ŁSSE W LICZBACH</a:t>
            </a:r>
            <a:endParaRPr lang="pl-PL" sz="1600" b="1" spc="450">
              <a:solidFill>
                <a:schemeClr val="tx2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924886C-5977-4121-84BD-E1BA80C9BC25}"/>
              </a:ext>
            </a:extLst>
          </p:cNvPr>
          <p:cNvSpPr txBox="1"/>
          <p:nvPr/>
        </p:nvSpPr>
        <p:spPr>
          <a:xfrm>
            <a:off x="2298834" y="1495859"/>
            <a:ext cx="2196308" cy="6347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>
              <a:defRPr/>
            </a:pPr>
            <a:r>
              <a:rPr lang="pl-PL" sz="2400" b="1" spc="450" dirty="0">
                <a:solidFill>
                  <a:srgbClr val="333F50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&gt; 660</a:t>
            </a:r>
          </a:p>
          <a:p>
            <a:pPr algn="r" defTabSz="685800">
              <a:defRPr/>
            </a:pPr>
            <a:r>
              <a:rPr lang="pl-PL" sz="1125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projektów </a:t>
            </a:r>
            <a:r>
              <a:rPr lang="pl-PL" sz="1125" b="1" dirty="0">
                <a:solidFill>
                  <a:srgbClr val="DD2067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inwestycyjnych</a:t>
            </a:r>
            <a:endParaRPr lang="en-US" sz="1125" b="1" dirty="0">
              <a:solidFill>
                <a:srgbClr val="DD2067"/>
              </a:solidFill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160CE8F-721F-4276-B7DC-23770BAB6680}"/>
              </a:ext>
            </a:extLst>
          </p:cNvPr>
          <p:cNvSpPr txBox="1"/>
          <p:nvPr/>
        </p:nvSpPr>
        <p:spPr>
          <a:xfrm>
            <a:off x="2617160" y="2437924"/>
            <a:ext cx="1873064" cy="807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>
              <a:defRPr/>
            </a:pPr>
            <a:r>
              <a:rPr lang="pl-PL" sz="2400" b="1" spc="450">
                <a:solidFill>
                  <a:srgbClr val="333F50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&gt;30 mld</a:t>
            </a:r>
          </a:p>
          <a:p>
            <a:pPr algn="r" defTabSz="685800">
              <a:defRPr/>
            </a:pPr>
            <a:r>
              <a:rPr lang="pl-PL" sz="1125" b="1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PLN</a:t>
            </a:r>
            <a:r>
              <a:rPr lang="pl-PL" sz="1125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 nakładów </a:t>
            </a:r>
            <a:r>
              <a:rPr lang="pl-PL" sz="1125" b="1">
                <a:solidFill>
                  <a:srgbClr val="DD2067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inwestycyjnych</a:t>
            </a:r>
            <a:endParaRPr lang="en-US" sz="1125" b="1">
              <a:solidFill>
                <a:srgbClr val="DD2067"/>
              </a:solidFill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EDDECE78-6001-4A77-AD19-56AD7150BEC8}"/>
              </a:ext>
            </a:extLst>
          </p:cNvPr>
          <p:cNvSpPr txBox="1"/>
          <p:nvPr/>
        </p:nvSpPr>
        <p:spPr>
          <a:xfrm>
            <a:off x="2948942" y="3553113"/>
            <a:ext cx="1541282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>
              <a:defRPr/>
            </a:pPr>
            <a:r>
              <a:rPr lang="pl-PL" sz="2400" b="1" spc="450" dirty="0">
                <a:solidFill>
                  <a:srgbClr val="333F50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&gt; 100k</a:t>
            </a:r>
          </a:p>
          <a:p>
            <a:pPr algn="r" defTabSz="685800">
              <a:defRPr/>
            </a:pPr>
            <a:r>
              <a:rPr lang="pl-PL" sz="1125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utworzonych i utrzymanych </a:t>
            </a:r>
            <a:r>
              <a:rPr lang="pl-PL" sz="1125" b="1" dirty="0">
                <a:solidFill>
                  <a:srgbClr val="DD2067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miejsc pracy</a:t>
            </a:r>
            <a:r>
              <a:rPr lang="pl-PL" sz="1125" b="1" dirty="0">
                <a:solidFill>
                  <a:schemeClr val="bg1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.</a:t>
            </a:r>
            <a:r>
              <a:rPr lang="pl-PL" sz="1125" b="1" dirty="0">
                <a:solidFill>
                  <a:srgbClr val="DD2067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 </a:t>
            </a:r>
            <a:endParaRPr lang="en-US" sz="1125" dirty="0">
              <a:solidFill>
                <a:schemeClr val="bg1">
                  <a:lumMod val="50000"/>
                </a:schemeClr>
              </a:solidFill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10" name="Grafika 9" descr="Żarówka i ołówek kontur">
            <a:extLst>
              <a:ext uri="{FF2B5EF4-FFF2-40B4-BE49-F238E27FC236}">
                <a16:creationId xmlns:a16="http://schemas.microsoft.com/office/drawing/2014/main" id="{7034FD8F-963B-443A-A0B2-E5DC98B44C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1360" y="1444848"/>
            <a:ext cx="685800" cy="685800"/>
          </a:xfrm>
          <a:prstGeom prst="rect">
            <a:avLst/>
          </a:prstGeom>
        </p:spPr>
      </p:pic>
      <p:pic>
        <p:nvPicPr>
          <p:cNvPr id="12" name="Grafika 11" descr="Monety kontur">
            <a:extLst>
              <a:ext uri="{FF2B5EF4-FFF2-40B4-BE49-F238E27FC236}">
                <a16:creationId xmlns:a16="http://schemas.microsoft.com/office/drawing/2014/main" id="{5A602507-98A9-4395-A0C8-C28DD7202A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47018" y="2570325"/>
            <a:ext cx="685800" cy="685800"/>
          </a:xfrm>
          <a:prstGeom prst="rect">
            <a:avLst/>
          </a:prstGeom>
        </p:spPr>
      </p:pic>
      <p:pic>
        <p:nvPicPr>
          <p:cNvPr id="14" name="Grafika 13" descr="Rozwój biznesu kontur">
            <a:extLst>
              <a:ext uri="{FF2B5EF4-FFF2-40B4-BE49-F238E27FC236}">
                <a16:creationId xmlns:a16="http://schemas.microsoft.com/office/drawing/2014/main" id="{1BF3782C-A776-46DF-8E6C-F1FF6AAD3D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55934" y="3757797"/>
            <a:ext cx="685800" cy="685800"/>
          </a:xfrm>
          <a:prstGeom prst="rect">
            <a:avLst/>
          </a:prstGeom>
        </p:spPr>
      </p:pic>
      <p:pic>
        <p:nvPicPr>
          <p:cNvPr id="4" name="Symbol zastępczy obrazu 5">
            <a:extLst>
              <a:ext uri="{FF2B5EF4-FFF2-40B4-BE49-F238E27FC236}">
                <a16:creationId xmlns:a16="http://schemas.microsoft.com/office/drawing/2014/main" id="{65DC8F59-5026-9196-8B46-56076CCD134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8280" t="25027" r="13105" b="9404"/>
          <a:stretch/>
        </p:blipFill>
        <p:spPr>
          <a:xfrm>
            <a:off x="6603008" y="0"/>
            <a:ext cx="259605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973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8" name="Picture 64" descr="Wella Logo - PNG and Vector - Logo Download">
            <a:extLst>
              <a:ext uri="{FF2B5EF4-FFF2-40B4-BE49-F238E27FC236}">
                <a16:creationId xmlns:a16="http://schemas.microsoft.com/office/drawing/2014/main" id="{D0059BDF-BAED-BD74-77AD-A6BFD1181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6817" y="3035678"/>
            <a:ext cx="980926" cy="98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E78DAEDB-0AA2-2438-BE37-0AE30EF61080}"/>
              </a:ext>
            </a:extLst>
          </p:cNvPr>
          <p:cNvSpPr txBox="1"/>
          <p:nvPr/>
        </p:nvSpPr>
        <p:spPr>
          <a:xfrm>
            <a:off x="3448405" y="191856"/>
            <a:ext cx="56964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600" b="1" spc="600" dirty="0">
                <a:solidFill>
                  <a:srgbClr val="333F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ZAUFALI NAM</a:t>
            </a:r>
            <a:endParaRPr lang="pl-PL" sz="1600" b="1" spc="600" dirty="0">
              <a:solidFill>
                <a:schemeClr val="tx2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26" name="Picture 2" descr="Katalogi | Daikin">
            <a:extLst>
              <a:ext uri="{FF2B5EF4-FFF2-40B4-BE49-F238E27FC236}">
                <a16:creationId xmlns:a16="http://schemas.microsoft.com/office/drawing/2014/main" id="{902BC728-5EB0-C0B4-36D2-6EEEEC98B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195" y="1264473"/>
            <a:ext cx="1264423" cy="262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eberit – Logos Download">
            <a:extLst>
              <a:ext uri="{FF2B5EF4-FFF2-40B4-BE49-F238E27FC236}">
                <a16:creationId xmlns:a16="http://schemas.microsoft.com/office/drawing/2014/main" id="{71D76D1E-8383-79F4-7F0D-77B817BEE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66" y="2015006"/>
            <a:ext cx="1221988" cy="167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ujitsu Logo PNG vector in SVG, PDF, AI, CDR format">
            <a:extLst>
              <a:ext uri="{FF2B5EF4-FFF2-40B4-BE49-F238E27FC236}">
                <a16:creationId xmlns:a16="http://schemas.microsoft.com/office/drawing/2014/main" id="{12DC0F34-0628-6942-8C42-EC53CDBDE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40" y="2406523"/>
            <a:ext cx="875567" cy="655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6A2ECC30-1209-722C-1145-4B081A7E9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446" y="2654837"/>
            <a:ext cx="726635" cy="29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Katalog Marek | POLCHARM">
            <a:extLst>
              <a:ext uri="{FF2B5EF4-FFF2-40B4-BE49-F238E27FC236}">
                <a16:creationId xmlns:a16="http://schemas.microsoft.com/office/drawing/2014/main" id="{38DE6CF4-547E-6DE0-A819-AFD63B77B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661" y="2271688"/>
            <a:ext cx="766298" cy="766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Logotypy i informacje o firmie - Press Kits - Biuro prasowe Grupy Wielton">
            <a:extLst>
              <a:ext uri="{FF2B5EF4-FFF2-40B4-BE49-F238E27FC236}">
                <a16:creationId xmlns:a16="http://schemas.microsoft.com/office/drawing/2014/main" id="{86945498-3598-D801-34CD-F78968C3D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365" y="2440365"/>
            <a:ext cx="1919288" cy="59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P&amp;G Logo - LogoDix">
            <a:extLst>
              <a:ext uri="{FF2B5EF4-FFF2-40B4-BE49-F238E27FC236}">
                <a16:creationId xmlns:a16="http://schemas.microsoft.com/office/drawing/2014/main" id="{7AA21DEB-C376-98A0-B556-AD1FA3D38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77" y="3216902"/>
            <a:ext cx="771936" cy="62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Media Kit | Amcor">
            <a:extLst>
              <a:ext uri="{FF2B5EF4-FFF2-40B4-BE49-F238E27FC236}">
                <a16:creationId xmlns:a16="http://schemas.microsoft.com/office/drawing/2014/main" id="{846C4B2C-0DF6-06FF-36A6-DA11F68AA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446" y="1806500"/>
            <a:ext cx="1207240" cy="43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id="{8A132198-AC0F-9156-6934-CAE93C4B2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465" y="1818678"/>
            <a:ext cx="707720" cy="392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>
            <a:extLst>
              <a:ext uri="{FF2B5EF4-FFF2-40B4-BE49-F238E27FC236}">
                <a16:creationId xmlns:a16="http://schemas.microsoft.com/office/drawing/2014/main" id="{C56064F0-6B8C-21A0-AE0B-E0CD7E5BC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169" y="1943331"/>
            <a:ext cx="1382103" cy="26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Kelloggs | Brands of the World™ | Download vector logos and logotypes">
            <a:extLst>
              <a:ext uri="{FF2B5EF4-FFF2-40B4-BE49-F238E27FC236}">
                <a16:creationId xmlns:a16="http://schemas.microsoft.com/office/drawing/2014/main" id="{03A43A35-2599-A566-D7EC-F2E36D824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084" y="799032"/>
            <a:ext cx="1137889" cy="1137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Investor Relations Overview">
            <a:extLst>
              <a:ext uri="{FF2B5EF4-FFF2-40B4-BE49-F238E27FC236}">
                <a16:creationId xmlns:a16="http://schemas.microsoft.com/office/drawing/2014/main" id="{8B8FA420-A510-C59F-6EA5-AEBDBC259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231" y="1104017"/>
            <a:ext cx="1137889" cy="44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>
            <a:extLst>
              <a:ext uri="{FF2B5EF4-FFF2-40B4-BE49-F238E27FC236}">
                <a16:creationId xmlns:a16="http://schemas.microsoft.com/office/drawing/2014/main" id="{FC13EE9C-EFFF-14CC-1DFF-193263EE2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545" y="2661967"/>
            <a:ext cx="1584751" cy="28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K-FLEX - BloodHound GroupBloodHound Group">
            <a:extLst>
              <a:ext uri="{FF2B5EF4-FFF2-40B4-BE49-F238E27FC236}">
                <a16:creationId xmlns:a16="http://schemas.microsoft.com/office/drawing/2014/main" id="{8A0FC208-C3F0-01D2-AB16-ED19A06EE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647" y="2406523"/>
            <a:ext cx="903426" cy="599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ADAMED PHARMA - Press Kits - Adamed">
            <a:extLst>
              <a:ext uri="{FF2B5EF4-FFF2-40B4-BE49-F238E27FC236}">
                <a16:creationId xmlns:a16="http://schemas.microsoft.com/office/drawing/2014/main" id="{F32EBCB1-6C3D-90A4-2AF1-C5547FB9C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271" y="4173262"/>
            <a:ext cx="860802" cy="465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Browin - sam sobie upiecz chleb, rób sery i zdrowe wędliny">
            <a:extLst>
              <a:ext uri="{FF2B5EF4-FFF2-40B4-BE49-F238E27FC236}">
                <a16:creationId xmlns:a16="http://schemas.microsoft.com/office/drawing/2014/main" id="{3AC629E2-AC35-BD9F-8B1A-DB7FBD83C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110" y="3403963"/>
            <a:ext cx="971557" cy="35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 descr="Kupiec.pl - Zdrowa Radość Życia">
            <a:extLst>
              <a:ext uri="{FF2B5EF4-FFF2-40B4-BE49-F238E27FC236}">
                <a16:creationId xmlns:a16="http://schemas.microsoft.com/office/drawing/2014/main" id="{22E75CA0-4D39-13C6-EB8F-7D55D48FE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259" y="3150143"/>
            <a:ext cx="1207240" cy="766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8" name="Picture 44" descr="Ceramika Paradyż z nową strukturą marek">
            <a:extLst>
              <a:ext uri="{FF2B5EF4-FFF2-40B4-BE49-F238E27FC236}">
                <a16:creationId xmlns:a16="http://schemas.microsoft.com/office/drawing/2014/main" id="{1687C8CB-9534-0CFA-1FAB-6A0E07BCE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218" y="3309178"/>
            <a:ext cx="1434653" cy="51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0" name="Picture 46" descr="Tubądzin Pietrasanta Połysk 119,8x119,8 płytki marmurowe gresowe Terradeco">
            <a:extLst>
              <a:ext uri="{FF2B5EF4-FFF2-40B4-BE49-F238E27FC236}">
                <a16:creationId xmlns:a16="http://schemas.microsoft.com/office/drawing/2014/main" id="{1F523889-52A8-B989-6D4A-BF35E170F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822" y="4408419"/>
            <a:ext cx="1024598" cy="288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2" name="Picture 48" descr="Strona główna - Drosed">
            <a:extLst>
              <a:ext uri="{FF2B5EF4-FFF2-40B4-BE49-F238E27FC236}">
                <a16:creationId xmlns:a16="http://schemas.microsoft.com/office/drawing/2014/main" id="{FEEBFE6E-1E31-DA1A-CD45-9B85F4AC8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752" y="3854204"/>
            <a:ext cx="892414" cy="892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4" name="Picture 50">
            <a:extLst>
              <a:ext uri="{FF2B5EF4-FFF2-40B4-BE49-F238E27FC236}">
                <a16:creationId xmlns:a16="http://schemas.microsoft.com/office/drawing/2014/main" id="{2CD3BBED-DA5A-7CA7-77ED-21E3FFE5D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752" y="1156810"/>
            <a:ext cx="720283" cy="288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6" name="Picture 52" descr="Grześki">
            <a:extLst>
              <a:ext uri="{FF2B5EF4-FFF2-40B4-BE49-F238E27FC236}">
                <a16:creationId xmlns:a16="http://schemas.microsoft.com/office/drawing/2014/main" id="{67F4648F-0026-2DED-AC56-7334B3D2F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13" y="4057173"/>
            <a:ext cx="673237" cy="67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0" name="Picture 56" descr="Komunikat spółki Neonet dotyczący bezpieczeństwa danych klientów">
            <a:extLst>
              <a:ext uri="{FF2B5EF4-FFF2-40B4-BE49-F238E27FC236}">
                <a16:creationId xmlns:a16="http://schemas.microsoft.com/office/drawing/2014/main" id="{46FEBDCA-F177-83E8-B4B2-7A4DF85F6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4847" y="3255193"/>
            <a:ext cx="599011" cy="599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2" name="Picture 58" descr="Gillette Logo, symbol, meaning, history, PNG, brand">
            <a:extLst>
              <a:ext uri="{FF2B5EF4-FFF2-40B4-BE49-F238E27FC236}">
                <a16:creationId xmlns:a16="http://schemas.microsoft.com/office/drawing/2014/main" id="{EF92D350-0D86-FE13-64D5-757E812F1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148" y="1094947"/>
            <a:ext cx="842922" cy="472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4" name="Picture 60" descr="Siemens, Bosch, Gaggenau and Neff suspend production - KBB News">
            <a:extLst>
              <a:ext uri="{FF2B5EF4-FFF2-40B4-BE49-F238E27FC236}">
                <a16:creationId xmlns:a16="http://schemas.microsoft.com/office/drawing/2014/main" id="{A679622C-82FD-8CD3-F373-A87029DE5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88" y="1093558"/>
            <a:ext cx="1341856" cy="67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6" name="Picture 62" descr="Aplikacja DriveRadar® IoT SEW-EURODRIVE z wyprzedzeniem poinformuje Cię o  stanie maszyny • iAutomatyka.pl">
            <a:extLst>
              <a:ext uri="{FF2B5EF4-FFF2-40B4-BE49-F238E27FC236}">
                <a16:creationId xmlns:a16="http://schemas.microsoft.com/office/drawing/2014/main" id="{2B8579C7-B5D0-1749-7D15-497254E5F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664" y="1737945"/>
            <a:ext cx="711919" cy="711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2" name="Picture 68">
            <a:extLst>
              <a:ext uri="{FF2B5EF4-FFF2-40B4-BE49-F238E27FC236}">
                <a16:creationId xmlns:a16="http://schemas.microsoft.com/office/drawing/2014/main" id="{74F797C4-F6A6-84D0-22B1-33B504956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0162" y="1879167"/>
            <a:ext cx="819532" cy="352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6" name="Picture 72" descr="Centrum Dystrybucji Nowy Targ / Rogoźnik | Budmat Podhale">
            <a:extLst>
              <a:ext uri="{FF2B5EF4-FFF2-40B4-BE49-F238E27FC236}">
                <a16:creationId xmlns:a16="http://schemas.microsoft.com/office/drawing/2014/main" id="{B913122B-D907-EE2E-A992-1E24848FE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306" y="4377152"/>
            <a:ext cx="1584751" cy="232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8" name="Picture 74" descr="Magazynier – Delia – Praca">
            <a:extLst>
              <a:ext uri="{FF2B5EF4-FFF2-40B4-BE49-F238E27FC236}">
                <a16:creationId xmlns:a16="http://schemas.microsoft.com/office/drawing/2014/main" id="{E844F3F0-3514-8D9C-AB6E-41D7DEE95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358" y="4202875"/>
            <a:ext cx="923762" cy="406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F051D5A4-A2F5-0881-9AA7-C2F14D6EC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094" y="3283050"/>
            <a:ext cx="807049" cy="45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961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trefa RozwoYOU3.0 - logotyp">
            <a:extLst>
              <a:ext uri="{FF2B5EF4-FFF2-40B4-BE49-F238E27FC236}">
                <a16:creationId xmlns:a16="http://schemas.microsoft.com/office/drawing/2014/main" id="{43A121A1-994E-50C8-D5C7-B7C51A360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69" y="2182464"/>
            <a:ext cx="2659517" cy="908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93D4DA5D-1BAC-87F5-58ED-BEDFDF2B3435}"/>
              </a:ext>
            </a:extLst>
          </p:cNvPr>
          <p:cNvSpPr txBox="1"/>
          <p:nvPr/>
        </p:nvSpPr>
        <p:spPr>
          <a:xfrm>
            <a:off x="3421517" y="1002090"/>
            <a:ext cx="5283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1600" b="1" i="0" dirty="0">
                <a:effectLst/>
                <a:latin typeface="Source Sans"/>
              </a:rPr>
              <a:t>Projekt dedykowany </a:t>
            </a:r>
            <a:r>
              <a:rPr lang="pl-PL" sz="1600" b="0" i="0" dirty="0">
                <a:effectLst/>
                <a:latin typeface="Source Sans"/>
              </a:rPr>
              <a:t>dla Obszaru Transformacji w województwie łódzkim. Dzięki dofinansowaniu do usług rozwojowych (szkolenia, doradztwo i studia podyplomowe) daje szansę pracownikom, zwłaszcza z sektora górniczego i energetycznego z regionu bełchatowskiego na podniesienia kwalifikacji, kompetencji lub przekwalifikowania się.</a:t>
            </a:r>
            <a:endParaRPr lang="pl-PL" sz="16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66DF9DC-9949-4DCA-C45F-B8AE375601C1}"/>
              </a:ext>
            </a:extLst>
          </p:cNvPr>
          <p:cNvSpPr txBox="1"/>
          <p:nvPr/>
        </p:nvSpPr>
        <p:spPr>
          <a:xfrm>
            <a:off x="3421517" y="2636752"/>
            <a:ext cx="457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1600" b="1" dirty="0">
                <a:latin typeface="Source Sans"/>
              </a:rPr>
              <a:t>Grupa docelowa</a:t>
            </a:r>
            <a:r>
              <a:rPr lang="pl-PL" sz="1600" dirty="0">
                <a:latin typeface="Source Sans"/>
              </a:rPr>
              <a:t>: Osoby dorosłe, które uczą się lub pracują, lub zamieszkują na Obszarze Transformacji (OT) i z własnej inicjatywy chcą podnieść umiejętności, kompetencje lub nabyć kwalifikacje. Uczestnikiem ST nie może być osoba, która prowadzi działalność gospodarczą. 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DFE2B179-76B1-C939-E6B2-0FD4A46007EE}"/>
              </a:ext>
            </a:extLst>
          </p:cNvPr>
          <p:cNvSpPr txBox="1"/>
          <p:nvPr/>
        </p:nvSpPr>
        <p:spPr>
          <a:xfrm>
            <a:off x="3421517" y="4365757"/>
            <a:ext cx="521062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Wartość projektu:</a:t>
            </a:r>
            <a:r>
              <a:rPr lang="pl-PL" sz="16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 20 172 249,57 PLN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86688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7CC6E034-BD5E-5C14-EE19-1E34D93BC00C}"/>
              </a:ext>
            </a:extLst>
          </p:cNvPr>
          <p:cNvSpPr txBox="1"/>
          <p:nvPr/>
        </p:nvSpPr>
        <p:spPr>
          <a:xfrm>
            <a:off x="2936492" y="1048916"/>
            <a:ext cx="578442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latin typeface="Azo Sans Black" panose="020B0603030503020204" pitchFamily="34" charset="0"/>
              </a:rPr>
              <a:t>Strefa </a:t>
            </a:r>
            <a:r>
              <a:rPr lang="pl-PL" sz="1400" b="1" dirty="0" err="1">
                <a:latin typeface="Azo Sans Black" panose="020B0603030503020204" pitchFamily="34" charset="0"/>
              </a:rPr>
              <a:t>RozwoYou</a:t>
            </a:r>
            <a:r>
              <a:rPr lang="pl-PL" sz="1400" b="1" dirty="0">
                <a:latin typeface="Azo Sans Black" panose="020B0603030503020204" pitchFamily="34" charset="0"/>
              </a:rPr>
              <a:t> 3.0</a:t>
            </a:r>
          </a:p>
          <a:p>
            <a:endParaRPr lang="pl-PL" sz="1400" dirty="0">
              <a:latin typeface="Azo Sans Light" panose="020B0403030503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dirty="0">
                <a:latin typeface="Azo Sans Light" panose="020B0403030503020204" pitchFamily="34" charset="0"/>
              </a:rPr>
              <a:t>to już 3. edycja projektu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400" dirty="0">
              <a:latin typeface="Azo Sans Light" panose="020B0403030503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dirty="0">
                <a:latin typeface="Azo Sans Light" panose="020B0403030503020204" pitchFamily="34" charset="0"/>
              </a:rPr>
              <a:t>bony dofinansowujące szkolenia, doradztwo i studia podyplomowe dla przedsiębiorców (mikro, małych, średnich i dużych) oraz ich pracowników </a:t>
            </a:r>
            <a:br>
              <a:rPr lang="pl-PL" sz="1400" dirty="0">
                <a:latin typeface="Azo Sans Light" panose="020B0403030503020204" pitchFamily="34" charset="0"/>
              </a:rPr>
            </a:br>
            <a:r>
              <a:rPr lang="pl-PL" sz="1400" dirty="0">
                <a:latin typeface="Azo Sans Light" panose="020B0403030503020204" pitchFamily="34" charset="0"/>
              </a:rPr>
              <a:t>z województwa łódzkiego</a:t>
            </a:r>
          </a:p>
          <a:p>
            <a:pPr algn="just"/>
            <a:endParaRPr lang="pl-PL" sz="1400" dirty="0">
              <a:latin typeface="Azo Sans Light" panose="020B0403030503020204" pitchFamily="34" charset="0"/>
            </a:endParaRPr>
          </a:p>
          <a:p>
            <a:pPr algn="just"/>
            <a:endParaRPr lang="pl-PL" sz="1400" dirty="0">
              <a:latin typeface="Azo Sans Light" panose="020B0403030503020204" pitchFamily="34" charset="0"/>
            </a:endParaRPr>
          </a:p>
          <a:p>
            <a:pPr algn="just"/>
            <a:r>
              <a:rPr lang="pl-PL" sz="1400" b="1" dirty="0" err="1">
                <a:latin typeface="Azo Sans Black" panose="020B0603030503020204" pitchFamily="34" charset="0"/>
              </a:rPr>
              <a:t>HoReCa</a:t>
            </a:r>
            <a:r>
              <a:rPr lang="pl-PL" sz="1400" b="1" dirty="0">
                <a:latin typeface="Azo Sans Black" panose="020B0603030503020204" pitchFamily="34" charset="0"/>
              </a:rPr>
              <a:t> – dotacje na inwestycje</a:t>
            </a:r>
          </a:p>
          <a:p>
            <a:pPr algn="just"/>
            <a:endParaRPr lang="pl-PL" sz="1400" dirty="0">
              <a:latin typeface="Azo Sans Light" panose="020B0403030503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dirty="0">
                <a:latin typeface="Azo Sans Light" panose="020B0403030503020204" pitchFamily="34" charset="0"/>
              </a:rPr>
              <a:t>projekt skierowany jest do mikro, małych i średnich przedsiębiorstw </a:t>
            </a:r>
            <a:br>
              <a:rPr lang="pl-PL" sz="1400" dirty="0">
                <a:latin typeface="Azo Sans Light" panose="020B0403030503020204" pitchFamily="34" charset="0"/>
              </a:rPr>
            </a:br>
            <a:r>
              <a:rPr lang="pl-PL" sz="1400" dirty="0">
                <a:latin typeface="Azo Sans Light" panose="020B0403030503020204" pitchFamily="34" charset="0"/>
              </a:rPr>
              <a:t>z województw: śląskiego, opolskiego i łódzkiego z branż: </a:t>
            </a:r>
            <a:br>
              <a:rPr lang="pl-PL" sz="1400" dirty="0">
                <a:latin typeface="Azo Sans Light" panose="020B0403030503020204" pitchFamily="34" charset="0"/>
              </a:rPr>
            </a:br>
            <a:r>
              <a:rPr lang="pl-PL" sz="1400" dirty="0">
                <a:latin typeface="Azo Sans Light" panose="020B0403030503020204" pitchFamily="34" charset="0"/>
              </a:rPr>
              <a:t>- hotelarstwo - gastronomia (</a:t>
            </a:r>
            <a:r>
              <a:rPr lang="pl-PL" sz="1400" dirty="0" err="1">
                <a:latin typeface="Azo Sans Light" panose="020B0403030503020204" pitchFamily="34" charset="0"/>
              </a:rPr>
              <a:t>HoReCa</a:t>
            </a:r>
            <a:r>
              <a:rPr lang="pl-PL" sz="1400" dirty="0">
                <a:latin typeface="Azo Sans Light" panose="020B0403030503020204" pitchFamily="34" charset="0"/>
              </a:rPr>
              <a:t>) - turystyka - kultura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400" dirty="0">
              <a:latin typeface="Azo Sans Light" panose="020B0403030503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dirty="0">
                <a:latin typeface="Azo Sans Light" panose="020B0403030503020204" pitchFamily="34" charset="0"/>
              </a:rPr>
              <a:t>projekt skierowany do firm, które doświadczyły trudności finansowych </a:t>
            </a:r>
            <a:br>
              <a:rPr lang="pl-PL" sz="1400" dirty="0">
                <a:latin typeface="Azo Sans Light" panose="020B0403030503020204" pitchFamily="34" charset="0"/>
              </a:rPr>
            </a:br>
            <a:r>
              <a:rPr lang="pl-PL" sz="1400" dirty="0">
                <a:latin typeface="Azo Sans Light" panose="020B0403030503020204" pitchFamily="34" charset="0"/>
              </a:rPr>
              <a:t>w związku z pandemią COVID.</a:t>
            </a:r>
          </a:p>
        </p:txBody>
      </p:sp>
      <p:pic>
        <p:nvPicPr>
          <p:cNvPr id="1026" name="Picture 2" descr="Strefa RozwoYOU3.0 - logotyp">
            <a:extLst>
              <a:ext uri="{FF2B5EF4-FFF2-40B4-BE49-F238E27FC236}">
                <a16:creationId xmlns:a16="http://schemas.microsoft.com/office/drawing/2014/main" id="{12D56E9A-0D12-27D9-BC8E-7ABF6B914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81" y="2431142"/>
            <a:ext cx="1900548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3672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51D18B15-A004-5D44-56E6-645A1E97F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8834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48010A07-B699-AB58-D72E-688F18EC0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8198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222F4E09-7036-0663-85CA-AA68C8F18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53"/>
            <a:ext cx="9144000" cy="513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4525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04530156-84E8-2060-641F-AD1B690BC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773" y="1132341"/>
            <a:ext cx="4302753" cy="389868"/>
          </a:xfrm>
        </p:spPr>
        <p:txBody>
          <a:bodyPr>
            <a:noAutofit/>
          </a:bodyPr>
          <a:lstStyle/>
          <a:p>
            <a:r>
              <a:rPr lang="pl-PL" sz="2400" spc="40"/>
              <a:t>Masz </a:t>
            </a:r>
            <a:r>
              <a:rPr lang="pl-PL" sz="2400" b="1" spc="40"/>
              <a:t>więcej pytań</a:t>
            </a:r>
          </a:p>
        </p:txBody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8AFC6442-B967-A05C-88C7-88B694982AAE}"/>
              </a:ext>
            </a:extLst>
          </p:cNvPr>
          <p:cNvGrpSpPr/>
          <p:nvPr/>
        </p:nvGrpSpPr>
        <p:grpSpPr>
          <a:xfrm>
            <a:off x="6556917" y="285354"/>
            <a:ext cx="2377310" cy="2770080"/>
            <a:chOff x="5158330" y="-234669"/>
            <a:chExt cx="4489793" cy="5612246"/>
          </a:xfrm>
        </p:grpSpPr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id="{C215D3BD-F036-2DA7-8788-5144046C6AB8}"/>
                </a:ext>
              </a:extLst>
            </p:cNvPr>
            <p:cNvSpPr/>
            <p:nvPr/>
          </p:nvSpPr>
          <p:spPr>
            <a:xfrm>
              <a:off x="5158330" y="-234669"/>
              <a:ext cx="4489793" cy="4050302"/>
            </a:xfrm>
            <a:custGeom>
              <a:avLst/>
              <a:gdLst>
                <a:gd name="connsiteX0" fmla="*/ 2090078 w 4489793"/>
                <a:gd name="connsiteY0" fmla="*/ 0 h 4050302"/>
                <a:gd name="connsiteX1" fmla="*/ 0 w 4489793"/>
                <a:gd name="connsiteY1" fmla="*/ 2090056 h 4050302"/>
                <a:gd name="connsiteX2" fmla="*/ 0 w 4489793"/>
                <a:gd name="connsiteY2" fmla="*/ 2399761 h 4050302"/>
                <a:gd name="connsiteX3" fmla="*/ 1650542 w 4489793"/>
                <a:gd name="connsiteY3" fmla="*/ 4050303 h 4050302"/>
                <a:gd name="connsiteX4" fmla="*/ 1947986 w 4489793"/>
                <a:gd name="connsiteY4" fmla="*/ 3927080 h 4050302"/>
                <a:gd name="connsiteX5" fmla="*/ 1947986 w 4489793"/>
                <a:gd name="connsiteY5" fmla="*/ 1685168 h 4050302"/>
                <a:gd name="connsiteX6" fmla="*/ 1650542 w 4489793"/>
                <a:gd name="connsiteY6" fmla="*/ 1561945 h 4050302"/>
                <a:gd name="connsiteX7" fmla="*/ 764431 w 4489793"/>
                <a:gd name="connsiteY7" fmla="*/ 2448101 h 4050302"/>
                <a:gd name="connsiteX8" fmla="*/ 919238 w 4489793"/>
                <a:gd name="connsiteY8" fmla="*/ 2602908 h 4050302"/>
                <a:gd name="connsiteX9" fmla="*/ 1729036 w 4489793"/>
                <a:gd name="connsiteY9" fmla="*/ 1793111 h 4050302"/>
                <a:gd name="connsiteX10" fmla="*/ 1729036 w 4489793"/>
                <a:gd name="connsiteY10" fmla="*/ 3819160 h 4050302"/>
                <a:gd name="connsiteX11" fmla="*/ 154830 w 4489793"/>
                <a:gd name="connsiteY11" fmla="*/ 2244908 h 4050302"/>
                <a:gd name="connsiteX12" fmla="*/ 2244886 w 4489793"/>
                <a:gd name="connsiteY12" fmla="*/ 154784 h 4050302"/>
                <a:gd name="connsiteX13" fmla="*/ 4334964 w 4489793"/>
                <a:gd name="connsiteY13" fmla="*/ 2244908 h 4050302"/>
                <a:gd name="connsiteX14" fmla="*/ 4131771 w 4489793"/>
                <a:gd name="connsiteY14" fmla="*/ 2448101 h 4050302"/>
                <a:gd name="connsiteX15" fmla="*/ 4286578 w 4489793"/>
                <a:gd name="connsiteY15" fmla="*/ 2602908 h 4050302"/>
                <a:gd name="connsiteX16" fmla="*/ 4489794 w 4489793"/>
                <a:gd name="connsiteY16" fmla="*/ 2399715 h 4050302"/>
                <a:gd name="connsiteX17" fmla="*/ 4489794 w 4489793"/>
                <a:gd name="connsiteY17" fmla="*/ 2090101 h 4050302"/>
                <a:gd name="connsiteX18" fmla="*/ 2399715 w 4489793"/>
                <a:gd name="connsiteY18" fmla="*/ 0 h 4050302"/>
                <a:gd name="connsiteX19" fmla="*/ 2090078 w 4489793"/>
                <a:gd name="connsiteY19" fmla="*/ 0 h 4050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489793" h="4050302">
                  <a:moveTo>
                    <a:pt x="2090078" y="0"/>
                  </a:moveTo>
                  <a:lnTo>
                    <a:pt x="0" y="2090056"/>
                  </a:lnTo>
                  <a:lnTo>
                    <a:pt x="0" y="2399761"/>
                  </a:lnTo>
                  <a:lnTo>
                    <a:pt x="1650542" y="4050303"/>
                  </a:lnTo>
                  <a:lnTo>
                    <a:pt x="1947986" y="3927080"/>
                  </a:lnTo>
                  <a:lnTo>
                    <a:pt x="1947986" y="1685168"/>
                  </a:lnTo>
                  <a:lnTo>
                    <a:pt x="1650542" y="1561945"/>
                  </a:lnTo>
                  <a:lnTo>
                    <a:pt x="764431" y="2448101"/>
                  </a:lnTo>
                  <a:lnTo>
                    <a:pt x="919238" y="2602908"/>
                  </a:lnTo>
                  <a:lnTo>
                    <a:pt x="1729036" y="1793111"/>
                  </a:lnTo>
                  <a:lnTo>
                    <a:pt x="1729036" y="3819160"/>
                  </a:lnTo>
                  <a:lnTo>
                    <a:pt x="154830" y="2244908"/>
                  </a:lnTo>
                  <a:lnTo>
                    <a:pt x="2244886" y="154784"/>
                  </a:lnTo>
                  <a:lnTo>
                    <a:pt x="4334964" y="2244908"/>
                  </a:lnTo>
                  <a:lnTo>
                    <a:pt x="4131771" y="2448101"/>
                  </a:lnTo>
                  <a:lnTo>
                    <a:pt x="4286578" y="2602908"/>
                  </a:lnTo>
                  <a:lnTo>
                    <a:pt x="4489794" y="2399715"/>
                  </a:lnTo>
                  <a:lnTo>
                    <a:pt x="4489794" y="2090101"/>
                  </a:lnTo>
                  <a:lnTo>
                    <a:pt x="2399715" y="0"/>
                  </a:lnTo>
                  <a:lnTo>
                    <a:pt x="2090078" y="0"/>
                  </a:lnTo>
                  <a:close/>
                </a:path>
              </a:pathLst>
            </a:custGeom>
            <a:noFill/>
            <a:ln w="6350" cap="flat">
              <a:solidFill>
                <a:srgbClr val="262F3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EC9FF94F-562D-B79D-E522-91161ED32924}"/>
                </a:ext>
              </a:extLst>
            </p:cNvPr>
            <p:cNvSpPr/>
            <p:nvPr/>
          </p:nvSpPr>
          <p:spPr>
            <a:xfrm>
              <a:off x="5158330" y="1327275"/>
              <a:ext cx="4489793" cy="4050302"/>
            </a:xfrm>
            <a:custGeom>
              <a:avLst/>
              <a:gdLst>
                <a:gd name="connsiteX0" fmla="*/ 2541807 w 4489793"/>
                <a:gd name="connsiteY0" fmla="*/ 123224 h 4050302"/>
                <a:gd name="connsiteX1" fmla="*/ 2541807 w 4489793"/>
                <a:gd name="connsiteY1" fmla="*/ 2365135 h 4050302"/>
                <a:gd name="connsiteX2" fmla="*/ 2839274 w 4489793"/>
                <a:gd name="connsiteY2" fmla="*/ 2488358 h 4050302"/>
                <a:gd name="connsiteX3" fmla="*/ 3725362 w 4489793"/>
                <a:gd name="connsiteY3" fmla="*/ 1602179 h 4050302"/>
                <a:gd name="connsiteX4" fmla="*/ 3570555 w 4489793"/>
                <a:gd name="connsiteY4" fmla="*/ 1447395 h 4050302"/>
                <a:gd name="connsiteX5" fmla="*/ 2760758 w 4489793"/>
                <a:gd name="connsiteY5" fmla="*/ 2257215 h 4050302"/>
                <a:gd name="connsiteX6" fmla="*/ 2760758 w 4489793"/>
                <a:gd name="connsiteY6" fmla="*/ 231166 h 4050302"/>
                <a:gd name="connsiteX7" fmla="*/ 4334964 w 4489793"/>
                <a:gd name="connsiteY7" fmla="*/ 1805395 h 4050302"/>
                <a:gd name="connsiteX8" fmla="*/ 2244886 w 4489793"/>
                <a:gd name="connsiteY8" fmla="*/ 3895473 h 4050302"/>
                <a:gd name="connsiteX9" fmla="*/ 154830 w 4489793"/>
                <a:gd name="connsiteY9" fmla="*/ 1805395 h 4050302"/>
                <a:gd name="connsiteX10" fmla="*/ 358023 w 4489793"/>
                <a:gd name="connsiteY10" fmla="*/ 1602179 h 4050302"/>
                <a:gd name="connsiteX11" fmla="*/ 203216 w 4489793"/>
                <a:gd name="connsiteY11" fmla="*/ 1447395 h 4050302"/>
                <a:gd name="connsiteX12" fmla="*/ 0 w 4489793"/>
                <a:gd name="connsiteY12" fmla="*/ 1650565 h 4050302"/>
                <a:gd name="connsiteX13" fmla="*/ 0 w 4489793"/>
                <a:gd name="connsiteY13" fmla="*/ 1960247 h 4050302"/>
                <a:gd name="connsiteX14" fmla="*/ 2090101 w 4489793"/>
                <a:gd name="connsiteY14" fmla="*/ 4050303 h 4050302"/>
                <a:gd name="connsiteX15" fmla="*/ 2399670 w 4489793"/>
                <a:gd name="connsiteY15" fmla="*/ 4050303 h 4050302"/>
                <a:gd name="connsiteX16" fmla="*/ 4489794 w 4489793"/>
                <a:gd name="connsiteY16" fmla="*/ 1960225 h 4050302"/>
                <a:gd name="connsiteX17" fmla="*/ 4489794 w 4489793"/>
                <a:gd name="connsiteY17" fmla="*/ 1650588 h 4050302"/>
                <a:gd name="connsiteX18" fmla="*/ 2839251 w 4489793"/>
                <a:gd name="connsiteY18" fmla="*/ 0 h 4050302"/>
                <a:gd name="connsiteX19" fmla="*/ 2541807 w 4489793"/>
                <a:gd name="connsiteY19" fmla="*/ 123224 h 4050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489793" h="4050302">
                  <a:moveTo>
                    <a:pt x="2541807" y="123224"/>
                  </a:moveTo>
                  <a:lnTo>
                    <a:pt x="2541807" y="2365135"/>
                  </a:lnTo>
                  <a:lnTo>
                    <a:pt x="2839274" y="2488358"/>
                  </a:lnTo>
                  <a:lnTo>
                    <a:pt x="3725362" y="1602179"/>
                  </a:lnTo>
                  <a:lnTo>
                    <a:pt x="3570555" y="1447395"/>
                  </a:lnTo>
                  <a:lnTo>
                    <a:pt x="2760758" y="2257215"/>
                  </a:lnTo>
                  <a:lnTo>
                    <a:pt x="2760758" y="231166"/>
                  </a:lnTo>
                  <a:lnTo>
                    <a:pt x="4334964" y="1805395"/>
                  </a:lnTo>
                  <a:lnTo>
                    <a:pt x="2244886" y="3895473"/>
                  </a:lnTo>
                  <a:lnTo>
                    <a:pt x="154830" y="1805395"/>
                  </a:lnTo>
                  <a:lnTo>
                    <a:pt x="358023" y="1602179"/>
                  </a:lnTo>
                  <a:lnTo>
                    <a:pt x="203216" y="1447395"/>
                  </a:lnTo>
                  <a:lnTo>
                    <a:pt x="0" y="1650565"/>
                  </a:lnTo>
                  <a:lnTo>
                    <a:pt x="0" y="1960247"/>
                  </a:lnTo>
                  <a:lnTo>
                    <a:pt x="2090101" y="4050303"/>
                  </a:lnTo>
                  <a:lnTo>
                    <a:pt x="2399670" y="4050303"/>
                  </a:lnTo>
                  <a:lnTo>
                    <a:pt x="4489794" y="1960225"/>
                  </a:lnTo>
                  <a:lnTo>
                    <a:pt x="4489794" y="1650588"/>
                  </a:lnTo>
                  <a:lnTo>
                    <a:pt x="2839251" y="0"/>
                  </a:lnTo>
                  <a:lnTo>
                    <a:pt x="2541807" y="123224"/>
                  </a:lnTo>
                  <a:close/>
                </a:path>
              </a:pathLst>
            </a:custGeom>
            <a:noFill/>
            <a:ln w="6350" cap="flat">
              <a:solidFill>
                <a:srgbClr val="262F3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19" name="Symbol zastępczy tekstu 3">
            <a:extLst>
              <a:ext uri="{FF2B5EF4-FFF2-40B4-BE49-F238E27FC236}">
                <a16:creationId xmlns:a16="http://schemas.microsoft.com/office/drawing/2014/main" id="{10277028-D748-3484-82D3-78C0752876B0}"/>
              </a:ext>
            </a:extLst>
          </p:cNvPr>
          <p:cNvSpPr txBox="1">
            <a:spLocks/>
          </p:cNvSpPr>
          <p:nvPr/>
        </p:nvSpPr>
        <p:spPr>
          <a:xfrm>
            <a:off x="209773" y="4341074"/>
            <a:ext cx="2955282" cy="53398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0" indent="0" algn="l" defTabSz="685800" rtl="0" eaLnBrk="1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16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56000" indent="-216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+mj-lt"/>
              <a:buAutoNum type="alphaLcParenR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14450" indent="-2857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57350" indent="-2857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pl-PL"/>
              <a:t>ul. Ks. Biskupa W. Tymienieckiego 22G</a:t>
            </a:r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pl-PL"/>
              <a:t>90-349 Łódź | Polska 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96020D59-5C05-5E1B-11B6-768C25FEBF67}"/>
              </a:ext>
            </a:extLst>
          </p:cNvPr>
          <p:cNvSpPr txBox="1"/>
          <p:nvPr/>
        </p:nvSpPr>
        <p:spPr>
          <a:xfrm>
            <a:off x="209772" y="1819528"/>
            <a:ext cx="33660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 sz="3500">
                <a:latin typeface="Avenir Next Condensed"/>
                <a:ea typeface="Avenir Next Condensed"/>
                <a:cs typeface="Avenir Next Condensed"/>
                <a:sym typeface="Avenir Next Condensed"/>
              </a:defRPr>
            </a:pPr>
            <a:r>
              <a:rPr lang="pl-PL" sz="2000" spc="40" dirty="0">
                <a:solidFill>
                  <a:srgbClr val="E94C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Rafał Piątczak</a:t>
            </a:r>
          </a:p>
          <a:p>
            <a:pPr defTabSz="457200">
              <a:defRPr sz="2600" b="0">
                <a:latin typeface="Avenir Next Condensed"/>
                <a:ea typeface="Avenir Next Condensed"/>
                <a:cs typeface="Avenir Next Condensed"/>
                <a:sym typeface="Avenir Next Condensed"/>
              </a:defRPr>
            </a:pPr>
            <a:r>
              <a:rPr lang="pl-PL" sz="1400" spc="40" dirty="0" err="1">
                <a:solidFill>
                  <a:srgbClr val="E94C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tel</a:t>
            </a:r>
            <a:r>
              <a:rPr lang="pl-PL" sz="1400" spc="40" dirty="0">
                <a:solidFill>
                  <a:srgbClr val="E94C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 (+48) 605 161 153</a:t>
            </a:r>
          </a:p>
          <a:p>
            <a:pPr defTabSz="457200">
              <a:defRPr sz="2600" b="0">
                <a:latin typeface="Avenir Next Condensed"/>
                <a:ea typeface="Avenir Next Condensed"/>
                <a:cs typeface="Avenir Next Condensed"/>
                <a:sym typeface="Avenir Next Condensed"/>
              </a:defRPr>
            </a:pPr>
            <a:r>
              <a:rPr lang="pl-PL" sz="1400" spc="40" dirty="0">
                <a:solidFill>
                  <a:srgbClr val="E94C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email: rafal.piatczak@sse.lodz.pl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E2BD245-348E-EF76-67E6-E6EA19CAFCB3}"/>
              </a:ext>
            </a:extLst>
          </p:cNvPr>
          <p:cNvSpPr txBox="1"/>
          <p:nvPr/>
        </p:nvSpPr>
        <p:spPr>
          <a:xfrm>
            <a:off x="3696633" y="1793384"/>
            <a:ext cx="33660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 sz="3500">
                <a:latin typeface="Avenir Next Condensed"/>
                <a:ea typeface="Avenir Next Condensed"/>
                <a:cs typeface="Avenir Next Condensed"/>
                <a:sym typeface="Avenir Next Condensed"/>
              </a:defRPr>
            </a:pPr>
            <a:r>
              <a:rPr lang="pl-PL" sz="2000" spc="40" dirty="0">
                <a:solidFill>
                  <a:srgbClr val="E94C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Piotr Matulka</a:t>
            </a:r>
          </a:p>
          <a:p>
            <a:pPr defTabSz="457200">
              <a:defRPr sz="2600" b="0">
                <a:latin typeface="Avenir Next Condensed"/>
                <a:ea typeface="Avenir Next Condensed"/>
                <a:cs typeface="Avenir Next Condensed"/>
                <a:sym typeface="Avenir Next Condensed"/>
              </a:defRPr>
            </a:pPr>
            <a:r>
              <a:rPr lang="pl-PL" sz="1400" spc="40" dirty="0" err="1">
                <a:solidFill>
                  <a:srgbClr val="E94C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tel</a:t>
            </a:r>
            <a:r>
              <a:rPr lang="pl-PL" sz="1400" spc="40" dirty="0">
                <a:solidFill>
                  <a:srgbClr val="E94C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 (+48) 721 551 480</a:t>
            </a:r>
          </a:p>
          <a:p>
            <a:pPr defTabSz="457200">
              <a:defRPr sz="2600" b="0">
                <a:latin typeface="Avenir Next Condensed"/>
                <a:ea typeface="Avenir Next Condensed"/>
                <a:cs typeface="Avenir Next Condensed"/>
                <a:sym typeface="Avenir Next Condensed"/>
              </a:defRPr>
            </a:pPr>
            <a:r>
              <a:rPr lang="pl-PL" sz="1400" spc="40" dirty="0">
                <a:solidFill>
                  <a:srgbClr val="E94C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email: Piotr.matulka@sse.lodz.pl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B28FF99-9014-62FB-34EC-DF2DA91845ED}"/>
              </a:ext>
            </a:extLst>
          </p:cNvPr>
          <p:cNvSpPr txBox="1"/>
          <p:nvPr/>
        </p:nvSpPr>
        <p:spPr>
          <a:xfrm>
            <a:off x="209772" y="2983954"/>
            <a:ext cx="33660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 sz="3500">
                <a:latin typeface="Avenir Next Condensed"/>
                <a:ea typeface="Avenir Next Condensed"/>
                <a:cs typeface="Avenir Next Condensed"/>
                <a:sym typeface="Avenir Next Condensed"/>
              </a:defRPr>
            </a:pPr>
            <a:r>
              <a:rPr lang="pl-PL" sz="2000" spc="40" dirty="0">
                <a:solidFill>
                  <a:srgbClr val="E94C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Daniel Łuszczyn</a:t>
            </a:r>
          </a:p>
          <a:p>
            <a:pPr defTabSz="457200">
              <a:defRPr sz="2600" b="0">
                <a:latin typeface="Avenir Next Condensed"/>
                <a:ea typeface="Avenir Next Condensed"/>
                <a:cs typeface="Avenir Next Condensed"/>
                <a:sym typeface="Avenir Next Condensed"/>
              </a:defRPr>
            </a:pPr>
            <a:r>
              <a:rPr lang="pl-PL" sz="1400" spc="40" dirty="0" err="1">
                <a:solidFill>
                  <a:srgbClr val="E94C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tel</a:t>
            </a:r>
            <a:r>
              <a:rPr lang="pl-PL" sz="1400" spc="40" dirty="0">
                <a:solidFill>
                  <a:srgbClr val="E94C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 (+48)  887 881 181</a:t>
            </a:r>
          </a:p>
          <a:p>
            <a:pPr defTabSz="457200">
              <a:defRPr sz="2600" b="0">
                <a:latin typeface="Avenir Next Condensed"/>
                <a:ea typeface="Avenir Next Condensed"/>
                <a:cs typeface="Avenir Next Condensed"/>
                <a:sym typeface="Avenir Next Condensed"/>
              </a:defRPr>
            </a:pPr>
            <a:r>
              <a:rPr lang="pl-PL" sz="1400" spc="40" dirty="0">
                <a:solidFill>
                  <a:srgbClr val="E94C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email: daniel.luszczyn@sse.lodz.pl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1F352AE-66DE-1895-CEF1-527CD7838219}"/>
              </a:ext>
            </a:extLst>
          </p:cNvPr>
          <p:cNvSpPr txBox="1"/>
          <p:nvPr/>
        </p:nvSpPr>
        <p:spPr>
          <a:xfrm>
            <a:off x="3697671" y="2983954"/>
            <a:ext cx="3544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 sz="3500">
                <a:latin typeface="Avenir Next Condensed"/>
                <a:ea typeface="Avenir Next Condensed"/>
                <a:cs typeface="Avenir Next Condensed"/>
                <a:sym typeface="Avenir Next Condensed"/>
              </a:defRPr>
            </a:pPr>
            <a:r>
              <a:rPr lang="pl-PL" sz="2000" spc="40" dirty="0">
                <a:solidFill>
                  <a:srgbClr val="E94C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Karolina Falkenberg</a:t>
            </a:r>
          </a:p>
          <a:p>
            <a:pPr defTabSz="457200">
              <a:defRPr sz="2600" b="0">
                <a:latin typeface="Avenir Next Condensed"/>
                <a:ea typeface="Avenir Next Condensed"/>
                <a:cs typeface="Avenir Next Condensed"/>
                <a:sym typeface="Avenir Next Condensed"/>
              </a:defRPr>
            </a:pPr>
            <a:r>
              <a:rPr lang="pl-PL" sz="1400" spc="40" dirty="0" err="1">
                <a:solidFill>
                  <a:srgbClr val="E94C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tel</a:t>
            </a:r>
            <a:r>
              <a:rPr lang="pl-PL" sz="1400" spc="40" dirty="0">
                <a:solidFill>
                  <a:srgbClr val="E94C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 (+48) 721 205 620</a:t>
            </a:r>
          </a:p>
          <a:p>
            <a:pPr defTabSz="457200">
              <a:defRPr sz="2600" b="0">
                <a:latin typeface="Avenir Next Condensed"/>
                <a:ea typeface="Avenir Next Condensed"/>
                <a:cs typeface="Avenir Next Condensed"/>
                <a:sym typeface="Avenir Next Condensed"/>
              </a:defRPr>
            </a:pPr>
            <a:r>
              <a:rPr lang="pl-PL" sz="1400" spc="40" dirty="0">
                <a:solidFill>
                  <a:srgbClr val="E94C3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email: karolina.falkenberg@sse.lodz.pl</a:t>
            </a:r>
          </a:p>
        </p:txBody>
      </p:sp>
    </p:spTree>
    <p:extLst>
      <p:ext uri="{BB962C8B-B14F-4D97-AF65-F5344CB8AC3E}">
        <p14:creationId xmlns:p14="http://schemas.microsoft.com/office/powerpoint/2010/main" val="5174320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2">
      <a:dk1>
        <a:srgbClr val="141624"/>
      </a:dk1>
      <a:lt1>
        <a:srgbClr val="F3F3F3"/>
      </a:lt1>
      <a:dk2>
        <a:srgbClr val="F6A117"/>
      </a:dk2>
      <a:lt2>
        <a:srgbClr val="F3F3F3"/>
      </a:lt2>
      <a:accent1>
        <a:srgbClr val="BD5C17"/>
      </a:accent1>
      <a:accent2>
        <a:srgbClr val="F6A117"/>
      </a:accent2>
      <a:accent3>
        <a:srgbClr val="FACC82"/>
      </a:accent3>
      <a:accent4>
        <a:srgbClr val="F3F3F3"/>
      </a:accent4>
      <a:accent5>
        <a:srgbClr val="A4A3A2"/>
      </a:accent5>
      <a:accent6>
        <a:srgbClr val="545352"/>
      </a:accent6>
      <a:hlink>
        <a:srgbClr val="C55A11"/>
      </a:hlink>
      <a:folHlink>
        <a:srgbClr val="833C0B"/>
      </a:folHlink>
    </a:clrScheme>
    <a:fontScheme name="Montserrat DSK">
      <a:majorFont>
        <a:latin typeface="Montserrat SemiBold"/>
        <a:ea typeface=""/>
        <a:cs typeface=""/>
      </a:majorFont>
      <a:minorFont>
        <a:latin typeface="Montserrat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5104</TotalTime>
  <Words>686</Words>
  <Application>Microsoft Office PowerPoint</Application>
  <PresentationFormat>Pokaz na ekranie (16:9)</PresentationFormat>
  <Paragraphs>99</Paragraphs>
  <Slides>20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12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33" baseType="lpstr">
      <vt:lpstr>Real Text Pro Extrabold</vt:lpstr>
      <vt:lpstr>Source Sans</vt:lpstr>
      <vt:lpstr>Verdana</vt:lpstr>
      <vt:lpstr>Wingdings</vt:lpstr>
      <vt:lpstr>Roboto</vt:lpstr>
      <vt:lpstr>Azo Sans Black</vt:lpstr>
      <vt:lpstr>Segoe UI</vt:lpstr>
      <vt:lpstr>Calibri</vt:lpstr>
      <vt:lpstr>Helvetica Neue Medium</vt:lpstr>
      <vt:lpstr>Azo Sans Light</vt:lpstr>
      <vt:lpstr>Real Head Pro</vt:lpstr>
      <vt:lpstr>Arial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Masz więcej pytań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PRZYKŁADOWY TYTUŁ PREZENTACJI</dc:title>
  <dc:creator>studio_1</dc:creator>
  <cp:lastModifiedBy>Rafał Piątczak</cp:lastModifiedBy>
  <cp:revision>12</cp:revision>
  <dcterms:modified xsi:type="dcterms:W3CDTF">2024-08-29T07:41:56Z</dcterms:modified>
</cp:coreProperties>
</file>