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9947275" cy="6858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DE4F1-62B2-4728-AF88-99F4B241935B}" type="datetimeFigureOut">
              <a:rPr lang="pl-PL" smtClean="0"/>
              <a:t>2015-11-25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FFBC9-8A47-4814-8627-A5D8B8A7789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854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DE4F1-62B2-4728-AF88-99F4B241935B}" type="datetimeFigureOut">
              <a:rPr lang="pl-PL" smtClean="0"/>
              <a:t>2015-11-25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FFBC9-8A47-4814-8627-A5D8B8A7789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853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11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77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2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957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523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31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220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426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32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169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799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142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00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03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070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48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1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25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19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87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7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65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099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2995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Pokaz na ekranie (4:3)</PresentationFormat>
  <Paragraphs>0</Paragraphs>
  <Slides>24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Bąkowicz Jarosław</dc:creator>
  <cp:lastModifiedBy>Bąkowicz Jarosław</cp:lastModifiedBy>
  <cp:revision>1</cp:revision>
  <dcterms:created xsi:type="dcterms:W3CDTF">2015-11-25T13:36:59Z</dcterms:created>
  <dcterms:modified xsi:type="dcterms:W3CDTF">2015-11-25T13:36:59Z</dcterms:modified>
</cp:coreProperties>
</file>